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Nunito Sans Light"/>
      <p:regular r:id="rId29"/>
      <p:bold r:id="rId30"/>
      <p:italic r:id="rId31"/>
      <p:boldItalic r:id="rId32"/>
    </p:embeddedFont>
    <p:embeddedFont>
      <p:font typeface="Montserrat"/>
      <p:regular r:id="rId33"/>
      <p:bold r:id="rId34"/>
      <p:italic r:id="rId35"/>
      <p:boldItalic r:id="rId36"/>
    </p:embeddedFont>
    <p:embeddedFont>
      <p:font typeface="Montserrat Medium"/>
      <p:regular r:id="rId37"/>
      <p:bold r:id="rId38"/>
      <p:italic r:id="rId39"/>
      <p:boldItalic r:id="rId40"/>
    </p:embeddedFont>
    <p:embeddedFont>
      <p:font typeface="Bebas Neue"/>
      <p:regular r:id="rId41"/>
    </p:embeddedFont>
    <p:embeddedFont>
      <p:font typeface="Alfa Slab On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Medium-boldItalic.fntdata"/><Relationship Id="rId20" Type="http://schemas.openxmlformats.org/officeDocument/2006/relationships/slide" Target="slides/slide16.xml"/><Relationship Id="rId42" Type="http://schemas.openxmlformats.org/officeDocument/2006/relationships/font" Target="fonts/AlfaSlabOne-regular.fntdata"/><Relationship Id="rId41" Type="http://schemas.openxmlformats.org/officeDocument/2006/relationships/font" Target="fonts/BebasNeue-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Sans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SansLight-italic.fntdata"/><Relationship Id="rId30" Type="http://schemas.openxmlformats.org/officeDocument/2006/relationships/font" Target="fonts/NunitoSansLight-bold.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NunitoSansLight-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MontserratMedium-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MontserratMedium-italic.fntdata"/><Relationship Id="rId16" Type="http://schemas.openxmlformats.org/officeDocument/2006/relationships/slide" Target="slides/slide12.xml"/><Relationship Id="rId38" Type="http://schemas.openxmlformats.org/officeDocument/2006/relationships/font" Target="fonts/Montserrat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d6241f074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d6241f074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we begin introducing our visualizations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1fd4a4d5b7_1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1fd4a4d5b7_1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ee1bd3afb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ee1bd3afb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**OUTLIERS</a:t>
            </a:r>
            <a:endParaRPr b="1"/>
          </a:p>
          <a:p>
            <a:pPr indent="0" lvl="0" marL="0" rtl="0" algn="l">
              <a:spcBef>
                <a:spcPts val="0"/>
              </a:spcBef>
              <a:spcAft>
                <a:spcPts val="0"/>
              </a:spcAft>
              <a:buNone/>
            </a:pPr>
            <a:r>
              <a:rPr lang="en"/>
              <a:t>Does a Running Backs age have an impact on their salary?  By looking at the distribution of the points on the plot, you can get an idea of whether there is a correlation between these two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50">
                <a:solidFill>
                  <a:srgbClr val="1D1C1D"/>
                </a:solidFill>
                <a:highlight>
                  <a:srgbClr val="F8F8F8"/>
                </a:highlight>
              </a:rPr>
              <a:t>Most of the dots are for people aged 22 to 40, which means most of the data is about this age group.  The money (Cap Hit) varies a lot-- some earn less, while a few earn much more.  After the age of 30, there are fewer dots, meaning fewer people are being tracked or earning significant money in this chart.  In simple terms, it shows how age relates to earning , and most of the big money seems to happen in the younger age range.  </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The data display is a </a:t>
            </a:r>
            <a:r>
              <a:rPr b="1" lang="en" sz="1150">
                <a:solidFill>
                  <a:srgbClr val="1D1C1D"/>
                </a:solidFill>
                <a:highlight>
                  <a:srgbClr val="F8F8F8"/>
                </a:highlight>
              </a:rPr>
              <a:t>scatter plot</a:t>
            </a:r>
            <a:r>
              <a:rPr lang="en" sz="1150">
                <a:solidFill>
                  <a:srgbClr val="1D1C1D"/>
                </a:solidFill>
                <a:highlight>
                  <a:srgbClr val="F8F8F8"/>
                </a:highlight>
              </a:rPr>
              <a:t> that aims to </a:t>
            </a:r>
            <a:r>
              <a:rPr b="1" lang="en" sz="1150">
                <a:solidFill>
                  <a:srgbClr val="1D1C1D"/>
                </a:solidFill>
                <a:highlight>
                  <a:srgbClr val="F8F8F8"/>
                </a:highlight>
              </a:rPr>
              <a:t>visualize the relationship between the age of an NFL running back and their salary cap hit</a:t>
            </a:r>
            <a:r>
              <a:rPr lang="en" sz="1150">
                <a:solidFill>
                  <a:srgbClr val="1D1C1D"/>
                </a:solidFill>
                <a:highlight>
                  <a:srgbClr val="F8F8F8"/>
                </a:highlight>
              </a:rPr>
              <a:t>. Each point on the plot represents a single running back.</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b="1" lang="en" sz="1150">
                <a:solidFill>
                  <a:srgbClr val="1D1C1D"/>
                </a:solidFill>
                <a:highlight>
                  <a:srgbClr val="F8F8F8"/>
                </a:highlight>
              </a:rPr>
              <a:t>Purpose:</a:t>
            </a:r>
            <a:r>
              <a:rPr lang="en" sz="1150">
                <a:solidFill>
                  <a:srgbClr val="1D1C1D"/>
                </a:solidFill>
                <a:highlight>
                  <a:srgbClr val="F8F8F8"/>
                </a:highlight>
              </a:rPr>
              <a:t> The display intends to show whether there is a correlation or pattern between these two variables – age and cap hit (salary).</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b="1" lang="en" sz="1150">
                <a:solidFill>
                  <a:srgbClr val="1D1C1D"/>
                </a:solidFill>
                <a:highlight>
                  <a:srgbClr val="F8F8F8"/>
                </a:highlight>
              </a:rPr>
              <a:t>Interpretation:</a:t>
            </a:r>
            <a:endParaRPr b="1"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b="1" lang="en" sz="1150">
                <a:solidFill>
                  <a:srgbClr val="1D1C1D"/>
                </a:solidFill>
                <a:highlight>
                  <a:srgbClr val="F8F8F8"/>
                </a:highlight>
              </a:rPr>
              <a:t>If points are clustered together in a clear pattern (e.g., a line or curve)</a:t>
            </a:r>
            <a:r>
              <a:rPr lang="en" sz="1150">
                <a:solidFill>
                  <a:srgbClr val="1D1C1D"/>
                </a:solidFill>
                <a:highlight>
                  <a:srgbClr val="F8F8F8"/>
                </a:highlight>
              </a:rPr>
              <a:t>, it suggests a strong correlation between age and salary.</a:t>
            </a:r>
            <a:endParaRPr sz="1150">
              <a:solidFill>
                <a:srgbClr val="1D1C1D"/>
              </a:solidFill>
              <a:highlight>
                <a:srgbClr val="F8F8F8"/>
              </a:highlight>
            </a:endParaRPr>
          </a:p>
          <a:p>
            <a:pPr indent="-228600" lvl="1" marL="1447800" rtl="0" algn="l">
              <a:lnSpc>
                <a:spcPct val="115000"/>
              </a:lnSpc>
              <a:spcBef>
                <a:spcPts val="0"/>
              </a:spcBef>
              <a:spcAft>
                <a:spcPts val="0"/>
              </a:spcAft>
              <a:buClr>
                <a:srgbClr val="1D1C1D"/>
              </a:buClr>
              <a:buSzPts val="1150"/>
              <a:buNone/>
            </a:pPr>
            <a:r>
              <a:rPr lang="en" sz="1150">
                <a:solidFill>
                  <a:srgbClr val="1D1C1D"/>
                </a:solidFill>
                <a:highlight>
                  <a:srgbClr val="F8F8F8"/>
                </a:highlight>
              </a:rPr>
              <a:t>For example, an upward trend would suggest that older running backs tend to have higher salaries.</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b="1" lang="en" sz="1150">
                <a:solidFill>
                  <a:srgbClr val="1D1C1D"/>
                </a:solidFill>
                <a:highlight>
                  <a:srgbClr val="F8F8F8"/>
                </a:highlight>
              </a:rPr>
              <a:t>If points are scattered randomly without any noticeable pattern</a:t>
            </a:r>
            <a:r>
              <a:rPr lang="en" sz="1150">
                <a:solidFill>
                  <a:srgbClr val="1D1C1D"/>
                </a:solidFill>
                <a:highlight>
                  <a:srgbClr val="F8F8F8"/>
                </a:highlight>
              </a:rPr>
              <a:t>, it suggests a weak or no correlation between age and salary, meaning age may not be a strong predictor of a running back's salary.</a:t>
            </a:r>
            <a:endParaRPr sz="1150">
              <a:solidFill>
                <a:srgbClr val="1D1C1D"/>
              </a:solidFill>
              <a:highlight>
                <a:srgbClr val="F8F8F8"/>
              </a:highlight>
            </a:endParaRPr>
          </a:p>
          <a:p>
            <a:pPr indent="0" lvl="0" marL="0" rtl="0" algn="l">
              <a:lnSpc>
                <a:spcPct val="115000"/>
              </a:lnSpc>
              <a:spcBef>
                <a:spcPts val="0"/>
              </a:spcBef>
              <a:spcAft>
                <a:spcPts val="0"/>
              </a:spcAft>
              <a:buClr>
                <a:schemeClr val="dk1"/>
              </a:buClr>
              <a:buSzPts val="1100"/>
              <a:buFont typeface="Arial"/>
              <a:buNone/>
            </a:pPr>
            <a:r>
              <a:rPr b="1" lang="en" sz="1150">
                <a:solidFill>
                  <a:srgbClr val="1D1C1D"/>
                </a:solidFill>
                <a:highlight>
                  <a:srgbClr val="F8F8F8"/>
                </a:highlight>
              </a:rPr>
              <a:t>In essence, the scatter plot provides a quick visual summary of whether or not there is a relationship between a running back's age and their salary in the NFL</a:t>
            </a:r>
            <a:r>
              <a:rPr lang="en" sz="1150">
                <a:solidFill>
                  <a:srgbClr val="1D1C1D"/>
                </a:solidFill>
                <a:highlight>
                  <a:srgbClr val="F8F8F8"/>
                </a:highlight>
              </a:rPr>
              <a:t> using the data collected in the dataset</a:t>
            </a:r>
            <a:r>
              <a:rPr lang="en" sz="1000">
                <a:solidFill>
                  <a:srgbClr val="1D1C1D"/>
                </a:solidFill>
                <a:highlight>
                  <a:srgbClr val="F8F8F8"/>
                </a:highlight>
              </a:rPr>
              <a:t> (edited) </a:t>
            </a:r>
            <a:endParaRPr sz="1000">
              <a:solidFill>
                <a:srgbClr val="1D1C1D"/>
              </a:solidFill>
              <a:highlight>
                <a:srgbClr val="F8F8F8"/>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21236ab7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21236ab7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NFL position salaries, running backs (RB) earn approximately $1.5 million per year, placing them in the lower third of the pay scale. This relatively modest compensation compared to quarterbacks at $7 million, or guards and defensive ends at $4-5 million, raises an interesting question: how does actual performance impact RB salaries? This leads us to our next analysis examining the relationship between touchdowns and salary.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21236ab7d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321236ab7d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data is filtered to show only </a:t>
            </a:r>
            <a:r>
              <a:rPr lang="en">
                <a:solidFill>
                  <a:schemeClr val="dk1"/>
                </a:solidFill>
              </a:rPr>
              <a:t>running </a:t>
            </a:r>
            <a:r>
              <a:rPr lang="en">
                <a:solidFill>
                  <a:schemeClr val="dk1"/>
                </a:solidFill>
              </a:rPr>
              <a:t>backs.</a:t>
            </a:r>
            <a:endParaRPr>
              <a:solidFill>
                <a:schemeClr val="dk1"/>
              </a:solidFill>
            </a:endParaRPr>
          </a:p>
          <a:p>
            <a:pPr indent="0" lvl="0" marL="0" rtl="0" algn="l">
              <a:spcBef>
                <a:spcPts val="0"/>
              </a:spcBef>
              <a:spcAft>
                <a:spcPts val="0"/>
              </a:spcAft>
              <a:buNone/>
            </a:pPr>
            <a:r>
              <a:rPr lang="en" sz="1050">
                <a:solidFill>
                  <a:schemeClr val="dk1"/>
                </a:solidFill>
              </a:rPr>
              <a:t>Overall R-value: 0.6155, Showing a positive correlation between increase in touchdown resulting in increased salary.</a:t>
            </a:r>
            <a:endParaRPr sz="1050">
              <a:solidFill>
                <a:schemeClr val="dk1"/>
              </a:solidFill>
            </a:endParaRPr>
          </a:p>
          <a:p>
            <a:pPr indent="0" lvl="0" marL="0" rtl="0" algn="l">
              <a:spcBef>
                <a:spcPts val="0"/>
              </a:spcBef>
              <a:spcAft>
                <a:spcPts val="0"/>
              </a:spcAft>
              <a:buNone/>
            </a:pPr>
            <a:r>
              <a:rPr lang="en" sz="1050">
                <a:solidFill>
                  <a:schemeClr val="dk1"/>
                </a:solidFill>
              </a:rPr>
              <a:t>Overall R-squared value: 0.3788</a:t>
            </a:r>
            <a:endParaRPr sz="1050">
              <a:solidFill>
                <a:schemeClr val="dk1"/>
              </a:solidFill>
            </a:endParaRPr>
          </a:p>
          <a:p>
            <a:pPr indent="0" lvl="0" marL="0" rtl="0" algn="l">
              <a:spcBef>
                <a:spcPts val="0"/>
              </a:spcBef>
              <a:spcAft>
                <a:spcPts val="0"/>
              </a:spcAft>
              <a:buNone/>
            </a:pPr>
            <a:r>
              <a:rPr lang="en" sz="1050">
                <a:solidFill>
                  <a:schemeClr val="dk1"/>
                </a:solidFill>
              </a:rPr>
              <a:t>Overall P-value: 0.0112</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Our analysis of running back salaries reveals a moderate positive correlation with touchdown performance, shown by an R-value of 0.6155. While touchdowns do influence salary they only explain about 38% of salary variations. This statistically significant relationship (p-value 0.0112) suggests that while scoring ability matters, teams consider multiple factors beyond touchdowns when determining running back salary.</a:t>
            </a:r>
            <a:endParaRPr sz="1050">
              <a:solidFill>
                <a:schemeClr val="dk1"/>
              </a:solidFill>
            </a:endParaRPr>
          </a:p>
          <a:p>
            <a:pPr indent="0" lvl="0" marL="0" rtl="0" algn="l">
              <a:spcBef>
                <a:spcPts val="0"/>
              </a:spcBef>
              <a:spcAft>
                <a:spcPts val="0"/>
              </a:spcAft>
              <a:buNone/>
            </a:pPr>
            <a:r>
              <a:t/>
            </a:r>
            <a:endParaRPr sz="1050">
              <a:solidFill>
                <a:srgbClr val="E3E3E3"/>
              </a:solidFill>
              <a:highlight>
                <a:srgbClr val="383838"/>
              </a:highlight>
              <a:latin typeface="Courier New"/>
              <a:ea typeface="Courier New"/>
              <a:cs typeface="Courier New"/>
              <a:sym typeface="Courier New"/>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321236ab7d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321236ab7d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0E0E0E"/>
                </a:solidFill>
              </a:rPr>
              <a:t>Running back rushing attempts and salary data are grouped by </a:t>
            </a:r>
            <a:r>
              <a:rPr b="1" lang="en" sz="1050">
                <a:solidFill>
                  <a:srgbClr val="0E0E0E"/>
                </a:solidFill>
              </a:rPr>
              <a:t>Year</a:t>
            </a:r>
            <a:r>
              <a:rPr lang="en" sz="1050">
                <a:solidFill>
                  <a:srgbClr val="0E0E0E"/>
                </a:solidFill>
              </a:rPr>
              <a:t>, </a:t>
            </a:r>
            <a:r>
              <a:rPr b="1" lang="en" sz="1050">
                <a:solidFill>
                  <a:srgbClr val="0E0E0E"/>
                </a:solidFill>
              </a:rPr>
              <a:t>Player</a:t>
            </a:r>
            <a:r>
              <a:rPr lang="en" sz="1050">
                <a:solidFill>
                  <a:srgbClr val="0E0E0E"/>
                </a:solidFill>
              </a:rPr>
              <a:t>, and </a:t>
            </a:r>
            <a:r>
              <a:rPr b="1" lang="en" sz="1050">
                <a:solidFill>
                  <a:srgbClr val="0E0E0E"/>
                </a:solidFill>
              </a:rPr>
              <a:t>Position</a:t>
            </a:r>
            <a:r>
              <a:rPr lang="en" sz="1050">
                <a:solidFill>
                  <a:srgbClr val="0E0E0E"/>
                </a:solidFill>
              </a:rPr>
              <a:t> to calculate average </a:t>
            </a:r>
            <a:r>
              <a:rPr b="1" lang="en" sz="1050">
                <a:solidFill>
                  <a:srgbClr val="0E0E0E"/>
                </a:solidFill>
              </a:rPr>
              <a:t>Rushing Attempts</a:t>
            </a:r>
            <a:r>
              <a:rPr lang="en" sz="1050">
                <a:solidFill>
                  <a:srgbClr val="0E0E0E"/>
                </a:solidFill>
              </a:rPr>
              <a:t> and </a:t>
            </a:r>
            <a:r>
              <a:rPr b="1" lang="en" sz="1050">
                <a:solidFill>
                  <a:srgbClr val="0E0E0E"/>
                </a:solidFill>
              </a:rPr>
              <a:t>Cap Hit</a:t>
            </a:r>
            <a:r>
              <a:rPr lang="en" sz="1050">
                <a:solidFill>
                  <a:srgbClr val="0E0E0E"/>
                </a:solidFill>
              </a:rPr>
              <a:t> per player for the season. The annotation near the regression line highlights the </a:t>
            </a:r>
            <a:r>
              <a:rPr b="1" lang="en" sz="1050">
                <a:solidFill>
                  <a:srgbClr val="0E0E0E"/>
                </a:solidFill>
              </a:rPr>
              <a:t>mean rushing attempts</a:t>
            </a:r>
            <a:r>
              <a:rPr lang="en" sz="1050">
                <a:solidFill>
                  <a:srgbClr val="0E0E0E"/>
                </a:solidFill>
              </a:rPr>
              <a:t> and </a:t>
            </a:r>
            <a:r>
              <a:rPr b="1" lang="en" sz="1050">
                <a:solidFill>
                  <a:srgbClr val="0E0E0E"/>
                </a:solidFill>
              </a:rPr>
              <a:t>mean cap hit</a:t>
            </a:r>
            <a:r>
              <a:rPr lang="en" sz="1050">
                <a:solidFill>
                  <a:srgbClr val="0E0E0E"/>
                </a:solidFill>
              </a:rPr>
              <a:t> for all players. The regression line, </a:t>
            </a:r>
            <a:r>
              <a:rPr lang="en" sz="900">
                <a:solidFill>
                  <a:schemeClr val="dk1"/>
                </a:solidFill>
              </a:rPr>
              <a:t> y = mx + b </a:t>
            </a:r>
            <a:r>
              <a:rPr lang="en" sz="1050">
                <a:solidFill>
                  <a:srgbClr val="0E0E0E"/>
                </a:solidFill>
              </a:rPr>
              <a:t>, represents the best linear fit and predicts </a:t>
            </a:r>
            <a:r>
              <a:rPr b="1" lang="en" sz="1050">
                <a:solidFill>
                  <a:srgbClr val="0E0E0E"/>
                </a:solidFill>
              </a:rPr>
              <a:t>Cap Hit</a:t>
            </a:r>
            <a:r>
              <a:rPr lang="en" sz="1050">
                <a:solidFill>
                  <a:srgbClr val="0E0E0E"/>
                </a:solidFill>
              </a:rPr>
              <a:t> based on </a:t>
            </a:r>
            <a:r>
              <a:rPr b="1" lang="en" sz="1050">
                <a:solidFill>
                  <a:srgbClr val="0E0E0E"/>
                </a:solidFill>
              </a:rPr>
              <a:t>Rushing Attempts</a:t>
            </a:r>
            <a:r>
              <a:rPr lang="en" sz="1050">
                <a:solidFill>
                  <a:srgbClr val="0E0E0E"/>
                </a:solidFill>
              </a:rPr>
              <a:t>.</a:t>
            </a:r>
            <a:endParaRPr sz="1050">
              <a:solidFill>
                <a:srgbClr val="0E0E0E"/>
              </a:solidFill>
            </a:endParaRPr>
          </a:p>
          <a:p>
            <a:pPr indent="0" lvl="0" marL="0" rtl="0" algn="l">
              <a:lnSpc>
                <a:spcPct val="100000"/>
              </a:lnSpc>
              <a:spcBef>
                <a:spcPts val="0"/>
              </a:spcBef>
              <a:spcAft>
                <a:spcPts val="0"/>
              </a:spcAft>
              <a:buClr>
                <a:schemeClr val="dk1"/>
              </a:buClr>
              <a:buSzPts val="1100"/>
              <a:buFont typeface="Arial"/>
              <a:buNone/>
            </a:pPr>
            <a:r>
              <a:t/>
            </a:r>
            <a:endParaRPr b="1" sz="1150">
              <a:solidFill>
                <a:srgbClr val="0C0C0C"/>
              </a:solidFill>
            </a:endParaRPr>
          </a:p>
          <a:p>
            <a:pPr indent="0" lvl="0" marL="0" rtl="0" algn="l">
              <a:lnSpc>
                <a:spcPct val="100000"/>
              </a:lnSpc>
              <a:spcBef>
                <a:spcPts val="1200"/>
              </a:spcBef>
              <a:spcAft>
                <a:spcPts val="0"/>
              </a:spcAft>
              <a:buNone/>
            </a:pPr>
            <a:r>
              <a:rPr b="1" lang="en" sz="1150">
                <a:solidFill>
                  <a:srgbClr val="0C0C0C"/>
                </a:solidFill>
              </a:rPr>
              <a:t>2017 Analysis:</a:t>
            </a:r>
            <a:endParaRPr b="1" sz="1150">
              <a:solidFill>
                <a:srgbClr val="0C0C0C"/>
              </a:solidFill>
            </a:endParaRPr>
          </a:p>
          <a:p>
            <a:pPr indent="-295275" lvl="0" marL="457200" rtl="0" algn="l">
              <a:lnSpc>
                <a:spcPct val="100000"/>
              </a:lnSpc>
              <a:spcBef>
                <a:spcPts val="1200"/>
              </a:spcBef>
              <a:spcAft>
                <a:spcPts val="0"/>
              </a:spcAft>
              <a:buClr>
                <a:srgbClr val="0C0C0C"/>
              </a:buClr>
              <a:buSzPts val="1050"/>
              <a:buAutoNum type="arabicPeriod"/>
            </a:pPr>
            <a:r>
              <a:rPr b="1" lang="en" sz="1050">
                <a:solidFill>
                  <a:srgbClr val="0C0C0C"/>
                </a:solidFill>
              </a:rPr>
              <a:t>r-value:</a:t>
            </a:r>
            <a:r>
              <a:rPr lang="en" sz="1050">
                <a:solidFill>
                  <a:srgbClr val="0C0C0C"/>
                </a:solidFill>
              </a:rPr>
              <a:t> 0.6120 indicates a moderate positive correlation.</a:t>
            </a:r>
            <a:endParaRPr sz="1050">
              <a:solidFill>
                <a:srgbClr val="0C0C0C"/>
              </a:solidFill>
            </a:endParaRPr>
          </a:p>
          <a:p>
            <a:pPr indent="-295275" lvl="0" marL="457200" rtl="0" algn="l">
              <a:lnSpc>
                <a:spcPct val="100000"/>
              </a:lnSpc>
              <a:spcBef>
                <a:spcPts val="0"/>
              </a:spcBef>
              <a:spcAft>
                <a:spcPts val="0"/>
              </a:spcAft>
              <a:buClr>
                <a:srgbClr val="0C0C0C"/>
              </a:buClr>
              <a:buSzPts val="1050"/>
              <a:buAutoNum type="arabicPeriod"/>
            </a:pPr>
            <a:r>
              <a:rPr b="1" lang="en" sz="1050">
                <a:solidFill>
                  <a:srgbClr val="0C0C0C"/>
                </a:solidFill>
              </a:rPr>
              <a:t>R-squared:</a:t>
            </a:r>
            <a:r>
              <a:rPr lang="en" sz="1050">
                <a:solidFill>
                  <a:srgbClr val="0C0C0C"/>
                </a:solidFill>
              </a:rPr>
              <a:t> 0.3746 shows 37.46% of the variance in “Cap Hit” is explained by “Rushing Attempts.”</a:t>
            </a:r>
            <a:endParaRPr sz="1050">
              <a:solidFill>
                <a:srgbClr val="0C0C0C"/>
              </a:solidFill>
            </a:endParaRPr>
          </a:p>
          <a:p>
            <a:pPr indent="-295275" lvl="0" marL="457200" rtl="0" algn="l">
              <a:lnSpc>
                <a:spcPct val="100000"/>
              </a:lnSpc>
              <a:spcBef>
                <a:spcPts val="0"/>
              </a:spcBef>
              <a:spcAft>
                <a:spcPts val="0"/>
              </a:spcAft>
              <a:buClr>
                <a:srgbClr val="0C0C0C"/>
              </a:buClr>
              <a:buSzPts val="1050"/>
              <a:buAutoNum type="arabicPeriod"/>
            </a:pPr>
            <a:r>
              <a:rPr b="1" lang="en" sz="1050">
                <a:solidFill>
                  <a:srgbClr val="0C0C0C"/>
                </a:solidFill>
              </a:rPr>
              <a:t>p-value:</a:t>
            </a:r>
            <a:r>
              <a:rPr lang="en" sz="1050">
                <a:solidFill>
                  <a:srgbClr val="0C0C0C"/>
                </a:solidFill>
              </a:rPr>
              <a:t> 0.0000 confirms the relationship is statistically significant.</a:t>
            </a:r>
            <a:endParaRPr b="1" sz="1050">
              <a:solidFill>
                <a:srgbClr val="0C0C0C"/>
              </a:solidFill>
            </a:endParaRPr>
          </a:p>
          <a:p>
            <a:pPr indent="0" lvl="0" marL="0" rtl="0" algn="l">
              <a:lnSpc>
                <a:spcPct val="100000"/>
              </a:lnSpc>
              <a:spcBef>
                <a:spcPts val="1200"/>
              </a:spcBef>
              <a:spcAft>
                <a:spcPts val="0"/>
              </a:spcAft>
              <a:buClr>
                <a:schemeClr val="dk1"/>
              </a:buClr>
              <a:buSzPts val="1100"/>
              <a:buFont typeface="Arial"/>
              <a:buNone/>
            </a:pPr>
            <a:r>
              <a:t/>
            </a:r>
            <a:endParaRPr b="1" sz="1150">
              <a:solidFill>
                <a:srgbClr val="0E0E0E"/>
              </a:solidFill>
            </a:endParaRPr>
          </a:p>
          <a:p>
            <a:pPr indent="0" lvl="0" marL="0" rtl="0" algn="l">
              <a:lnSpc>
                <a:spcPct val="115000"/>
              </a:lnSpc>
              <a:spcBef>
                <a:spcPts val="0"/>
              </a:spcBef>
              <a:spcAft>
                <a:spcPts val="0"/>
              </a:spcAft>
              <a:buClr>
                <a:schemeClr val="dk1"/>
              </a:buClr>
              <a:buSzPts val="1100"/>
              <a:buFont typeface="Arial"/>
              <a:buNone/>
            </a:pPr>
            <a:r>
              <a:rPr b="1" lang="en" sz="1150">
                <a:solidFill>
                  <a:srgbClr val="0C0C0C"/>
                </a:solidFill>
              </a:rPr>
              <a:t>2018 Analysis:</a:t>
            </a:r>
            <a:endParaRPr b="1" sz="1150">
              <a:solidFill>
                <a:srgbClr val="0C0C0C"/>
              </a:solidFill>
            </a:endParaRPr>
          </a:p>
          <a:p>
            <a:pPr indent="-295275" lvl="0" marL="457200" rtl="0" algn="l">
              <a:lnSpc>
                <a:spcPct val="115000"/>
              </a:lnSpc>
              <a:spcBef>
                <a:spcPts val="0"/>
              </a:spcBef>
              <a:spcAft>
                <a:spcPts val="0"/>
              </a:spcAft>
              <a:buClr>
                <a:srgbClr val="0C0C0C"/>
              </a:buClr>
              <a:buSzPts val="1050"/>
              <a:buAutoNum type="arabicPeriod"/>
            </a:pPr>
            <a:r>
              <a:rPr b="1" lang="en" sz="1050">
                <a:solidFill>
                  <a:srgbClr val="0C0C0C"/>
                </a:solidFill>
              </a:rPr>
              <a:t>r-value:</a:t>
            </a:r>
            <a:r>
              <a:rPr lang="en" sz="1050">
                <a:solidFill>
                  <a:srgbClr val="0C0C0C"/>
                </a:solidFill>
              </a:rPr>
              <a:t> 0.5233 indicates a moderate positive correlation.</a:t>
            </a:r>
            <a:endParaRPr sz="1050">
              <a:solidFill>
                <a:srgbClr val="0C0C0C"/>
              </a:solidFill>
            </a:endParaRPr>
          </a:p>
          <a:p>
            <a:pPr indent="-295275" lvl="0" marL="457200" rtl="0" algn="l">
              <a:lnSpc>
                <a:spcPct val="115000"/>
              </a:lnSpc>
              <a:spcBef>
                <a:spcPts val="0"/>
              </a:spcBef>
              <a:spcAft>
                <a:spcPts val="0"/>
              </a:spcAft>
              <a:buClr>
                <a:srgbClr val="0C0C0C"/>
              </a:buClr>
              <a:buSzPts val="1050"/>
              <a:buAutoNum type="arabicPeriod"/>
            </a:pPr>
            <a:r>
              <a:rPr b="1" lang="en" sz="1050">
                <a:solidFill>
                  <a:srgbClr val="0C0C0C"/>
                </a:solidFill>
              </a:rPr>
              <a:t>R-squared:</a:t>
            </a:r>
            <a:r>
              <a:rPr lang="en" sz="1050">
                <a:solidFill>
                  <a:srgbClr val="0C0C0C"/>
                </a:solidFill>
              </a:rPr>
              <a:t> 0.2739 shows 27.39% of the variance in “Cap Hit” is explained by “Rushing Attempts.”</a:t>
            </a:r>
            <a:endParaRPr sz="1050">
              <a:solidFill>
                <a:srgbClr val="0C0C0C"/>
              </a:solidFill>
            </a:endParaRPr>
          </a:p>
          <a:p>
            <a:pPr indent="-295275" lvl="0" marL="457200" rtl="0" algn="l">
              <a:lnSpc>
                <a:spcPct val="115000"/>
              </a:lnSpc>
              <a:spcBef>
                <a:spcPts val="0"/>
              </a:spcBef>
              <a:spcAft>
                <a:spcPts val="0"/>
              </a:spcAft>
              <a:buClr>
                <a:srgbClr val="0C0C0C"/>
              </a:buClr>
              <a:buSzPts val="1050"/>
              <a:buAutoNum type="arabicPeriod"/>
            </a:pPr>
            <a:r>
              <a:rPr b="1" lang="en" sz="1050">
                <a:solidFill>
                  <a:srgbClr val="0C0C0C"/>
                </a:solidFill>
              </a:rPr>
              <a:t>p-value:</a:t>
            </a:r>
            <a:r>
              <a:rPr lang="en" sz="1050">
                <a:solidFill>
                  <a:srgbClr val="0C0C0C"/>
                </a:solidFill>
              </a:rPr>
              <a:t> 0.0000 confirms the relationship is statistically significant.</a:t>
            </a:r>
            <a:endParaRPr sz="1050">
              <a:solidFill>
                <a:srgbClr val="0C0C0C"/>
              </a:solidFill>
            </a:endParaRPr>
          </a:p>
          <a:p>
            <a:pPr indent="-203200" lvl="0" marL="203200" rtl="0" algn="l">
              <a:lnSpc>
                <a:spcPct val="115000"/>
              </a:lnSpc>
              <a:spcBef>
                <a:spcPts val="900"/>
              </a:spcBef>
              <a:spcAft>
                <a:spcPts val="0"/>
              </a:spcAft>
              <a:buClr>
                <a:schemeClr val="dk1"/>
              </a:buClr>
              <a:buSzPts val="1100"/>
              <a:buFont typeface="Arial"/>
              <a:buNone/>
            </a:pPr>
            <a:r>
              <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321236ab7d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321236ab7d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Using profit, we are forecasting rush </a:t>
            </a:r>
            <a:r>
              <a:rPr lang="en"/>
              <a:t>attempts</a:t>
            </a:r>
            <a:r>
              <a:rPr lang="en"/>
              <a:t> in 2019 for which we do not have data using the data we have for 2017-2018</a:t>
            </a:r>
            <a:endParaRPr/>
          </a:p>
          <a:p>
            <a:pPr indent="-298450" lvl="0" marL="457200" rtl="0" algn="l">
              <a:spcBef>
                <a:spcPts val="0"/>
              </a:spcBef>
              <a:spcAft>
                <a:spcPts val="0"/>
              </a:spcAft>
              <a:buSzPts val="1100"/>
              <a:buChar char="-"/>
            </a:pPr>
            <a:r>
              <a:rPr lang="en"/>
              <a:t>The forecast indicates a negative trend of about (-10 rAttmpts/yr) </a:t>
            </a:r>
            <a:endParaRPr/>
          </a:p>
          <a:p>
            <a:pPr indent="-298450" lvl="0" marL="457200" rtl="0" algn="l">
              <a:lnSpc>
                <a:spcPct val="115000"/>
              </a:lnSpc>
              <a:spcBef>
                <a:spcPts val="0"/>
              </a:spcBef>
              <a:spcAft>
                <a:spcPts val="0"/>
              </a:spcAft>
              <a:buSzPts val="1100"/>
              <a:buChar char="-"/>
            </a:pPr>
            <a:r>
              <a:rPr b="1" lang="en" sz="1050">
                <a:solidFill>
                  <a:srgbClr val="0E0E0E"/>
                </a:solidFill>
              </a:rPr>
              <a:t>(Tony Added) </a:t>
            </a:r>
            <a:r>
              <a:rPr lang="en" sz="1050">
                <a:solidFill>
                  <a:srgbClr val="0E0E0E"/>
                </a:solidFill>
              </a:rPr>
              <a:t>By inputting 2017 and 2018 rushing data into the Prophet model, we generated a forecast for 2019 rushing attempts. The trend shows a steady decline from 2017 to 2019, with 2019 expected to see further decreases compared to 2018. In 2017, the mean rushing attempts were 97.39, dropping to 85.99 in 2018.</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31f59b6765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31f59b6765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050">
                <a:solidFill>
                  <a:srgbClr val="0E0E0E"/>
                </a:solidFill>
              </a:rPr>
              <a:t>The Prophet model predicted a decline in rushing attempts for 2019, but actual NFL data shows a slight increase, suggesting stabilization. Predictions based on past trends can be inaccurate due to shifting team strategies. Additionally, discrepancies between the data used for the prediction (Kaggle and Pro Football Reference) and official NFL stats show a larger spread in rushing attempts between 2017-2018, which may have biased the prediction.</a:t>
            </a:r>
            <a:endParaRPr sz="1050">
              <a:solidFill>
                <a:srgbClr val="0E0E0E"/>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321236ab7d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321236ab7d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regression of Total Rush Yards v. Salary Cap Hit revealed an r-value of 0.5325 meaning the total rush yards of NFL running backs has a moderate positive correlation to their cap hit. The regression line demonstrates this relationship. Its slope of 0.0029 means that for</a:t>
            </a:r>
            <a:r>
              <a:rPr b="1" lang="en"/>
              <a:t> about every yard run, a running back earns $2900 dollars on their salary. </a:t>
            </a:r>
            <a:r>
              <a:rPr lang="en"/>
              <a:t>You can also see the regression line has a y-intercept of 0.49 meaning it predicts a starting pay of $490,000 while in 2018 the starting pay was actually $480,000 for rookies.</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
              <a:t>In the second image, we demonstrate prophets use to predict mean rushing yards between NFL seasons. Using the 2017 and 2018 data, prophet predicted a decrease in mean rushing yards by around 18, while in </a:t>
            </a:r>
            <a:r>
              <a:rPr lang="en"/>
              <a:t>actuality the mean decreased by around 44 yards.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21236ab7d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21236ab7d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rPr>
              <a:t>Overall R-value: 0.2216</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Overall R-squared value: 0.0491</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Overall P-value: 0.0014</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Analyzing the relationship between fumbles and salary reveals a weak correlation of 0.22, with only 5% of salary variation explained by fumbles. Despite reaching statistical significance, the scattered plot and low R-squared value suggest that fumbles have minimal impact on a player's salary. </a:t>
            </a:r>
            <a:endParaRPr sz="105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d4e78db4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d4e78db4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1fd4a4d5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31fd4a4d5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latin typeface="Courier New"/>
                <a:ea typeface="Courier New"/>
                <a:cs typeface="Courier New"/>
                <a:sym typeface="Courier New"/>
              </a:rPr>
              <a:t>By comparison, players with awards have a higher cap hit than players without with </a:t>
            </a:r>
            <a:r>
              <a:rPr lang="en" sz="1050">
                <a:solidFill>
                  <a:schemeClr val="dk1"/>
                </a:solidFill>
                <a:latin typeface="Courier New"/>
                <a:ea typeface="Courier New"/>
                <a:cs typeface="Courier New"/>
                <a:sym typeface="Courier New"/>
              </a:rPr>
              <a:t>greatest</a:t>
            </a:r>
            <a:r>
              <a:rPr lang="en" sz="1050">
                <a:solidFill>
                  <a:schemeClr val="dk1"/>
                </a:solidFill>
                <a:latin typeface="Courier New"/>
                <a:ea typeface="Courier New"/>
                <a:cs typeface="Courier New"/>
                <a:sym typeface="Courier New"/>
              </a:rPr>
              <a:t> cap hit given to players OPoY (offensive player of the year) and MVP.</a:t>
            </a:r>
            <a:endParaRPr sz="1050">
              <a:solidFill>
                <a:schemeClr val="dk1"/>
              </a:solidFill>
              <a:highlight>
                <a:srgbClr val="383838"/>
              </a:highlight>
              <a:latin typeface="Courier New"/>
              <a:ea typeface="Courier New"/>
              <a:cs typeface="Courier New"/>
              <a:sym typeface="Courier Ne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a84787a3d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a84787a3d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ed6241f07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ed6241f07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Touchdowns by way of R-value of over 6.15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so much that strays into the intangible that can determine a player’s cap hit as </a:t>
            </a:r>
            <a:r>
              <a:rPr lang="en"/>
              <a:t>significantly</a:t>
            </a:r>
            <a:r>
              <a:rPr lang="en"/>
              <a:t> as the factors as we have explored, including things like: attitude, criminal record, effort level, elevated liability for injury, etc. </a:t>
            </a:r>
            <a:endParaRPr/>
          </a:p>
          <a:p>
            <a:pPr indent="0" lvl="0" marL="0" rtl="0" algn="l">
              <a:spcBef>
                <a:spcPts val="0"/>
              </a:spcBef>
              <a:spcAft>
                <a:spcPts val="0"/>
              </a:spcAft>
              <a:buNone/>
            </a:pPr>
            <a:r>
              <a:rPr lang="en"/>
              <a:t>-</a:t>
            </a:r>
            <a:r>
              <a:rPr b="1" lang="en"/>
              <a:t>Fumbles</a:t>
            </a:r>
            <a:r>
              <a:rPr lang="en"/>
              <a:t> presented a meek correlation with salary, owing to the bias present with increased rushing attempts translating to increased fumbles regardless of a player’s overall quality</a:t>
            </a:r>
            <a:endParaRPr/>
          </a:p>
          <a:p>
            <a:pPr indent="0" lvl="0" marL="0" rtl="0" algn="l">
              <a:spcBef>
                <a:spcPts val="0"/>
              </a:spcBef>
              <a:spcAft>
                <a:spcPts val="0"/>
              </a:spcAft>
              <a:buNone/>
            </a:pPr>
            <a:r>
              <a:rPr lang="en"/>
              <a:t>-</a:t>
            </a:r>
            <a:r>
              <a:rPr b="1" lang="en"/>
              <a:t>Position</a:t>
            </a:r>
            <a:r>
              <a:rPr lang="en"/>
              <a:t> presented an insight into who makes the most money, which manifests as a clean upwards trend with the only significant outlier being quarterbacks</a:t>
            </a:r>
            <a:endParaRPr/>
          </a:p>
          <a:p>
            <a:pPr indent="0" lvl="0" marL="0" rtl="0" algn="l">
              <a:spcBef>
                <a:spcPts val="0"/>
              </a:spcBef>
              <a:spcAft>
                <a:spcPts val="0"/>
              </a:spcAft>
              <a:buNone/>
            </a:pPr>
            <a:r>
              <a:rPr lang="en"/>
              <a:t>-</a:t>
            </a:r>
            <a:r>
              <a:rPr b="1" lang="en"/>
              <a:t>Touchdowns</a:t>
            </a:r>
            <a:r>
              <a:rPr lang="en"/>
              <a:t> presented a fairly strong positive correlation with a couple of outliers that could be attributed to rookies </a:t>
            </a:r>
            <a:r>
              <a:rPr lang="en"/>
              <a:t>scoring</a:t>
            </a:r>
            <a:r>
              <a:rPr lang="en"/>
              <a:t> touchdowns while on low-salary rookie contracts</a:t>
            </a:r>
            <a:endParaRPr/>
          </a:p>
          <a:p>
            <a:pPr indent="457200" lvl="0" marL="0" rtl="0" algn="l">
              <a:spcBef>
                <a:spcPts val="0"/>
              </a:spcBef>
              <a:spcAft>
                <a:spcPts val="0"/>
              </a:spcAft>
              <a:buNone/>
            </a:pPr>
            <a:r>
              <a:rPr lang="en"/>
              <a:t>-Given that rookies are often drafted to fill the role of “bell cow runningback,” it is no surprise that the correlation between rushing yards/rushing attempts and salary is rather weak. If we filtered for </a:t>
            </a:r>
            <a:r>
              <a:rPr lang="en"/>
              <a:t>those</a:t>
            </a:r>
            <a:r>
              <a:rPr lang="en"/>
              <a:t> no longer on rookie contracts, I </a:t>
            </a:r>
            <a:r>
              <a:rPr lang="en"/>
              <a:t>wouldn’t be surprised if the regression would fit quite a bit tighter. However, since the NFL operates within strict salary guidelines, it is no surprise that teams take advantage of the cheap production of rookie running backs</a:t>
            </a:r>
            <a:endParaRPr/>
          </a:p>
          <a:p>
            <a:pPr indent="0" lvl="0" marL="0" rtl="0" algn="l">
              <a:spcBef>
                <a:spcPts val="0"/>
              </a:spcBef>
              <a:spcAft>
                <a:spcPts val="0"/>
              </a:spcAft>
              <a:buNone/>
            </a:pPr>
            <a:r>
              <a:rPr lang="en"/>
              <a:t>-The correlation between </a:t>
            </a:r>
            <a:r>
              <a:rPr b="1" lang="en"/>
              <a:t>age</a:t>
            </a:r>
            <a:r>
              <a:rPr lang="en"/>
              <a:t> and cap hit results in the vague shape of a normal distribution, with outliers to the right of the mean suggestive of unusual outperformers skewing the aging end of the data northwards. This suggests several concurrent trends that obfuscate each other when combined into one visualization, but when viewed simultaneously represent a moderate positive correlation</a:t>
            </a:r>
            <a:endParaRPr/>
          </a:p>
          <a:p>
            <a:pPr indent="0" lvl="0" marL="0" rtl="0" algn="l">
              <a:spcBef>
                <a:spcPts val="0"/>
              </a:spcBef>
              <a:spcAft>
                <a:spcPts val="0"/>
              </a:spcAft>
              <a:buNone/>
            </a:pPr>
            <a:r>
              <a:rPr lang="en"/>
              <a:t>-The correlation between </a:t>
            </a:r>
            <a:r>
              <a:rPr b="1" lang="en"/>
              <a:t>awards</a:t>
            </a:r>
            <a:r>
              <a:rPr lang="en"/>
              <a:t> and cap hit, one of the more obvious depictions of correlation in our study, shows that players receiving awards earn more than those who do not. MVPs and Offensive Players of the Year, often Quarterbacks, have the highest associated mean salary cap hit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1fd4a4d5b7_1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31fd4a4d5b7_1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ea84787a3d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ea84787a3d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d36a6fd9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d36a6fd9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d4e78db4e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d4e78db4e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start of section one, where we introduce our topic, questions, key terms, and </a:t>
            </a:r>
            <a:r>
              <a:rPr lang="en"/>
              <a:t>general outline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d4e78db4e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d4e78db4e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d4e78db4e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d4e78db4e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eeb4aa5cf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eeb4aa5cf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d6241f07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ed6241f07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-Emphasize 2017-2019 years used!!!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d6241f07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d6241f074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0" name="Google Shape;10;p2"/>
          <p:cNvSpPr txBox="1"/>
          <p:nvPr>
            <p:ph type="ctrTitle"/>
          </p:nvPr>
        </p:nvSpPr>
        <p:spPr>
          <a:xfrm>
            <a:off x="2342850" y="1285551"/>
            <a:ext cx="4458300" cy="2282700"/>
          </a:xfrm>
          <a:prstGeom prst="rect">
            <a:avLst/>
          </a:prstGeom>
        </p:spPr>
        <p:txBody>
          <a:bodyPr anchorCtr="0" anchor="t" bIns="36575" lIns="36575" spcFirstLastPara="1" rIns="36575" wrap="square" tIns="36575">
            <a:noAutofit/>
          </a:bodyPr>
          <a:lstStyle>
            <a:lvl1pPr lvl="0" algn="ctr">
              <a:spcBef>
                <a:spcPts val="0"/>
              </a:spcBef>
              <a:spcAft>
                <a:spcPts val="0"/>
              </a:spcAft>
              <a:buClr>
                <a:srgbClr val="191919"/>
              </a:buClr>
              <a:buSzPts val="5200"/>
              <a:buNone/>
              <a:defRPr sz="5000">
                <a:solidFill>
                  <a:srgbClr val="FFFAE1"/>
                </a:solidFill>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3114150" y="3748063"/>
            <a:ext cx="2915700" cy="558900"/>
          </a:xfrm>
          <a:prstGeom prst="rect">
            <a:avLst/>
          </a:prstGeom>
        </p:spPr>
        <p:txBody>
          <a:bodyPr anchorCtr="0" anchor="ctr" bIns="36575" lIns="36575" spcFirstLastPara="1" rIns="36575" wrap="square" tIns="3657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2" type="subTitle"/>
          </p:nvPr>
        </p:nvSpPr>
        <p:spPr>
          <a:xfrm>
            <a:off x="3047475" y="695770"/>
            <a:ext cx="953100" cy="352800"/>
          </a:xfrm>
          <a:prstGeom prst="rect">
            <a:avLst/>
          </a:prstGeom>
        </p:spPr>
        <p:txBody>
          <a:bodyPr anchorCtr="0" anchor="ctr" bIns="36575" lIns="36575" spcFirstLastPara="1" rIns="36575" wrap="square" tIns="36575">
            <a:noAutofit/>
          </a:bodyPr>
          <a:lstStyle>
            <a:lvl1pPr lvl="0" rtl="0" algn="r">
              <a:lnSpc>
                <a:spcPct val="100000"/>
              </a:lnSpc>
              <a:spcBef>
                <a:spcPts val="0"/>
              </a:spcBef>
              <a:spcAft>
                <a:spcPts val="0"/>
              </a:spcAft>
              <a:buClr>
                <a:schemeClr val="dk1"/>
              </a:buClr>
              <a:buSzPts val="1400"/>
              <a:buFont typeface="Alfa Slab One"/>
              <a:buNone/>
              <a:defRPr>
                <a:solidFill>
                  <a:schemeClr val="dk1"/>
                </a:solidFill>
                <a:latin typeface="Alfa Slab One"/>
                <a:ea typeface="Alfa Slab One"/>
                <a:cs typeface="Alfa Slab One"/>
                <a:sym typeface="Alfa Slab One"/>
              </a:defRPr>
            </a:lvl1pPr>
            <a:lvl2pPr lvl="1"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2pPr>
            <a:lvl3pPr lvl="2"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3pPr>
            <a:lvl4pPr lvl="3"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4pPr>
            <a:lvl5pPr lvl="4"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5pPr>
            <a:lvl6pPr lvl="5"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6pPr>
            <a:lvl7pPr lvl="6"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7pPr>
            <a:lvl8pPr lvl="7"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8pPr>
            <a:lvl9pPr lvl="8" rtl="0" algn="r">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9pPr>
          </a:lstStyle>
          <a:p/>
        </p:txBody>
      </p:sp>
      <p:sp>
        <p:nvSpPr>
          <p:cNvPr id="13" name="Google Shape;13;p2"/>
          <p:cNvSpPr txBox="1"/>
          <p:nvPr>
            <p:ph idx="3" type="subTitle"/>
          </p:nvPr>
        </p:nvSpPr>
        <p:spPr>
          <a:xfrm>
            <a:off x="5143450" y="695770"/>
            <a:ext cx="953100" cy="3528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Clr>
                <a:schemeClr val="dk1"/>
              </a:buClr>
              <a:buSzPts val="1400"/>
              <a:buFont typeface="Alfa Slab One"/>
              <a:buNone/>
              <a:defRPr>
                <a:solidFill>
                  <a:schemeClr val="dk1"/>
                </a:solidFill>
                <a:latin typeface="Alfa Slab One"/>
                <a:ea typeface="Alfa Slab One"/>
                <a:cs typeface="Alfa Slab One"/>
                <a:sym typeface="Alfa Slab One"/>
              </a:defRPr>
            </a:lvl1pPr>
            <a:lvl2pPr lvl="1"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2pPr>
            <a:lvl3pPr lvl="2"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3pPr>
            <a:lvl4pPr lvl="3"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4pPr>
            <a:lvl5pPr lvl="4"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5pPr>
            <a:lvl6pPr lvl="5"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6pPr>
            <a:lvl7pPr lvl="6"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7pPr>
            <a:lvl8pPr lvl="7"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8pPr>
            <a:lvl9pPr lvl="8"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2">
    <p:spTree>
      <p:nvGrpSpPr>
        <p:cNvPr id="45" name="Shape 45"/>
        <p:cNvGrpSpPr/>
        <p:nvPr/>
      </p:nvGrpSpPr>
      <p:grpSpPr>
        <a:xfrm>
          <a:off x="0" y="0"/>
          <a:ext cx="0" cy="0"/>
          <a:chOff x="0" y="0"/>
          <a:chExt cx="0" cy="0"/>
        </a:xfrm>
      </p:grpSpPr>
      <p:sp>
        <p:nvSpPr>
          <p:cNvPr id="46" name="Google Shape;46;p11"/>
          <p:cNvSpPr txBox="1"/>
          <p:nvPr>
            <p:ph type="title"/>
          </p:nvPr>
        </p:nvSpPr>
        <p:spPr>
          <a:xfrm>
            <a:off x="1397550" y="432600"/>
            <a:ext cx="6348900" cy="599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7" name="Google Shape;47;p11"/>
          <p:cNvPicPr preferRelativeResize="0"/>
          <p:nvPr/>
        </p:nvPicPr>
        <p:blipFill>
          <a:blip r:embed="rId2">
            <a:alphaModFix amt="58000"/>
          </a:blip>
          <a:stretch>
            <a:fillRect/>
          </a:stretch>
        </p:blipFill>
        <p:spPr>
          <a:xfrm rot="10800000">
            <a:off x="0" y="0"/>
            <a:ext cx="9143999"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2_1">
    <p:spTree>
      <p:nvGrpSpPr>
        <p:cNvPr id="48" name="Shape 48"/>
        <p:cNvGrpSpPr/>
        <p:nvPr/>
      </p:nvGrpSpPr>
      <p:grpSpPr>
        <a:xfrm>
          <a:off x="0" y="0"/>
          <a:ext cx="0" cy="0"/>
          <a:chOff x="0" y="0"/>
          <a:chExt cx="0" cy="0"/>
        </a:xfrm>
      </p:grpSpPr>
      <p:pic>
        <p:nvPicPr>
          <p:cNvPr id="49" name="Google Shape;49;p12"/>
          <p:cNvPicPr preferRelativeResize="0"/>
          <p:nvPr/>
        </p:nvPicPr>
        <p:blipFill>
          <a:blip r:embed="rId2">
            <a:alphaModFix amt="70000"/>
          </a:blip>
          <a:stretch>
            <a:fillRect/>
          </a:stretch>
        </p:blipFill>
        <p:spPr>
          <a:xfrm flipH="1">
            <a:off x="1" y="0"/>
            <a:ext cx="9143999" cy="5143500"/>
          </a:xfrm>
          <a:prstGeom prst="rect">
            <a:avLst/>
          </a:prstGeom>
          <a:noFill/>
          <a:ln>
            <a:noFill/>
          </a:ln>
        </p:spPr>
      </p:pic>
      <p:sp>
        <p:nvSpPr>
          <p:cNvPr id="50" name="Google Shape;50;p12"/>
          <p:cNvSpPr txBox="1"/>
          <p:nvPr>
            <p:ph type="title"/>
          </p:nvPr>
        </p:nvSpPr>
        <p:spPr>
          <a:xfrm>
            <a:off x="1283850" y="434175"/>
            <a:ext cx="6576300" cy="5529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2_1_1">
    <p:spTree>
      <p:nvGrpSpPr>
        <p:cNvPr id="51" name="Shape 51"/>
        <p:cNvGrpSpPr/>
        <p:nvPr/>
      </p:nvGrpSpPr>
      <p:grpSpPr>
        <a:xfrm>
          <a:off x="0" y="0"/>
          <a:ext cx="0" cy="0"/>
          <a:chOff x="0" y="0"/>
          <a:chExt cx="0" cy="0"/>
        </a:xfrm>
      </p:grpSpPr>
      <p:pic>
        <p:nvPicPr>
          <p:cNvPr id="52" name="Google Shape;52;p13"/>
          <p:cNvPicPr preferRelativeResize="0"/>
          <p:nvPr/>
        </p:nvPicPr>
        <p:blipFill>
          <a:blip r:embed="rId2">
            <a:alphaModFix amt="66000"/>
          </a:blip>
          <a:stretch>
            <a:fillRect/>
          </a:stretch>
        </p:blipFill>
        <p:spPr>
          <a:xfrm>
            <a:off x="0" y="0"/>
            <a:ext cx="9144003" cy="5143513"/>
          </a:xfrm>
          <a:prstGeom prst="rect">
            <a:avLst/>
          </a:prstGeom>
          <a:noFill/>
          <a:ln>
            <a:noFill/>
          </a:ln>
        </p:spPr>
      </p:pic>
      <p:sp>
        <p:nvSpPr>
          <p:cNvPr id="53" name="Google Shape;53;p13"/>
          <p:cNvSpPr txBox="1"/>
          <p:nvPr>
            <p:ph type="title"/>
          </p:nvPr>
        </p:nvSpPr>
        <p:spPr>
          <a:xfrm>
            <a:off x="2590950" y="4156025"/>
            <a:ext cx="3962100" cy="4719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_1_2_1_1_1">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mt="85000"/>
          </a:blip>
          <a:stretch>
            <a:fillRect/>
          </a:stretch>
        </p:blipFill>
        <p:spPr>
          <a:xfrm>
            <a:off x="0" y="0"/>
            <a:ext cx="9144003" cy="5143513"/>
          </a:xfrm>
          <a:prstGeom prst="rect">
            <a:avLst/>
          </a:prstGeom>
          <a:noFill/>
          <a:ln>
            <a:noFill/>
          </a:ln>
        </p:spPr>
      </p:pic>
      <p:sp>
        <p:nvSpPr>
          <p:cNvPr id="56" name="Google Shape;56;p14"/>
          <p:cNvSpPr txBox="1"/>
          <p:nvPr>
            <p:ph type="title"/>
          </p:nvPr>
        </p:nvSpPr>
        <p:spPr>
          <a:xfrm>
            <a:off x="1784750" y="742350"/>
            <a:ext cx="3962100" cy="4719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pic>
        <p:nvPicPr>
          <p:cNvPr id="58" name="Google Shape;58;p15"/>
          <p:cNvPicPr preferRelativeResize="0"/>
          <p:nvPr/>
        </p:nvPicPr>
        <p:blipFill>
          <a:blip r:embed="rId2">
            <a:alphaModFix amt="57000"/>
          </a:blip>
          <a:stretch>
            <a:fillRect/>
          </a:stretch>
        </p:blipFill>
        <p:spPr>
          <a:xfrm rot="10800000">
            <a:off x="0" y="0"/>
            <a:ext cx="9143999" cy="5143500"/>
          </a:xfrm>
          <a:prstGeom prst="rect">
            <a:avLst/>
          </a:prstGeom>
          <a:noFill/>
          <a:ln>
            <a:noFill/>
          </a:ln>
        </p:spPr>
      </p:pic>
      <p:sp>
        <p:nvSpPr>
          <p:cNvPr id="59" name="Google Shape;59;p15"/>
          <p:cNvSpPr txBox="1"/>
          <p:nvPr>
            <p:ph type="title"/>
          </p:nvPr>
        </p:nvSpPr>
        <p:spPr>
          <a:xfrm>
            <a:off x="1239600" y="990232"/>
            <a:ext cx="3940200" cy="9150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15"/>
          <p:cNvSpPr txBox="1"/>
          <p:nvPr>
            <p:ph idx="1" type="body"/>
          </p:nvPr>
        </p:nvSpPr>
        <p:spPr>
          <a:xfrm>
            <a:off x="1106400" y="2091588"/>
            <a:ext cx="4206600" cy="2099400"/>
          </a:xfrm>
          <a:prstGeom prst="rect">
            <a:avLst/>
          </a:prstGeom>
        </p:spPr>
        <p:txBody>
          <a:bodyPr anchorCtr="0" anchor="t" bIns="36575" lIns="36575" spcFirstLastPara="1" rIns="36575" wrap="square" tIns="3657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61" name="Shape 61"/>
        <p:cNvGrpSpPr/>
        <p:nvPr/>
      </p:nvGrpSpPr>
      <p:grpSpPr>
        <a:xfrm>
          <a:off x="0" y="0"/>
          <a:ext cx="0" cy="0"/>
          <a:chOff x="0" y="0"/>
          <a:chExt cx="0" cy="0"/>
        </a:xfrm>
      </p:grpSpPr>
      <p:sp>
        <p:nvSpPr>
          <p:cNvPr id="62" name="Google Shape;62;p16"/>
          <p:cNvSpPr txBox="1"/>
          <p:nvPr>
            <p:ph type="title"/>
          </p:nvPr>
        </p:nvSpPr>
        <p:spPr>
          <a:xfrm>
            <a:off x="2238298" y="1935750"/>
            <a:ext cx="4667400" cy="1826700"/>
          </a:xfrm>
          <a:prstGeom prst="rect">
            <a:avLst/>
          </a:prstGeom>
          <a:noFill/>
        </p:spPr>
        <p:txBody>
          <a:bodyPr anchorCtr="0" anchor="t" bIns="36575" lIns="36575" spcFirstLastPara="1" rIns="36575" wrap="square" tIns="36575">
            <a:noAutofit/>
          </a:bodyPr>
          <a:lstStyle>
            <a:lvl1pPr lvl="0" algn="ctr">
              <a:spcBef>
                <a:spcPts val="0"/>
              </a:spcBef>
              <a:spcAft>
                <a:spcPts val="0"/>
              </a:spcAft>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63" name="Google Shape;63;p16"/>
          <p:cNvPicPr preferRelativeResize="0"/>
          <p:nvPr/>
        </p:nvPicPr>
        <p:blipFill>
          <a:blip r:embed="rId2">
            <a:alphaModFix amt="25000"/>
          </a:blip>
          <a:stretch>
            <a:fillRect/>
          </a:stretch>
        </p:blipFill>
        <p:spPr>
          <a:xfrm rot="10800000">
            <a:off x="0" y="0"/>
            <a:ext cx="9144003" cy="51435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pic>
        <p:nvPicPr>
          <p:cNvPr id="65" name="Google Shape;65;p17"/>
          <p:cNvPicPr preferRelativeResize="0"/>
          <p:nvPr/>
        </p:nvPicPr>
        <p:blipFill>
          <a:blip r:embed="rId2">
            <a:alphaModFix amt="50000"/>
          </a:blip>
          <a:stretch>
            <a:fillRect/>
          </a:stretch>
        </p:blipFill>
        <p:spPr>
          <a:xfrm>
            <a:off x="0" y="0"/>
            <a:ext cx="9143999" cy="5143500"/>
          </a:xfrm>
          <a:prstGeom prst="rect">
            <a:avLst/>
          </a:prstGeom>
          <a:noFill/>
          <a:ln>
            <a:noFill/>
          </a:ln>
        </p:spPr>
      </p:pic>
      <p:sp>
        <p:nvSpPr>
          <p:cNvPr id="66" name="Google Shape;66;p17"/>
          <p:cNvSpPr txBox="1"/>
          <p:nvPr>
            <p:ph type="title"/>
          </p:nvPr>
        </p:nvSpPr>
        <p:spPr>
          <a:xfrm>
            <a:off x="4783725" y="1448225"/>
            <a:ext cx="3495900" cy="10122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17"/>
          <p:cNvSpPr txBox="1"/>
          <p:nvPr>
            <p:ph idx="1" type="subTitle"/>
          </p:nvPr>
        </p:nvSpPr>
        <p:spPr>
          <a:xfrm>
            <a:off x="4848525" y="2593897"/>
            <a:ext cx="3366300" cy="11490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pic>
        <p:nvPicPr>
          <p:cNvPr id="69" name="Google Shape;69;p18"/>
          <p:cNvPicPr preferRelativeResize="0"/>
          <p:nvPr/>
        </p:nvPicPr>
        <p:blipFill>
          <a:blip r:embed="rId2">
            <a:alphaModFix amt="58000"/>
          </a:blip>
          <a:stretch>
            <a:fillRect/>
          </a:stretch>
        </p:blipFill>
        <p:spPr>
          <a:xfrm>
            <a:off x="0" y="0"/>
            <a:ext cx="9143999" cy="5143500"/>
          </a:xfrm>
          <a:prstGeom prst="rect">
            <a:avLst/>
          </a:prstGeom>
          <a:noFill/>
          <a:ln>
            <a:noFill/>
          </a:ln>
        </p:spPr>
      </p:pic>
      <p:sp>
        <p:nvSpPr>
          <p:cNvPr id="70" name="Google Shape;70;p18"/>
          <p:cNvSpPr txBox="1"/>
          <p:nvPr>
            <p:ph type="title"/>
          </p:nvPr>
        </p:nvSpPr>
        <p:spPr>
          <a:xfrm>
            <a:off x="2085450" y="547100"/>
            <a:ext cx="4973100" cy="1481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pic>
        <p:nvPicPr>
          <p:cNvPr id="72" name="Google Shape;72;p19"/>
          <p:cNvPicPr preferRelativeResize="0"/>
          <p:nvPr/>
        </p:nvPicPr>
        <p:blipFill>
          <a:blip r:embed="rId2">
            <a:alphaModFix amt="48000"/>
          </a:blip>
          <a:stretch>
            <a:fillRect/>
          </a:stretch>
        </p:blipFill>
        <p:spPr>
          <a:xfrm>
            <a:off x="0" y="0"/>
            <a:ext cx="9144003" cy="5143501"/>
          </a:xfrm>
          <a:prstGeom prst="rect">
            <a:avLst/>
          </a:prstGeom>
          <a:noFill/>
          <a:ln>
            <a:noFill/>
          </a:ln>
        </p:spPr>
      </p:pic>
      <p:sp>
        <p:nvSpPr>
          <p:cNvPr id="73" name="Google Shape;73;p19"/>
          <p:cNvSpPr txBox="1"/>
          <p:nvPr>
            <p:ph hasCustomPrompt="1" type="title"/>
          </p:nvPr>
        </p:nvSpPr>
        <p:spPr>
          <a:xfrm>
            <a:off x="1284000" y="2528800"/>
            <a:ext cx="6576000" cy="1511100"/>
          </a:xfrm>
          <a:prstGeom prst="rect">
            <a:avLst/>
          </a:prstGeom>
        </p:spPr>
        <p:txBody>
          <a:bodyPr anchorCtr="0" anchor="t" bIns="36575" lIns="36575" spcFirstLastPara="1" rIns="36575" wrap="square" tIns="3657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9"/>
          <p:cNvSpPr txBox="1"/>
          <p:nvPr>
            <p:ph idx="1" type="subTitle"/>
          </p:nvPr>
        </p:nvSpPr>
        <p:spPr>
          <a:xfrm>
            <a:off x="1284000" y="4039950"/>
            <a:ext cx="6576000" cy="3909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5" name="Shape 7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6" name="Google Shape;16;p3"/>
          <p:cNvSpPr txBox="1"/>
          <p:nvPr>
            <p:ph type="title"/>
          </p:nvPr>
        </p:nvSpPr>
        <p:spPr>
          <a:xfrm>
            <a:off x="4115800" y="1561863"/>
            <a:ext cx="4313100" cy="1458000"/>
          </a:xfrm>
          <a:prstGeom prst="rect">
            <a:avLst/>
          </a:prstGeom>
        </p:spPr>
        <p:txBody>
          <a:bodyPr anchorCtr="0" anchor="t" bIns="36575" lIns="36575" spcFirstLastPara="1" rIns="36575" wrap="square" tIns="36575">
            <a:noAutofit/>
          </a:bodyPr>
          <a:lstStyle>
            <a:lvl1pPr lvl="0" algn="ctr">
              <a:spcBef>
                <a:spcPts val="0"/>
              </a:spcBef>
              <a:spcAft>
                <a:spcPts val="0"/>
              </a:spcAft>
              <a:buSzPts val="3600"/>
              <a:buNone/>
              <a:defRPr sz="47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1209050" y="1595325"/>
            <a:ext cx="2134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6000"/>
              <a:buNone/>
              <a:defRPr sz="9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4732300" y="3069225"/>
            <a:ext cx="3080100" cy="512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1"/>
        </a:solidFill>
      </p:bgPr>
    </p:bg>
    <p:spTree>
      <p:nvGrpSpPr>
        <p:cNvPr id="76" name="Shape 76"/>
        <p:cNvGrpSpPr/>
        <p:nvPr/>
      </p:nvGrpSpPr>
      <p:grpSpPr>
        <a:xfrm>
          <a:off x="0" y="0"/>
          <a:ext cx="0" cy="0"/>
          <a:chOff x="0" y="0"/>
          <a:chExt cx="0" cy="0"/>
        </a:xfrm>
      </p:grpSpPr>
      <p:pic>
        <p:nvPicPr>
          <p:cNvPr id="77" name="Google Shape;77;p21"/>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78" name="Google Shape;78;p21"/>
          <p:cNvSpPr txBox="1"/>
          <p:nvPr>
            <p:ph type="title"/>
          </p:nvPr>
        </p:nvSpPr>
        <p:spPr>
          <a:xfrm>
            <a:off x="786175" y="1484213"/>
            <a:ext cx="4885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600"/>
              <a:buNone/>
              <a:defRPr sz="47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21"/>
          <p:cNvSpPr txBox="1"/>
          <p:nvPr>
            <p:ph hasCustomPrompt="1" idx="2" type="title"/>
          </p:nvPr>
        </p:nvSpPr>
        <p:spPr>
          <a:xfrm>
            <a:off x="6109313" y="1809200"/>
            <a:ext cx="2134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6000"/>
              <a:buNone/>
              <a:defRPr sz="9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 name="Google Shape;80;p21"/>
          <p:cNvSpPr txBox="1"/>
          <p:nvPr>
            <p:ph idx="1" type="subTitle"/>
          </p:nvPr>
        </p:nvSpPr>
        <p:spPr>
          <a:xfrm>
            <a:off x="1688725" y="3108775"/>
            <a:ext cx="3080100" cy="512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solidFill>
          <a:schemeClr val="accent1"/>
        </a:solidFill>
      </p:bgPr>
    </p:bg>
    <p:spTree>
      <p:nvGrpSpPr>
        <p:cNvPr id="81" name="Shape 81"/>
        <p:cNvGrpSpPr/>
        <p:nvPr/>
      </p:nvGrpSpPr>
      <p:grpSpPr>
        <a:xfrm>
          <a:off x="0" y="0"/>
          <a:ext cx="0" cy="0"/>
          <a:chOff x="0" y="0"/>
          <a:chExt cx="0" cy="0"/>
        </a:xfrm>
      </p:grpSpPr>
      <p:pic>
        <p:nvPicPr>
          <p:cNvPr id="82" name="Google Shape;82;p22"/>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83" name="Google Shape;83;p22"/>
          <p:cNvSpPr txBox="1"/>
          <p:nvPr>
            <p:ph type="title"/>
          </p:nvPr>
        </p:nvSpPr>
        <p:spPr>
          <a:xfrm>
            <a:off x="786175" y="1484213"/>
            <a:ext cx="4885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600"/>
              <a:buNone/>
              <a:defRPr sz="47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22"/>
          <p:cNvSpPr txBox="1"/>
          <p:nvPr>
            <p:ph hasCustomPrompt="1" idx="2" type="title"/>
          </p:nvPr>
        </p:nvSpPr>
        <p:spPr>
          <a:xfrm>
            <a:off x="6109313" y="1809200"/>
            <a:ext cx="2134200" cy="1458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6000"/>
              <a:buNone/>
              <a:defRPr sz="9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 name="Google Shape;85;p22"/>
          <p:cNvSpPr txBox="1"/>
          <p:nvPr>
            <p:ph idx="1" type="subTitle"/>
          </p:nvPr>
        </p:nvSpPr>
        <p:spPr>
          <a:xfrm>
            <a:off x="1688725" y="3108775"/>
            <a:ext cx="3080100" cy="512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86" name="Shape 86"/>
        <p:cNvGrpSpPr/>
        <p:nvPr/>
      </p:nvGrpSpPr>
      <p:grpSpPr>
        <a:xfrm>
          <a:off x="0" y="0"/>
          <a:ext cx="0" cy="0"/>
          <a:chOff x="0" y="0"/>
          <a:chExt cx="0" cy="0"/>
        </a:xfrm>
      </p:grpSpPr>
      <p:sp>
        <p:nvSpPr>
          <p:cNvPr id="87" name="Google Shape;87;p23"/>
          <p:cNvSpPr/>
          <p:nvPr/>
        </p:nvSpPr>
        <p:spPr>
          <a:xfrm>
            <a:off x="-19050" y="-9525"/>
            <a:ext cx="4591200" cy="515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23"/>
          <p:cNvPicPr preferRelativeResize="0"/>
          <p:nvPr/>
        </p:nvPicPr>
        <p:blipFill>
          <a:blip r:embed="rId2">
            <a:alphaModFix amt="58000"/>
          </a:blip>
          <a:stretch>
            <a:fillRect/>
          </a:stretch>
        </p:blipFill>
        <p:spPr>
          <a:xfrm rot="10800000">
            <a:off x="0" y="-4725"/>
            <a:ext cx="9143999" cy="5143500"/>
          </a:xfrm>
          <a:prstGeom prst="rect">
            <a:avLst/>
          </a:prstGeom>
          <a:noFill/>
          <a:ln>
            <a:noFill/>
          </a:ln>
        </p:spPr>
      </p:pic>
      <p:sp>
        <p:nvSpPr>
          <p:cNvPr id="89" name="Google Shape;89;p23"/>
          <p:cNvSpPr txBox="1"/>
          <p:nvPr>
            <p:ph type="title"/>
          </p:nvPr>
        </p:nvSpPr>
        <p:spPr>
          <a:xfrm>
            <a:off x="3642000" y="1977375"/>
            <a:ext cx="1860000" cy="501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 name="Google Shape;90;p23"/>
          <p:cNvSpPr txBox="1"/>
          <p:nvPr>
            <p:ph idx="1" type="subTitle"/>
          </p:nvPr>
        </p:nvSpPr>
        <p:spPr>
          <a:xfrm>
            <a:off x="1128913" y="3323838"/>
            <a:ext cx="2191500" cy="4542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Clr>
                <a:schemeClr val="dk1"/>
              </a:buClr>
              <a:buSzPts val="2500"/>
              <a:buFont typeface="Alfa Slab One"/>
              <a:buNone/>
              <a:defRPr sz="2400">
                <a:solidFill>
                  <a:schemeClr val="dk1"/>
                </a:solidFill>
                <a:latin typeface="Alfa Slab One"/>
                <a:ea typeface="Alfa Slab One"/>
                <a:cs typeface="Alfa Slab One"/>
                <a:sym typeface="Alfa Slab One"/>
              </a:defRPr>
            </a:lvl1pPr>
            <a:lvl2pPr lvl="1"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2pPr>
            <a:lvl3pPr lvl="2"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3pPr>
            <a:lvl4pPr lvl="3"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4pPr>
            <a:lvl5pPr lvl="4"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5pPr>
            <a:lvl6pPr lvl="5"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6pPr>
            <a:lvl7pPr lvl="6"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7pPr>
            <a:lvl8pPr lvl="7"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8pPr>
            <a:lvl9pPr lvl="8" rtl="0" algn="ctr">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9pPr>
          </a:lstStyle>
          <a:p/>
        </p:txBody>
      </p:sp>
      <p:sp>
        <p:nvSpPr>
          <p:cNvPr id="91" name="Google Shape;91;p23"/>
          <p:cNvSpPr txBox="1"/>
          <p:nvPr>
            <p:ph idx="2" type="subTitle"/>
          </p:nvPr>
        </p:nvSpPr>
        <p:spPr>
          <a:xfrm>
            <a:off x="5709263" y="3323850"/>
            <a:ext cx="2191500" cy="4542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SzPts val="2500"/>
              <a:buFont typeface="Alfa Slab One"/>
              <a:buNone/>
              <a:defRPr sz="2400">
                <a:latin typeface="Alfa Slab One"/>
                <a:ea typeface="Alfa Slab One"/>
                <a:cs typeface="Alfa Slab One"/>
                <a:sym typeface="Alfa Slab One"/>
              </a:defRPr>
            </a:lvl1pPr>
            <a:lvl2pPr lvl="1"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p:txBody>
      </p:sp>
      <p:sp>
        <p:nvSpPr>
          <p:cNvPr id="92" name="Google Shape;92;p23"/>
          <p:cNvSpPr txBox="1"/>
          <p:nvPr>
            <p:ph idx="3" type="subTitle"/>
          </p:nvPr>
        </p:nvSpPr>
        <p:spPr>
          <a:xfrm>
            <a:off x="1238850" y="3778050"/>
            <a:ext cx="1971600" cy="4542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Clr>
                <a:schemeClr val="dk1"/>
              </a:buClr>
              <a:buSzPts val="1400"/>
              <a:buNone/>
              <a:defRPr sz="13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3" name="Google Shape;93;p23"/>
          <p:cNvSpPr txBox="1"/>
          <p:nvPr>
            <p:ph idx="4" type="subTitle"/>
          </p:nvPr>
        </p:nvSpPr>
        <p:spPr>
          <a:xfrm>
            <a:off x="5819213" y="3776538"/>
            <a:ext cx="1971600" cy="4572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4" name="Shape 94"/>
        <p:cNvGrpSpPr/>
        <p:nvPr/>
      </p:nvGrpSpPr>
      <p:grpSpPr>
        <a:xfrm>
          <a:off x="0" y="0"/>
          <a:ext cx="0" cy="0"/>
          <a:chOff x="0" y="0"/>
          <a:chExt cx="0" cy="0"/>
        </a:xfrm>
      </p:grpSpPr>
      <p:pic>
        <p:nvPicPr>
          <p:cNvPr id="95" name="Google Shape;95;p24"/>
          <p:cNvPicPr preferRelativeResize="0"/>
          <p:nvPr/>
        </p:nvPicPr>
        <p:blipFill>
          <a:blip r:embed="rId2">
            <a:alphaModFix amt="50000"/>
          </a:blip>
          <a:stretch>
            <a:fillRect/>
          </a:stretch>
        </p:blipFill>
        <p:spPr>
          <a:xfrm>
            <a:off x="0" y="0"/>
            <a:ext cx="9143999" cy="5143500"/>
          </a:xfrm>
          <a:prstGeom prst="rect">
            <a:avLst/>
          </a:prstGeom>
          <a:noFill/>
          <a:ln>
            <a:noFill/>
          </a:ln>
        </p:spPr>
      </p:pic>
      <p:sp>
        <p:nvSpPr>
          <p:cNvPr id="96" name="Google Shape;96;p24"/>
          <p:cNvSpPr txBox="1"/>
          <p:nvPr>
            <p:ph type="title"/>
          </p:nvPr>
        </p:nvSpPr>
        <p:spPr>
          <a:xfrm>
            <a:off x="5520525" y="833438"/>
            <a:ext cx="2487300" cy="419400"/>
          </a:xfrm>
          <a:prstGeom prst="rect">
            <a:avLst/>
          </a:prstGeom>
        </p:spPr>
        <p:txBody>
          <a:bodyPr anchorCtr="0" anchor="t" bIns="36575" lIns="36575" spcFirstLastPara="1" rIns="36575" wrap="square" tIns="3657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24"/>
          <p:cNvSpPr txBox="1"/>
          <p:nvPr>
            <p:ph hasCustomPrompt="1" idx="2" type="title"/>
          </p:nvPr>
        </p:nvSpPr>
        <p:spPr>
          <a:xfrm>
            <a:off x="4363575" y="833450"/>
            <a:ext cx="1133400" cy="781800"/>
          </a:xfrm>
          <a:prstGeom prst="rect">
            <a:avLst/>
          </a:prstGeom>
        </p:spPr>
        <p:txBody>
          <a:bodyPr anchorCtr="0" anchor="t" bIns="36575" lIns="36575" spcFirstLastPara="1" rIns="36575" wrap="square" tIns="3657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24"/>
          <p:cNvSpPr txBox="1"/>
          <p:nvPr>
            <p:ph idx="1" type="subTitle"/>
          </p:nvPr>
        </p:nvSpPr>
        <p:spPr>
          <a:xfrm>
            <a:off x="5520525" y="1252838"/>
            <a:ext cx="2484900" cy="4848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24"/>
          <p:cNvSpPr txBox="1"/>
          <p:nvPr>
            <p:ph idx="3" type="title"/>
          </p:nvPr>
        </p:nvSpPr>
        <p:spPr>
          <a:xfrm>
            <a:off x="5520525" y="2129650"/>
            <a:ext cx="2487300" cy="419400"/>
          </a:xfrm>
          <a:prstGeom prst="rect">
            <a:avLst/>
          </a:prstGeom>
        </p:spPr>
        <p:txBody>
          <a:bodyPr anchorCtr="0" anchor="t" bIns="36575" lIns="36575" spcFirstLastPara="1" rIns="36575" wrap="square" tIns="3657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24"/>
          <p:cNvSpPr txBox="1"/>
          <p:nvPr>
            <p:ph hasCustomPrompt="1" idx="4" type="title"/>
          </p:nvPr>
        </p:nvSpPr>
        <p:spPr>
          <a:xfrm>
            <a:off x="4363575" y="2105875"/>
            <a:ext cx="1133400" cy="781800"/>
          </a:xfrm>
          <a:prstGeom prst="rect">
            <a:avLst/>
          </a:prstGeom>
        </p:spPr>
        <p:txBody>
          <a:bodyPr anchorCtr="0" anchor="t" bIns="36575" lIns="36575" spcFirstLastPara="1" rIns="36575" wrap="square" tIns="3657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24"/>
          <p:cNvSpPr txBox="1"/>
          <p:nvPr>
            <p:ph idx="5" type="subTitle"/>
          </p:nvPr>
        </p:nvSpPr>
        <p:spPr>
          <a:xfrm>
            <a:off x="5520525" y="2549050"/>
            <a:ext cx="2484900" cy="4848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24"/>
          <p:cNvSpPr txBox="1"/>
          <p:nvPr>
            <p:ph idx="6" type="title"/>
          </p:nvPr>
        </p:nvSpPr>
        <p:spPr>
          <a:xfrm>
            <a:off x="5520525" y="3425850"/>
            <a:ext cx="2484900" cy="419400"/>
          </a:xfrm>
          <a:prstGeom prst="rect">
            <a:avLst/>
          </a:prstGeom>
        </p:spPr>
        <p:txBody>
          <a:bodyPr anchorCtr="0" anchor="t" bIns="36575" lIns="36575" spcFirstLastPara="1" rIns="36575" wrap="square" tIns="3657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24"/>
          <p:cNvSpPr txBox="1"/>
          <p:nvPr>
            <p:ph hasCustomPrompt="1" idx="7" type="title"/>
          </p:nvPr>
        </p:nvSpPr>
        <p:spPr>
          <a:xfrm>
            <a:off x="4363575" y="3402100"/>
            <a:ext cx="1133400" cy="781800"/>
          </a:xfrm>
          <a:prstGeom prst="rect">
            <a:avLst/>
          </a:prstGeom>
        </p:spPr>
        <p:txBody>
          <a:bodyPr anchorCtr="0" anchor="t" bIns="36575" lIns="36575" spcFirstLastPara="1" rIns="36575" wrap="square" tIns="3657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24"/>
          <p:cNvSpPr txBox="1"/>
          <p:nvPr>
            <p:ph idx="8" type="subTitle"/>
          </p:nvPr>
        </p:nvSpPr>
        <p:spPr>
          <a:xfrm>
            <a:off x="5520525" y="3845250"/>
            <a:ext cx="2487300" cy="4848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24"/>
          <p:cNvSpPr txBox="1"/>
          <p:nvPr>
            <p:ph idx="9" type="title"/>
          </p:nvPr>
        </p:nvSpPr>
        <p:spPr>
          <a:xfrm>
            <a:off x="720000" y="833450"/>
            <a:ext cx="2972100" cy="9372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6" name="Shape 106"/>
        <p:cNvGrpSpPr/>
        <p:nvPr/>
      </p:nvGrpSpPr>
      <p:grpSpPr>
        <a:xfrm>
          <a:off x="0" y="0"/>
          <a:ext cx="0" cy="0"/>
          <a:chOff x="0" y="0"/>
          <a:chExt cx="0" cy="0"/>
        </a:xfrm>
      </p:grpSpPr>
      <p:pic>
        <p:nvPicPr>
          <p:cNvPr id="107" name="Google Shape;107;p25"/>
          <p:cNvPicPr preferRelativeResize="0"/>
          <p:nvPr/>
        </p:nvPicPr>
        <p:blipFill>
          <a:blip r:embed="rId2">
            <a:alphaModFix amt="49000"/>
          </a:blip>
          <a:stretch>
            <a:fillRect/>
          </a:stretch>
        </p:blipFill>
        <p:spPr>
          <a:xfrm>
            <a:off x="0" y="0"/>
            <a:ext cx="9144003" cy="5143501"/>
          </a:xfrm>
          <a:prstGeom prst="rect">
            <a:avLst/>
          </a:prstGeom>
          <a:noFill/>
          <a:ln>
            <a:noFill/>
          </a:ln>
        </p:spPr>
      </p:pic>
      <p:sp>
        <p:nvSpPr>
          <p:cNvPr id="108" name="Google Shape;108;p25"/>
          <p:cNvSpPr txBox="1"/>
          <p:nvPr>
            <p:ph type="title"/>
          </p:nvPr>
        </p:nvSpPr>
        <p:spPr>
          <a:xfrm>
            <a:off x="4401475" y="3045413"/>
            <a:ext cx="4027500" cy="465000"/>
          </a:xfrm>
          <a:prstGeom prst="rect">
            <a:avLst/>
          </a:prstGeom>
        </p:spPr>
        <p:txBody>
          <a:bodyPr anchorCtr="0" anchor="t" bIns="36575" lIns="36575" spcFirstLastPara="1" rIns="36575" wrap="square" tIns="3657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9" name="Google Shape;109;p25"/>
          <p:cNvSpPr txBox="1"/>
          <p:nvPr>
            <p:ph idx="1" type="subTitle"/>
          </p:nvPr>
        </p:nvSpPr>
        <p:spPr>
          <a:xfrm>
            <a:off x="4401475" y="1633088"/>
            <a:ext cx="4027500" cy="13266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pic>
        <p:nvPicPr>
          <p:cNvPr id="111" name="Google Shape;111;p26"/>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12" name="Google Shape;112;p26"/>
          <p:cNvSpPr txBox="1"/>
          <p:nvPr>
            <p:ph idx="1" type="subTitle"/>
          </p:nvPr>
        </p:nvSpPr>
        <p:spPr>
          <a:xfrm>
            <a:off x="3225475" y="2684900"/>
            <a:ext cx="2666700" cy="914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6"/>
          <p:cNvSpPr txBox="1"/>
          <p:nvPr>
            <p:ph type="title"/>
          </p:nvPr>
        </p:nvSpPr>
        <p:spPr>
          <a:xfrm>
            <a:off x="2644825" y="1303800"/>
            <a:ext cx="3828000" cy="12438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14" name="Shape 114"/>
        <p:cNvGrpSpPr/>
        <p:nvPr/>
      </p:nvGrpSpPr>
      <p:grpSpPr>
        <a:xfrm>
          <a:off x="0" y="0"/>
          <a:ext cx="0" cy="0"/>
          <a:chOff x="0" y="0"/>
          <a:chExt cx="0" cy="0"/>
        </a:xfrm>
      </p:grpSpPr>
      <p:pic>
        <p:nvPicPr>
          <p:cNvPr id="115" name="Google Shape;115;p27"/>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16" name="Google Shape;116;p27"/>
          <p:cNvSpPr txBox="1"/>
          <p:nvPr>
            <p:ph idx="1" type="subTitle"/>
          </p:nvPr>
        </p:nvSpPr>
        <p:spPr>
          <a:xfrm>
            <a:off x="1228100" y="2681325"/>
            <a:ext cx="2802000" cy="914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7"/>
          <p:cNvSpPr txBox="1"/>
          <p:nvPr>
            <p:ph type="title"/>
          </p:nvPr>
        </p:nvSpPr>
        <p:spPr>
          <a:xfrm>
            <a:off x="715100" y="1524875"/>
            <a:ext cx="3828000" cy="9873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18" name="Shape 118"/>
        <p:cNvGrpSpPr/>
        <p:nvPr/>
      </p:nvGrpSpPr>
      <p:grpSpPr>
        <a:xfrm>
          <a:off x="0" y="0"/>
          <a:ext cx="0" cy="0"/>
          <a:chOff x="0" y="0"/>
          <a:chExt cx="0" cy="0"/>
        </a:xfrm>
      </p:grpSpPr>
      <p:pic>
        <p:nvPicPr>
          <p:cNvPr id="119" name="Google Shape;119;p28"/>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20" name="Google Shape;120;p28"/>
          <p:cNvSpPr txBox="1"/>
          <p:nvPr>
            <p:ph idx="1" type="subTitle"/>
          </p:nvPr>
        </p:nvSpPr>
        <p:spPr>
          <a:xfrm>
            <a:off x="4675250" y="2472300"/>
            <a:ext cx="2802000" cy="914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8"/>
          <p:cNvSpPr txBox="1"/>
          <p:nvPr>
            <p:ph type="title"/>
          </p:nvPr>
        </p:nvSpPr>
        <p:spPr>
          <a:xfrm>
            <a:off x="4418750" y="1756775"/>
            <a:ext cx="3315000" cy="4770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
    <p:spTree>
      <p:nvGrpSpPr>
        <p:cNvPr id="122" name="Shape 122"/>
        <p:cNvGrpSpPr/>
        <p:nvPr/>
      </p:nvGrpSpPr>
      <p:grpSpPr>
        <a:xfrm>
          <a:off x="0" y="0"/>
          <a:ext cx="0" cy="0"/>
          <a:chOff x="0" y="0"/>
          <a:chExt cx="0" cy="0"/>
        </a:xfrm>
      </p:grpSpPr>
      <p:pic>
        <p:nvPicPr>
          <p:cNvPr id="123" name="Google Shape;123;p29"/>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24" name="Google Shape;124;p29"/>
          <p:cNvSpPr txBox="1"/>
          <p:nvPr>
            <p:ph idx="1" type="subTitle"/>
          </p:nvPr>
        </p:nvSpPr>
        <p:spPr>
          <a:xfrm>
            <a:off x="2600850" y="3897200"/>
            <a:ext cx="3942300" cy="7113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9"/>
          <p:cNvSpPr txBox="1"/>
          <p:nvPr>
            <p:ph type="title"/>
          </p:nvPr>
        </p:nvSpPr>
        <p:spPr>
          <a:xfrm>
            <a:off x="2049300" y="430450"/>
            <a:ext cx="5045400" cy="5532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
    <p:spTree>
      <p:nvGrpSpPr>
        <p:cNvPr id="126" name="Shape 126"/>
        <p:cNvGrpSpPr/>
        <p:nvPr/>
      </p:nvGrpSpPr>
      <p:grpSpPr>
        <a:xfrm>
          <a:off x="0" y="0"/>
          <a:ext cx="0" cy="0"/>
          <a:chOff x="0" y="0"/>
          <a:chExt cx="0" cy="0"/>
        </a:xfrm>
      </p:grpSpPr>
      <p:pic>
        <p:nvPicPr>
          <p:cNvPr id="127" name="Google Shape;127;p30"/>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28" name="Google Shape;128;p30"/>
          <p:cNvSpPr txBox="1"/>
          <p:nvPr>
            <p:ph idx="1" type="subTitle"/>
          </p:nvPr>
        </p:nvSpPr>
        <p:spPr>
          <a:xfrm>
            <a:off x="715100" y="2787800"/>
            <a:ext cx="2856900" cy="7647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30"/>
          <p:cNvSpPr txBox="1"/>
          <p:nvPr>
            <p:ph type="title"/>
          </p:nvPr>
        </p:nvSpPr>
        <p:spPr>
          <a:xfrm>
            <a:off x="796850" y="1613700"/>
            <a:ext cx="2693400" cy="10269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mt="51000"/>
          </a:blip>
          <a:stretch>
            <a:fillRect/>
          </a:stretch>
        </p:blipFill>
        <p:spPr>
          <a:xfrm>
            <a:off x="0" y="0"/>
            <a:ext cx="9144003" cy="5143501"/>
          </a:xfrm>
          <a:prstGeom prst="rect">
            <a:avLst/>
          </a:prstGeom>
          <a:noFill/>
          <a:ln>
            <a:noFill/>
          </a:ln>
        </p:spPr>
      </p:pic>
      <p:sp>
        <p:nvSpPr>
          <p:cNvPr id="21" name="Google Shape;21;p4"/>
          <p:cNvSpPr txBox="1"/>
          <p:nvPr>
            <p:ph type="title"/>
          </p:nvPr>
        </p:nvSpPr>
        <p:spPr>
          <a:xfrm>
            <a:off x="720000" y="430750"/>
            <a:ext cx="7704000" cy="483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003450"/>
            <a:ext cx="7704000" cy="3532200"/>
          </a:xfrm>
          <a:prstGeom prst="rect">
            <a:avLst/>
          </a:prstGeom>
        </p:spPr>
        <p:txBody>
          <a:bodyPr anchorCtr="0" anchor="t" bIns="36575" lIns="36575" spcFirstLastPara="1" rIns="36575" wrap="square" tIns="36575">
            <a:noAutofit/>
          </a:bodyPr>
          <a:lstStyle>
            <a:lvl1pPr indent="-317500" lvl="0" marL="457200" rtl="0">
              <a:spcBef>
                <a:spcPts val="0"/>
              </a:spcBef>
              <a:spcAft>
                <a:spcPts val="0"/>
              </a:spcAft>
              <a:buClr>
                <a:schemeClr val="lt2"/>
              </a:buClr>
              <a:buSzPts val="1400"/>
              <a:buChar char="■"/>
              <a:defRPr sz="1200"/>
            </a:lvl1pPr>
            <a:lvl2pPr indent="-317500" lvl="1" marL="914400" rtl="0">
              <a:lnSpc>
                <a:spcPct val="115000"/>
              </a:lnSpc>
              <a:spcBef>
                <a:spcPts val="0"/>
              </a:spcBef>
              <a:spcAft>
                <a:spcPts val="0"/>
              </a:spcAft>
              <a:buClr>
                <a:schemeClr val="lt2"/>
              </a:buClr>
              <a:buSzPts val="1400"/>
              <a:buChar char="○"/>
              <a:defRPr/>
            </a:lvl2pPr>
            <a:lvl3pPr indent="-317500" lvl="2" marL="1371600" rtl="0">
              <a:lnSpc>
                <a:spcPct val="115000"/>
              </a:lnSpc>
              <a:spcBef>
                <a:spcPts val="0"/>
              </a:spcBef>
              <a:spcAft>
                <a:spcPts val="0"/>
              </a:spcAft>
              <a:buClr>
                <a:schemeClr val="lt2"/>
              </a:buClr>
              <a:buSzPts val="1400"/>
              <a:buChar char="■"/>
              <a:defRPr/>
            </a:lvl3pPr>
            <a:lvl4pPr indent="-317500" lvl="3" marL="1828800" rtl="0">
              <a:lnSpc>
                <a:spcPct val="115000"/>
              </a:lnSpc>
              <a:spcBef>
                <a:spcPts val="0"/>
              </a:spcBef>
              <a:spcAft>
                <a:spcPts val="0"/>
              </a:spcAft>
              <a:buClr>
                <a:schemeClr val="lt2"/>
              </a:buClr>
              <a:buSzPts val="1400"/>
              <a:buChar char="●"/>
              <a:defRPr/>
            </a:lvl4pPr>
            <a:lvl5pPr indent="-317500" lvl="4" marL="2286000" rtl="0">
              <a:lnSpc>
                <a:spcPct val="115000"/>
              </a:lnSpc>
              <a:spcBef>
                <a:spcPts val="0"/>
              </a:spcBef>
              <a:spcAft>
                <a:spcPts val="0"/>
              </a:spcAft>
              <a:buClr>
                <a:schemeClr val="lt2"/>
              </a:buClr>
              <a:buSzPts val="1400"/>
              <a:buChar char="○"/>
              <a:defRPr/>
            </a:lvl5pPr>
            <a:lvl6pPr indent="-317500" lvl="5" marL="2743200" rtl="0">
              <a:lnSpc>
                <a:spcPct val="115000"/>
              </a:lnSpc>
              <a:spcBef>
                <a:spcPts val="0"/>
              </a:spcBef>
              <a:spcAft>
                <a:spcPts val="0"/>
              </a:spcAft>
              <a:buClr>
                <a:schemeClr val="lt2"/>
              </a:buClr>
              <a:buSzPts val="1400"/>
              <a:buChar char="■"/>
              <a:defRPr/>
            </a:lvl6pPr>
            <a:lvl7pPr indent="-317500" lvl="6" marL="3200400" rtl="0">
              <a:lnSpc>
                <a:spcPct val="115000"/>
              </a:lnSpc>
              <a:spcBef>
                <a:spcPts val="0"/>
              </a:spcBef>
              <a:spcAft>
                <a:spcPts val="0"/>
              </a:spcAft>
              <a:buClr>
                <a:schemeClr val="lt2"/>
              </a:buClr>
              <a:buSzPts val="1400"/>
              <a:buChar char="●"/>
              <a:defRPr/>
            </a:lvl7pPr>
            <a:lvl8pPr indent="-317500" lvl="7" marL="3657600" rtl="0">
              <a:lnSpc>
                <a:spcPct val="115000"/>
              </a:lnSpc>
              <a:spcBef>
                <a:spcPts val="0"/>
              </a:spcBef>
              <a:spcAft>
                <a:spcPts val="0"/>
              </a:spcAft>
              <a:buClr>
                <a:schemeClr val="lt2"/>
              </a:buClr>
              <a:buSzPts val="1400"/>
              <a:buChar char="○"/>
              <a:defRPr/>
            </a:lvl8pPr>
            <a:lvl9pPr indent="-317500" lvl="8" marL="4114800" rtl="0">
              <a:lnSpc>
                <a:spcPct val="115000"/>
              </a:lnSpc>
              <a:spcBef>
                <a:spcPts val="0"/>
              </a:spcBef>
              <a:spcAft>
                <a:spcPts val="0"/>
              </a:spcAft>
              <a:buClr>
                <a:schemeClr val="lt2"/>
              </a:buClr>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
    <p:spTree>
      <p:nvGrpSpPr>
        <p:cNvPr id="130" name="Shape 130"/>
        <p:cNvGrpSpPr/>
        <p:nvPr/>
      </p:nvGrpSpPr>
      <p:grpSpPr>
        <a:xfrm>
          <a:off x="0" y="0"/>
          <a:ext cx="0" cy="0"/>
          <a:chOff x="0" y="0"/>
          <a:chExt cx="0" cy="0"/>
        </a:xfrm>
      </p:grpSpPr>
      <p:pic>
        <p:nvPicPr>
          <p:cNvPr id="131" name="Google Shape;131;p31"/>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32" name="Google Shape;132;p31"/>
          <p:cNvSpPr txBox="1"/>
          <p:nvPr>
            <p:ph idx="1" type="subTitle"/>
          </p:nvPr>
        </p:nvSpPr>
        <p:spPr>
          <a:xfrm>
            <a:off x="776963" y="999150"/>
            <a:ext cx="3657000" cy="34491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Clr>
                <a:schemeClr val="lt2"/>
              </a:buClr>
              <a:buSzPts val="1100"/>
              <a:buChar char="■"/>
              <a:defRPr sz="1100"/>
            </a:lvl1pPr>
            <a:lvl2pPr lvl="1" rtl="0" algn="ctr">
              <a:lnSpc>
                <a:spcPct val="100000"/>
              </a:lnSpc>
              <a:spcBef>
                <a:spcPts val="0"/>
              </a:spcBef>
              <a:spcAft>
                <a:spcPts val="0"/>
              </a:spcAft>
              <a:buSzPts val="1100"/>
              <a:buChar char="○"/>
              <a:defRPr sz="1100"/>
            </a:lvl2pPr>
            <a:lvl3pPr lvl="2" rtl="0" algn="ctr">
              <a:lnSpc>
                <a:spcPct val="100000"/>
              </a:lnSpc>
              <a:spcBef>
                <a:spcPts val="0"/>
              </a:spcBef>
              <a:spcAft>
                <a:spcPts val="0"/>
              </a:spcAft>
              <a:buSzPts val="1100"/>
              <a:buChar char="■"/>
              <a:defRPr sz="1100"/>
            </a:lvl3pPr>
            <a:lvl4pPr lvl="3" rtl="0" algn="ctr">
              <a:lnSpc>
                <a:spcPct val="100000"/>
              </a:lnSpc>
              <a:spcBef>
                <a:spcPts val="0"/>
              </a:spcBef>
              <a:spcAft>
                <a:spcPts val="0"/>
              </a:spcAft>
              <a:buSzPts val="1100"/>
              <a:buChar char="●"/>
              <a:defRPr sz="1100"/>
            </a:lvl4pPr>
            <a:lvl5pPr lvl="4" rtl="0" algn="ctr">
              <a:lnSpc>
                <a:spcPct val="100000"/>
              </a:lnSpc>
              <a:spcBef>
                <a:spcPts val="0"/>
              </a:spcBef>
              <a:spcAft>
                <a:spcPts val="0"/>
              </a:spcAft>
              <a:buSzPts val="1100"/>
              <a:buChar char="○"/>
              <a:defRPr sz="1100"/>
            </a:lvl5pPr>
            <a:lvl6pPr lvl="5" rtl="0" algn="ctr">
              <a:lnSpc>
                <a:spcPct val="100000"/>
              </a:lnSpc>
              <a:spcBef>
                <a:spcPts val="0"/>
              </a:spcBef>
              <a:spcAft>
                <a:spcPts val="0"/>
              </a:spcAft>
              <a:buSzPts val="1100"/>
              <a:buChar char="■"/>
              <a:defRPr sz="1100"/>
            </a:lvl6pPr>
            <a:lvl7pPr lvl="6" rtl="0" algn="ctr">
              <a:lnSpc>
                <a:spcPct val="100000"/>
              </a:lnSpc>
              <a:spcBef>
                <a:spcPts val="0"/>
              </a:spcBef>
              <a:spcAft>
                <a:spcPts val="0"/>
              </a:spcAft>
              <a:buSzPts val="1100"/>
              <a:buChar char="●"/>
              <a:defRPr sz="1100"/>
            </a:lvl7pPr>
            <a:lvl8pPr lvl="7" rtl="0" algn="ctr">
              <a:lnSpc>
                <a:spcPct val="100000"/>
              </a:lnSpc>
              <a:spcBef>
                <a:spcPts val="0"/>
              </a:spcBef>
              <a:spcAft>
                <a:spcPts val="0"/>
              </a:spcAft>
              <a:buSzPts val="1100"/>
              <a:buChar char="○"/>
              <a:defRPr sz="1100"/>
            </a:lvl8pPr>
            <a:lvl9pPr lvl="8" rtl="0" algn="ctr">
              <a:lnSpc>
                <a:spcPct val="100000"/>
              </a:lnSpc>
              <a:spcBef>
                <a:spcPts val="0"/>
              </a:spcBef>
              <a:spcAft>
                <a:spcPts val="0"/>
              </a:spcAft>
              <a:buSzPts val="1100"/>
              <a:buChar char="■"/>
              <a:defRPr sz="1100"/>
            </a:lvl9pPr>
          </a:lstStyle>
          <a:p/>
        </p:txBody>
      </p:sp>
      <p:sp>
        <p:nvSpPr>
          <p:cNvPr id="133" name="Google Shape;133;p31"/>
          <p:cNvSpPr txBox="1"/>
          <p:nvPr>
            <p:ph type="title"/>
          </p:nvPr>
        </p:nvSpPr>
        <p:spPr>
          <a:xfrm>
            <a:off x="715100" y="432025"/>
            <a:ext cx="7713900" cy="4365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31"/>
          <p:cNvSpPr txBox="1"/>
          <p:nvPr>
            <p:ph idx="2" type="subTitle"/>
          </p:nvPr>
        </p:nvSpPr>
        <p:spPr>
          <a:xfrm>
            <a:off x="4710038" y="999150"/>
            <a:ext cx="3657000" cy="34491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Clr>
                <a:schemeClr val="lt2"/>
              </a:buClr>
              <a:buSzPts val="1400"/>
              <a:buChar char="■"/>
              <a:defRPr sz="11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
    <p:spTree>
      <p:nvGrpSpPr>
        <p:cNvPr id="135" name="Shape 135"/>
        <p:cNvGrpSpPr/>
        <p:nvPr/>
      </p:nvGrpSpPr>
      <p:grpSpPr>
        <a:xfrm>
          <a:off x="0" y="0"/>
          <a:ext cx="0" cy="0"/>
          <a:chOff x="0" y="0"/>
          <a:chExt cx="0" cy="0"/>
        </a:xfrm>
      </p:grpSpPr>
      <p:sp>
        <p:nvSpPr>
          <p:cNvPr id="136" name="Google Shape;136;p32"/>
          <p:cNvSpPr txBox="1"/>
          <p:nvPr>
            <p:ph idx="1" type="subTitle"/>
          </p:nvPr>
        </p:nvSpPr>
        <p:spPr>
          <a:xfrm>
            <a:off x="776975" y="999150"/>
            <a:ext cx="3828300" cy="34491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Clr>
                <a:schemeClr val="l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37" name="Google Shape;137;p32"/>
          <p:cNvSpPr txBox="1"/>
          <p:nvPr>
            <p:ph type="title"/>
          </p:nvPr>
        </p:nvSpPr>
        <p:spPr>
          <a:xfrm>
            <a:off x="715100" y="432025"/>
            <a:ext cx="7713900" cy="4365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8" name="Google Shape;138;p32"/>
          <p:cNvPicPr preferRelativeResize="0"/>
          <p:nvPr/>
        </p:nvPicPr>
        <p:blipFill>
          <a:blip r:embed="rId2">
            <a:alphaModFix amt="52000"/>
          </a:blip>
          <a:stretch>
            <a:fillRect/>
          </a:stretch>
        </p:blipFill>
        <p:spPr>
          <a:xfrm flipH="1">
            <a:off x="0" y="0"/>
            <a:ext cx="9143999"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_1_1_1_1_1">
    <p:spTree>
      <p:nvGrpSpPr>
        <p:cNvPr id="139" name="Shape 139"/>
        <p:cNvGrpSpPr/>
        <p:nvPr/>
      </p:nvGrpSpPr>
      <p:grpSpPr>
        <a:xfrm>
          <a:off x="0" y="0"/>
          <a:ext cx="0" cy="0"/>
          <a:chOff x="0" y="0"/>
          <a:chExt cx="0" cy="0"/>
        </a:xfrm>
      </p:grpSpPr>
      <p:pic>
        <p:nvPicPr>
          <p:cNvPr id="140" name="Google Shape;140;p33"/>
          <p:cNvPicPr preferRelativeResize="0"/>
          <p:nvPr/>
        </p:nvPicPr>
        <p:blipFill>
          <a:blip r:embed="rId2">
            <a:alphaModFix amt="50000"/>
          </a:blip>
          <a:stretch>
            <a:fillRect/>
          </a:stretch>
        </p:blipFill>
        <p:spPr>
          <a:xfrm>
            <a:off x="1" y="-14"/>
            <a:ext cx="9143997" cy="5143527"/>
          </a:xfrm>
          <a:prstGeom prst="rect">
            <a:avLst/>
          </a:prstGeom>
          <a:noFill/>
          <a:ln>
            <a:noFill/>
          </a:ln>
        </p:spPr>
      </p:pic>
      <p:sp>
        <p:nvSpPr>
          <p:cNvPr id="141" name="Google Shape;141;p33"/>
          <p:cNvSpPr txBox="1"/>
          <p:nvPr>
            <p:ph type="title"/>
          </p:nvPr>
        </p:nvSpPr>
        <p:spPr>
          <a:xfrm>
            <a:off x="837675" y="1523313"/>
            <a:ext cx="3940200" cy="572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33"/>
          <p:cNvSpPr txBox="1"/>
          <p:nvPr>
            <p:ph idx="1" type="subTitle"/>
          </p:nvPr>
        </p:nvSpPr>
        <p:spPr>
          <a:xfrm>
            <a:off x="898875" y="2215100"/>
            <a:ext cx="3817800" cy="1428900"/>
          </a:xfrm>
          <a:prstGeom prst="rect">
            <a:avLst/>
          </a:prstGeom>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3" name="Shape 143"/>
        <p:cNvGrpSpPr/>
        <p:nvPr/>
      </p:nvGrpSpPr>
      <p:grpSpPr>
        <a:xfrm>
          <a:off x="0" y="0"/>
          <a:ext cx="0" cy="0"/>
          <a:chOff x="0" y="0"/>
          <a:chExt cx="0" cy="0"/>
        </a:xfrm>
      </p:grpSpPr>
      <p:pic>
        <p:nvPicPr>
          <p:cNvPr id="144" name="Google Shape;144;p34"/>
          <p:cNvPicPr preferRelativeResize="0"/>
          <p:nvPr/>
        </p:nvPicPr>
        <p:blipFill>
          <a:blip r:embed="rId2">
            <a:alphaModFix amt="52000"/>
          </a:blip>
          <a:stretch>
            <a:fillRect/>
          </a:stretch>
        </p:blipFill>
        <p:spPr>
          <a:xfrm flipH="1">
            <a:off x="0" y="0"/>
            <a:ext cx="9143999" cy="5143500"/>
          </a:xfrm>
          <a:prstGeom prst="rect">
            <a:avLst/>
          </a:prstGeom>
          <a:noFill/>
          <a:ln>
            <a:noFill/>
          </a:ln>
        </p:spPr>
      </p:pic>
      <p:sp>
        <p:nvSpPr>
          <p:cNvPr id="145" name="Google Shape;145;p34"/>
          <p:cNvSpPr txBox="1"/>
          <p:nvPr>
            <p:ph idx="1" type="subTitle"/>
          </p:nvPr>
        </p:nvSpPr>
        <p:spPr>
          <a:xfrm>
            <a:off x="715100" y="1147050"/>
            <a:ext cx="3195000" cy="7725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Font typeface="Bebas Neue"/>
              <a:buNone/>
              <a:defRPr sz="2400">
                <a:latin typeface="Alfa Slab One"/>
                <a:ea typeface="Alfa Slab One"/>
                <a:cs typeface="Alfa Slab One"/>
                <a:sym typeface="Alfa Slab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6" name="Google Shape;146;p34"/>
          <p:cNvSpPr txBox="1"/>
          <p:nvPr>
            <p:ph idx="2" type="subTitle"/>
          </p:nvPr>
        </p:nvSpPr>
        <p:spPr>
          <a:xfrm>
            <a:off x="715100" y="3258025"/>
            <a:ext cx="3195000" cy="7725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2500"/>
              <a:buFont typeface="Bebas Neue"/>
              <a:buNone/>
              <a:defRPr sz="2400">
                <a:latin typeface="Alfa Slab One"/>
                <a:ea typeface="Alfa Slab One"/>
                <a:cs typeface="Alfa Slab One"/>
                <a:sym typeface="Alfa Slab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7" name="Google Shape;147;p34"/>
          <p:cNvSpPr txBox="1"/>
          <p:nvPr>
            <p:ph idx="3" type="subTitle"/>
          </p:nvPr>
        </p:nvSpPr>
        <p:spPr>
          <a:xfrm>
            <a:off x="944600" y="1919538"/>
            <a:ext cx="2736000" cy="5115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34"/>
          <p:cNvSpPr txBox="1"/>
          <p:nvPr>
            <p:ph idx="4" type="subTitle"/>
          </p:nvPr>
        </p:nvSpPr>
        <p:spPr>
          <a:xfrm>
            <a:off x="944600" y="4030513"/>
            <a:ext cx="2736000" cy="5115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34"/>
          <p:cNvSpPr txBox="1"/>
          <p:nvPr>
            <p:ph type="title"/>
          </p:nvPr>
        </p:nvSpPr>
        <p:spPr>
          <a:xfrm>
            <a:off x="5634400" y="722325"/>
            <a:ext cx="2794500" cy="12711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0" name="Shape 150"/>
        <p:cNvGrpSpPr/>
        <p:nvPr/>
      </p:nvGrpSpPr>
      <p:grpSpPr>
        <a:xfrm>
          <a:off x="0" y="0"/>
          <a:ext cx="0" cy="0"/>
          <a:chOff x="0" y="0"/>
          <a:chExt cx="0" cy="0"/>
        </a:xfrm>
      </p:grpSpPr>
      <p:pic>
        <p:nvPicPr>
          <p:cNvPr id="151" name="Google Shape;151;p35"/>
          <p:cNvPicPr preferRelativeResize="0"/>
          <p:nvPr/>
        </p:nvPicPr>
        <p:blipFill>
          <a:blip r:embed="rId2">
            <a:alphaModFix amt="78000"/>
          </a:blip>
          <a:stretch>
            <a:fillRect/>
          </a:stretch>
        </p:blipFill>
        <p:spPr>
          <a:xfrm rot="10800000">
            <a:off x="0" y="0"/>
            <a:ext cx="9144003" cy="5143501"/>
          </a:xfrm>
          <a:prstGeom prst="rect">
            <a:avLst/>
          </a:prstGeom>
          <a:noFill/>
          <a:ln>
            <a:noFill/>
          </a:ln>
        </p:spPr>
      </p:pic>
      <p:sp>
        <p:nvSpPr>
          <p:cNvPr id="152" name="Google Shape;152;p35"/>
          <p:cNvSpPr txBox="1"/>
          <p:nvPr>
            <p:ph type="title"/>
          </p:nvPr>
        </p:nvSpPr>
        <p:spPr>
          <a:xfrm>
            <a:off x="720000" y="1417575"/>
            <a:ext cx="2336400" cy="782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3" name="Google Shape;153;p35"/>
          <p:cNvSpPr txBox="1"/>
          <p:nvPr>
            <p:ph idx="1" type="subTitle"/>
          </p:nvPr>
        </p:nvSpPr>
        <p:spPr>
          <a:xfrm>
            <a:off x="720000" y="2336355"/>
            <a:ext cx="2336400" cy="6759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35"/>
          <p:cNvSpPr txBox="1"/>
          <p:nvPr>
            <p:ph idx="2" type="title"/>
          </p:nvPr>
        </p:nvSpPr>
        <p:spPr>
          <a:xfrm>
            <a:off x="3403800" y="2784000"/>
            <a:ext cx="2336400" cy="782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35"/>
          <p:cNvSpPr txBox="1"/>
          <p:nvPr>
            <p:ph idx="3" type="subTitle"/>
          </p:nvPr>
        </p:nvSpPr>
        <p:spPr>
          <a:xfrm>
            <a:off x="3403800" y="3701030"/>
            <a:ext cx="2336400" cy="6759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35"/>
          <p:cNvSpPr txBox="1"/>
          <p:nvPr>
            <p:ph idx="4" type="title"/>
          </p:nvPr>
        </p:nvSpPr>
        <p:spPr>
          <a:xfrm>
            <a:off x="6087600" y="1417575"/>
            <a:ext cx="2336400" cy="782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35"/>
          <p:cNvSpPr txBox="1"/>
          <p:nvPr>
            <p:ph idx="5" type="subTitle"/>
          </p:nvPr>
        </p:nvSpPr>
        <p:spPr>
          <a:xfrm>
            <a:off x="6087600" y="2336356"/>
            <a:ext cx="2336400" cy="6759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35"/>
          <p:cNvSpPr txBox="1"/>
          <p:nvPr>
            <p:ph idx="6" type="title"/>
          </p:nvPr>
        </p:nvSpPr>
        <p:spPr>
          <a:xfrm>
            <a:off x="1935450" y="430725"/>
            <a:ext cx="5273100" cy="501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9" name="Shape 159"/>
        <p:cNvGrpSpPr/>
        <p:nvPr/>
      </p:nvGrpSpPr>
      <p:grpSpPr>
        <a:xfrm>
          <a:off x="0" y="0"/>
          <a:ext cx="0" cy="0"/>
          <a:chOff x="0" y="0"/>
          <a:chExt cx="0" cy="0"/>
        </a:xfrm>
      </p:grpSpPr>
      <p:pic>
        <p:nvPicPr>
          <p:cNvPr id="160" name="Google Shape;160;p36"/>
          <p:cNvPicPr preferRelativeResize="0"/>
          <p:nvPr/>
        </p:nvPicPr>
        <p:blipFill>
          <a:blip r:embed="rId2">
            <a:alphaModFix amt="78000"/>
          </a:blip>
          <a:stretch>
            <a:fillRect/>
          </a:stretch>
        </p:blipFill>
        <p:spPr>
          <a:xfrm rot="10800000">
            <a:off x="0" y="0"/>
            <a:ext cx="9144003" cy="5143501"/>
          </a:xfrm>
          <a:prstGeom prst="rect">
            <a:avLst/>
          </a:prstGeom>
          <a:noFill/>
          <a:ln>
            <a:noFill/>
          </a:ln>
        </p:spPr>
      </p:pic>
      <p:sp>
        <p:nvSpPr>
          <p:cNvPr id="161" name="Google Shape;161;p36"/>
          <p:cNvSpPr txBox="1"/>
          <p:nvPr>
            <p:ph type="title"/>
          </p:nvPr>
        </p:nvSpPr>
        <p:spPr>
          <a:xfrm>
            <a:off x="769050" y="2577825"/>
            <a:ext cx="2238300" cy="816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36"/>
          <p:cNvSpPr txBox="1"/>
          <p:nvPr>
            <p:ph idx="1" type="subTitle"/>
          </p:nvPr>
        </p:nvSpPr>
        <p:spPr>
          <a:xfrm>
            <a:off x="1080750" y="3440475"/>
            <a:ext cx="1614900" cy="7275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36"/>
          <p:cNvSpPr txBox="1"/>
          <p:nvPr>
            <p:ph idx="2" type="title"/>
          </p:nvPr>
        </p:nvSpPr>
        <p:spPr>
          <a:xfrm>
            <a:off x="3452850" y="3093850"/>
            <a:ext cx="2238300" cy="816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36"/>
          <p:cNvSpPr txBox="1"/>
          <p:nvPr>
            <p:ph idx="3" type="subTitle"/>
          </p:nvPr>
        </p:nvSpPr>
        <p:spPr>
          <a:xfrm>
            <a:off x="3764550" y="3957200"/>
            <a:ext cx="1614900" cy="7275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36"/>
          <p:cNvSpPr txBox="1"/>
          <p:nvPr>
            <p:ph idx="4" type="title"/>
          </p:nvPr>
        </p:nvSpPr>
        <p:spPr>
          <a:xfrm>
            <a:off x="6136650" y="2577825"/>
            <a:ext cx="2238300" cy="8166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36"/>
          <p:cNvSpPr txBox="1"/>
          <p:nvPr>
            <p:ph idx="5" type="subTitle"/>
          </p:nvPr>
        </p:nvSpPr>
        <p:spPr>
          <a:xfrm>
            <a:off x="6448350" y="3440475"/>
            <a:ext cx="1614900" cy="7275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36"/>
          <p:cNvSpPr txBox="1"/>
          <p:nvPr>
            <p:ph idx="6" type="title"/>
          </p:nvPr>
        </p:nvSpPr>
        <p:spPr>
          <a:xfrm>
            <a:off x="1854750" y="430800"/>
            <a:ext cx="5434500" cy="4848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8" name="Shape 168"/>
        <p:cNvGrpSpPr/>
        <p:nvPr/>
      </p:nvGrpSpPr>
      <p:grpSpPr>
        <a:xfrm>
          <a:off x="0" y="0"/>
          <a:ext cx="0" cy="0"/>
          <a:chOff x="0" y="0"/>
          <a:chExt cx="0" cy="0"/>
        </a:xfrm>
      </p:grpSpPr>
      <p:pic>
        <p:nvPicPr>
          <p:cNvPr id="169" name="Google Shape;169;p37"/>
          <p:cNvPicPr preferRelativeResize="0"/>
          <p:nvPr/>
        </p:nvPicPr>
        <p:blipFill>
          <a:blip r:embed="rId2">
            <a:alphaModFix amt="78000"/>
          </a:blip>
          <a:stretch>
            <a:fillRect/>
          </a:stretch>
        </p:blipFill>
        <p:spPr>
          <a:xfrm>
            <a:off x="1" y="0"/>
            <a:ext cx="9143999" cy="5143500"/>
          </a:xfrm>
          <a:prstGeom prst="rect">
            <a:avLst/>
          </a:prstGeom>
          <a:noFill/>
          <a:ln>
            <a:noFill/>
          </a:ln>
        </p:spPr>
      </p:pic>
      <p:sp>
        <p:nvSpPr>
          <p:cNvPr id="170" name="Google Shape;170;p37"/>
          <p:cNvSpPr txBox="1"/>
          <p:nvPr>
            <p:ph type="title"/>
          </p:nvPr>
        </p:nvSpPr>
        <p:spPr>
          <a:xfrm>
            <a:off x="4257547" y="1360313"/>
            <a:ext cx="1990200" cy="527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37"/>
          <p:cNvSpPr txBox="1"/>
          <p:nvPr>
            <p:ph idx="1" type="subTitle"/>
          </p:nvPr>
        </p:nvSpPr>
        <p:spPr>
          <a:xfrm>
            <a:off x="4257550" y="1888013"/>
            <a:ext cx="1990200" cy="5277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37"/>
          <p:cNvSpPr txBox="1"/>
          <p:nvPr>
            <p:ph idx="2" type="title"/>
          </p:nvPr>
        </p:nvSpPr>
        <p:spPr>
          <a:xfrm>
            <a:off x="4257547" y="3407113"/>
            <a:ext cx="1990200" cy="527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37"/>
          <p:cNvSpPr txBox="1"/>
          <p:nvPr>
            <p:ph idx="3" type="subTitle"/>
          </p:nvPr>
        </p:nvSpPr>
        <p:spPr>
          <a:xfrm>
            <a:off x="4257552" y="3927757"/>
            <a:ext cx="1990200" cy="530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37"/>
          <p:cNvSpPr txBox="1"/>
          <p:nvPr>
            <p:ph idx="4" type="title"/>
          </p:nvPr>
        </p:nvSpPr>
        <p:spPr>
          <a:xfrm>
            <a:off x="6438697" y="1360313"/>
            <a:ext cx="1990200" cy="527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37"/>
          <p:cNvSpPr txBox="1"/>
          <p:nvPr>
            <p:ph idx="5" type="subTitle"/>
          </p:nvPr>
        </p:nvSpPr>
        <p:spPr>
          <a:xfrm>
            <a:off x="6438700" y="1888013"/>
            <a:ext cx="1990200" cy="5277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37"/>
          <p:cNvSpPr txBox="1"/>
          <p:nvPr>
            <p:ph idx="6" type="title"/>
          </p:nvPr>
        </p:nvSpPr>
        <p:spPr>
          <a:xfrm>
            <a:off x="6438697" y="3407113"/>
            <a:ext cx="1990200" cy="527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37"/>
          <p:cNvSpPr txBox="1"/>
          <p:nvPr>
            <p:ph idx="7" type="subTitle"/>
          </p:nvPr>
        </p:nvSpPr>
        <p:spPr>
          <a:xfrm>
            <a:off x="6438702" y="3927757"/>
            <a:ext cx="1990200" cy="5304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37"/>
          <p:cNvSpPr txBox="1"/>
          <p:nvPr>
            <p:ph idx="8" type="title"/>
          </p:nvPr>
        </p:nvSpPr>
        <p:spPr>
          <a:xfrm>
            <a:off x="720000" y="1779900"/>
            <a:ext cx="3166200" cy="1583700"/>
          </a:xfrm>
          <a:prstGeom prst="rect">
            <a:avLst/>
          </a:prstGeom>
        </p:spPr>
        <p:txBody>
          <a:bodyPr anchorCtr="0" anchor="t" bIns="36575" lIns="36575" spcFirstLastPara="1" rIns="36575" wrap="square" tIns="36575">
            <a:noAutofit/>
          </a:bodyPr>
          <a:lstStyle>
            <a:lvl1pPr lvl="0" rtl="0" algn="ctr">
              <a:lnSpc>
                <a:spcPct val="115000"/>
              </a:lnSpc>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9" name="Shape 179"/>
        <p:cNvGrpSpPr/>
        <p:nvPr/>
      </p:nvGrpSpPr>
      <p:grpSpPr>
        <a:xfrm>
          <a:off x="0" y="0"/>
          <a:ext cx="0" cy="0"/>
          <a:chOff x="0" y="0"/>
          <a:chExt cx="0" cy="0"/>
        </a:xfrm>
      </p:grpSpPr>
      <p:pic>
        <p:nvPicPr>
          <p:cNvPr id="180" name="Google Shape;180;p38"/>
          <p:cNvPicPr preferRelativeResize="0"/>
          <p:nvPr/>
        </p:nvPicPr>
        <p:blipFill>
          <a:blip r:embed="rId2">
            <a:alphaModFix amt="57000"/>
          </a:blip>
          <a:stretch>
            <a:fillRect/>
          </a:stretch>
        </p:blipFill>
        <p:spPr>
          <a:xfrm>
            <a:off x="0" y="0"/>
            <a:ext cx="9144003" cy="5143501"/>
          </a:xfrm>
          <a:prstGeom prst="rect">
            <a:avLst/>
          </a:prstGeom>
          <a:noFill/>
          <a:ln>
            <a:noFill/>
          </a:ln>
        </p:spPr>
      </p:pic>
      <p:pic>
        <p:nvPicPr>
          <p:cNvPr id="181" name="Google Shape;181;p38"/>
          <p:cNvPicPr preferRelativeResize="0"/>
          <p:nvPr/>
        </p:nvPicPr>
        <p:blipFill>
          <a:blip r:embed="rId3">
            <a:alphaModFix amt="68000"/>
          </a:blip>
          <a:stretch>
            <a:fillRect/>
          </a:stretch>
        </p:blipFill>
        <p:spPr>
          <a:xfrm flipH="1">
            <a:off x="0" y="0"/>
            <a:ext cx="9144003" cy="5143501"/>
          </a:xfrm>
          <a:prstGeom prst="rect">
            <a:avLst/>
          </a:prstGeom>
          <a:noFill/>
          <a:ln>
            <a:noFill/>
          </a:ln>
        </p:spPr>
      </p:pic>
      <p:sp>
        <p:nvSpPr>
          <p:cNvPr id="182" name="Google Shape;182;p38"/>
          <p:cNvSpPr txBox="1"/>
          <p:nvPr>
            <p:ph type="title"/>
          </p:nvPr>
        </p:nvSpPr>
        <p:spPr>
          <a:xfrm>
            <a:off x="2099025" y="1227425"/>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38"/>
          <p:cNvSpPr txBox="1"/>
          <p:nvPr>
            <p:ph idx="1" type="subTitle"/>
          </p:nvPr>
        </p:nvSpPr>
        <p:spPr>
          <a:xfrm>
            <a:off x="2099025" y="1657325"/>
            <a:ext cx="23043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38"/>
          <p:cNvSpPr txBox="1"/>
          <p:nvPr>
            <p:ph idx="2" type="title"/>
          </p:nvPr>
        </p:nvSpPr>
        <p:spPr>
          <a:xfrm>
            <a:off x="2099025" y="2384100"/>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38"/>
          <p:cNvSpPr txBox="1"/>
          <p:nvPr>
            <p:ph idx="3" type="subTitle"/>
          </p:nvPr>
        </p:nvSpPr>
        <p:spPr>
          <a:xfrm>
            <a:off x="2099022" y="2813988"/>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38"/>
          <p:cNvSpPr txBox="1"/>
          <p:nvPr>
            <p:ph idx="4" type="title"/>
          </p:nvPr>
        </p:nvSpPr>
        <p:spPr>
          <a:xfrm>
            <a:off x="5693263" y="1227413"/>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38"/>
          <p:cNvSpPr txBox="1"/>
          <p:nvPr>
            <p:ph idx="5" type="subTitle"/>
          </p:nvPr>
        </p:nvSpPr>
        <p:spPr>
          <a:xfrm>
            <a:off x="5693263" y="1657313"/>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38"/>
          <p:cNvSpPr txBox="1"/>
          <p:nvPr>
            <p:ph idx="6" type="title"/>
          </p:nvPr>
        </p:nvSpPr>
        <p:spPr>
          <a:xfrm>
            <a:off x="5693263" y="2384100"/>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38"/>
          <p:cNvSpPr txBox="1"/>
          <p:nvPr>
            <p:ph idx="7" type="subTitle"/>
          </p:nvPr>
        </p:nvSpPr>
        <p:spPr>
          <a:xfrm>
            <a:off x="5693260" y="2814000"/>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38"/>
          <p:cNvSpPr txBox="1"/>
          <p:nvPr>
            <p:ph idx="8" type="title"/>
          </p:nvPr>
        </p:nvSpPr>
        <p:spPr>
          <a:xfrm>
            <a:off x="2099025" y="3540775"/>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1" name="Google Shape;191;p38"/>
          <p:cNvSpPr txBox="1"/>
          <p:nvPr>
            <p:ph idx="9" type="subTitle"/>
          </p:nvPr>
        </p:nvSpPr>
        <p:spPr>
          <a:xfrm>
            <a:off x="2099023" y="3970675"/>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38"/>
          <p:cNvSpPr txBox="1"/>
          <p:nvPr>
            <p:ph idx="13" type="title"/>
          </p:nvPr>
        </p:nvSpPr>
        <p:spPr>
          <a:xfrm>
            <a:off x="5693263" y="3540775"/>
            <a:ext cx="2490000" cy="4299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 name="Google Shape;193;p38"/>
          <p:cNvSpPr txBox="1"/>
          <p:nvPr>
            <p:ph idx="14" type="subTitle"/>
          </p:nvPr>
        </p:nvSpPr>
        <p:spPr>
          <a:xfrm>
            <a:off x="5693260" y="3970675"/>
            <a:ext cx="2305500" cy="4848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38"/>
          <p:cNvSpPr txBox="1"/>
          <p:nvPr>
            <p:ph idx="15" type="title"/>
          </p:nvPr>
        </p:nvSpPr>
        <p:spPr>
          <a:xfrm>
            <a:off x="720000" y="430750"/>
            <a:ext cx="7704000" cy="572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5" name="Shape 195"/>
        <p:cNvGrpSpPr/>
        <p:nvPr/>
      </p:nvGrpSpPr>
      <p:grpSpPr>
        <a:xfrm>
          <a:off x="0" y="0"/>
          <a:ext cx="0" cy="0"/>
          <a:chOff x="0" y="0"/>
          <a:chExt cx="0" cy="0"/>
        </a:xfrm>
      </p:grpSpPr>
      <p:pic>
        <p:nvPicPr>
          <p:cNvPr id="196" name="Google Shape;196;p39"/>
          <p:cNvPicPr preferRelativeResize="0"/>
          <p:nvPr/>
        </p:nvPicPr>
        <p:blipFill>
          <a:blip r:embed="rId2">
            <a:alphaModFix amt="39000"/>
          </a:blip>
          <a:stretch>
            <a:fillRect/>
          </a:stretch>
        </p:blipFill>
        <p:spPr>
          <a:xfrm>
            <a:off x="0" y="0"/>
            <a:ext cx="9144003" cy="5143501"/>
          </a:xfrm>
          <a:prstGeom prst="rect">
            <a:avLst/>
          </a:prstGeom>
          <a:noFill/>
          <a:ln>
            <a:noFill/>
          </a:ln>
        </p:spPr>
      </p:pic>
      <p:sp>
        <p:nvSpPr>
          <p:cNvPr id="197" name="Google Shape;197;p39"/>
          <p:cNvSpPr txBox="1"/>
          <p:nvPr>
            <p:ph hasCustomPrompt="1" type="title"/>
          </p:nvPr>
        </p:nvSpPr>
        <p:spPr>
          <a:xfrm>
            <a:off x="4406400" y="620925"/>
            <a:ext cx="3031800" cy="511800"/>
          </a:xfrm>
          <a:prstGeom prst="rect">
            <a:avLst/>
          </a:prstGeom>
          <a:ln>
            <a:noFill/>
          </a:ln>
        </p:spPr>
        <p:txBody>
          <a:bodyPr anchorCtr="0" anchor="t" bIns="36575" lIns="36575" spcFirstLastPara="1" rIns="36575" wrap="square" tIns="36575">
            <a:noAutofit/>
          </a:bodyPr>
          <a:lstStyle>
            <a:lvl1pPr lvl="0" rtl="0" algn="ctr">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8" name="Google Shape;198;p39"/>
          <p:cNvSpPr txBox="1"/>
          <p:nvPr>
            <p:ph idx="1" type="subTitle"/>
          </p:nvPr>
        </p:nvSpPr>
        <p:spPr>
          <a:xfrm>
            <a:off x="4406400" y="1310662"/>
            <a:ext cx="3031800" cy="5118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39"/>
          <p:cNvSpPr txBox="1"/>
          <p:nvPr>
            <p:ph hasCustomPrompt="1" idx="2" type="title"/>
          </p:nvPr>
        </p:nvSpPr>
        <p:spPr>
          <a:xfrm>
            <a:off x="4406400" y="2000400"/>
            <a:ext cx="3031800" cy="511800"/>
          </a:xfrm>
          <a:prstGeom prst="rect">
            <a:avLst/>
          </a:prstGeom>
          <a:ln>
            <a:noFill/>
          </a:ln>
        </p:spPr>
        <p:txBody>
          <a:bodyPr anchorCtr="0" anchor="t" bIns="36575" lIns="36575" spcFirstLastPara="1" rIns="36575" wrap="square" tIns="36575">
            <a:noAutofit/>
          </a:bodyPr>
          <a:lstStyle>
            <a:lvl1pPr lvl="0" rtl="0" algn="ctr">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0" name="Google Shape;200;p39"/>
          <p:cNvSpPr txBox="1"/>
          <p:nvPr>
            <p:ph idx="3" type="subTitle"/>
          </p:nvPr>
        </p:nvSpPr>
        <p:spPr>
          <a:xfrm>
            <a:off x="4406400" y="2687406"/>
            <a:ext cx="3031800" cy="5118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9"/>
          <p:cNvSpPr txBox="1"/>
          <p:nvPr>
            <p:ph hasCustomPrompt="1" idx="4" type="title"/>
          </p:nvPr>
        </p:nvSpPr>
        <p:spPr>
          <a:xfrm>
            <a:off x="4406400" y="3379874"/>
            <a:ext cx="3031800" cy="511800"/>
          </a:xfrm>
          <a:prstGeom prst="rect">
            <a:avLst/>
          </a:prstGeom>
          <a:ln>
            <a:noFill/>
          </a:ln>
        </p:spPr>
        <p:txBody>
          <a:bodyPr anchorCtr="0" anchor="t" bIns="36575" lIns="36575" spcFirstLastPara="1" rIns="36575" wrap="square" tIns="36575">
            <a:noAutofit/>
          </a:bodyPr>
          <a:lstStyle>
            <a:lvl1pPr lvl="0" rtl="0" algn="ctr">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2" name="Google Shape;202;p39"/>
          <p:cNvSpPr txBox="1"/>
          <p:nvPr>
            <p:ph idx="5" type="subTitle"/>
          </p:nvPr>
        </p:nvSpPr>
        <p:spPr>
          <a:xfrm>
            <a:off x="4406400" y="4064150"/>
            <a:ext cx="3031800" cy="511800"/>
          </a:xfrm>
          <a:prstGeom prst="rect">
            <a:avLst/>
          </a:prstGeom>
          <a:ln>
            <a:noFill/>
          </a:ln>
        </p:spPr>
        <p:txBody>
          <a:bodyPr anchorCtr="0" anchor="t" bIns="36575" lIns="36575" spcFirstLastPara="1" rIns="36575" wrap="square" tIns="3657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03" name="Shape 203"/>
        <p:cNvGrpSpPr/>
        <p:nvPr/>
      </p:nvGrpSpPr>
      <p:grpSpPr>
        <a:xfrm>
          <a:off x="0" y="0"/>
          <a:ext cx="0" cy="0"/>
          <a:chOff x="0" y="0"/>
          <a:chExt cx="0" cy="0"/>
        </a:xfrm>
      </p:grpSpPr>
      <p:sp>
        <p:nvSpPr>
          <p:cNvPr id="204" name="Google Shape;204;p40"/>
          <p:cNvSpPr txBox="1"/>
          <p:nvPr>
            <p:ph type="title"/>
          </p:nvPr>
        </p:nvSpPr>
        <p:spPr>
          <a:xfrm>
            <a:off x="6282025" y="2696300"/>
            <a:ext cx="2069400" cy="393600"/>
          </a:xfrm>
          <a:prstGeom prst="rect">
            <a:avLst/>
          </a:prstGeom>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pic>
        <p:nvPicPr>
          <p:cNvPr id="205" name="Google Shape;205;p40"/>
          <p:cNvPicPr preferRelativeResize="0"/>
          <p:nvPr/>
        </p:nvPicPr>
        <p:blipFill>
          <a:blip r:embed="rId2">
            <a:alphaModFix amt="39000"/>
          </a:blip>
          <a:stretch>
            <a:fillRect/>
          </a:stretch>
        </p:blipFill>
        <p:spPr>
          <a:xfrm>
            <a:off x="0" y="0"/>
            <a:ext cx="9144003" cy="5143501"/>
          </a:xfrm>
          <a:prstGeom prst="rect">
            <a:avLst/>
          </a:prstGeom>
          <a:noFill/>
          <a:ln>
            <a:noFill/>
          </a:ln>
        </p:spPr>
      </p:pic>
      <p:sp>
        <p:nvSpPr>
          <p:cNvPr id="206" name="Google Shape;206;p40"/>
          <p:cNvSpPr txBox="1"/>
          <p:nvPr>
            <p:ph hasCustomPrompt="1" idx="2" type="title"/>
          </p:nvPr>
        </p:nvSpPr>
        <p:spPr>
          <a:xfrm>
            <a:off x="2303300" y="2045150"/>
            <a:ext cx="1220700" cy="4836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7" name="Google Shape;207;p40"/>
          <p:cNvSpPr txBox="1"/>
          <p:nvPr>
            <p:ph idx="1" type="subTitle"/>
          </p:nvPr>
        </p:nvSpPr>
        <p:spPr>
          <a:xfrm>
            <a:off x="2303300" y="3079450"/>
            <a:ext cx="1933200" cy="9675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40"/>
          <p:cNvSpPr txBox="1"/>
          <p:nvPr>
            <p:ph hasCustomPrompt="1" idx="3" type="title"/>
          </p:nvPr>
        </p:nvSpPr>
        <p:spPr>
          <a:xfrm>
            <a:off x="6282025" y="2045150"/>
            <a:ext cx="1220700" cy="483600"/>
          </a:xfrm>
          <a:prstGeom prst="rect">
            <a:avLst/>
          </a:prstGeom>
          <a:ln>
            <a:noFill/>
          </a:ln>
        </p:spPr>
        <p:txBody>
          <a:bodyPr anchorCtr="0" anchor="t" bIns="36575" lIns="36575" spcFirstLastPara="1" rIns="36575" wrap="square" tIns="36575">
            <a:noAutofit/>
          </a:bodyPr>
          <a:lstStyle>
            <a:lvl1pPr lvl="0" rtl="0">
              <a:spcBef>
                <a:spcPts val="0"/>
              </a:spcBef>
              <a:spcAft>
                <a:spcPts val="0"/>
              </a:spcAft>
              <a:buSzPts val="6200"/>
              <a:buNone/>
              <a:defRPr sz="3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9" name="Google Shape;209;p40"/>
          <p:cNvSpPr txBox="1"/>
          <p:nvPr>
            <p:ph idx="4" type="subTitle"/>
          </p:nvPr>
        </p:nvSpPr>
        <p:spPr>
          <a:xfrm>
            <a:off x="6282025" y="3079450"/>
            <a:ext cx="1933200" cy="967500"/>
          </a:xfrm>
          <a:prstGeom prst="rect">
            <a:avLst/>
          </a:prstGeom>
          <a:ln>
            <a:noFill/>
          </a:ln>
        </p:spPr>
        <p:txBody>
          <a:bodyPr anchorCtr="0" anchor="t" bIns="36575" lIns="36575" spcFirstLastPara="1" rIns="36575" wrap="square" tIns="3657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40"/>
          <p:cNvSpPr txBox="1"/>
          <p:nvPr>
            <p:ph idx="5" type="title"/>
          </p:nvPr>
        </p:nvSpPr>
        <p:spPr>
          <a:xfrm>
            <a:off x="1824150" y="430750"/>
            <a:ext cx="5495700" cy="9675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40"/>
          <p:cNvSpPr txBox="1"/>
          <p:nvPr>
            <p:ph idx="6" type="title"/>
          </p:nvPr>
        </p:nvSpPr>
        <p:spPr>
          <a:xfrm>
            <a:off x="2303300" y="2696300"/>
            <a:ext cx="2069400" cy="393600"/>
          </a:xfrm>
          <a:prstGeom prst="rect">
            <a:avLst/>
          </a:prstGeom>
        </p:spPr>
        <p:txBody>
          <a:bodyPr anchorCtr="0" anchor="t" bIns="36575" lIns="36575" spcFirstLastPara="1" rIns="36575" wrap="square" tIns="3657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a:blip r:embed="rId2">
            <a:alphaModFix amt="70000"/>
          </a:blip>
          <a:stretch>
            <a:fillRect/>
          </a:stretch>
        </p:blipFill>
        <p:spPr>
          <a:xfrm flipH="1">
            <a:off x="1" y="0"/>
            <a:ext cx="9143999" cy="5143500"/>
          </a:xfrm>
          <a:prstGeom prst="rect">
            <a:avLst/>
          </a:prstGeom>
          <a:noFill/>
          <a:ln>
            <a:noFill/>
          </a:ln>
        </p:spPr>
      </p:pic>
      <p:sp>
        <p:nvSpPr>
          <p:cNvPr id="25" name="Google Shape;25;p5"/>
          <p:cNvSpPr txBox="1"/>
          <p:nvPr>
            <p:ph idx="1" type="subTitle"/>
          </p:nvPr>
        </p:nvSpPr>
        <p:spPr>
          <a:xfrm>
            <a:off x="1018575" y="1756475"/>
            <a:ext cx="2753400" cy="454200"/>
          </a:xfrm>
          <a:prstGeom prst="rect">
            <a:avLst/>
          </a:prstGeom>
        </p:spPr>
        <p:txBody>
          <a:bodyPr anchorCtr="0" anchor="ctr" bIns="36575" lIns="36575" spcFirstLastPara="1" rIns="36575" wrap="square" tIns="36575">
            <a:noAutofit/>
          </a:bodyPr>
          <a:lstStyle>
            <a:lvl1pPr lv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1pPr>
            <a:lvl2pPr lvl="1"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p:txBody>
      </p:sp>
      <p:sp>
        <p:nvSpPr>
          <p:cNvPr id="26" name="Google Shape;26;p5"/>
          <p:cNvSpPr txBox="1"/>
          <p:nvPr>
            <p:ph idx="2" type="subTitle"/>
          </p:nvPr>
        </p:nvSpPr>
        <p:spPr>
          <a:xfrm>
            <a:off x="5295875" y="1756475"/>
            <a:ext cx="2753400" cy="454200"/>
          </a:xfrm>
          <a:prstGeom prst="rect">
            <a:avLst/>
          </a:prstGeom>
        </p:spPr>
        <p:txBody>
          <a:bodyPr anchorCtr="0" anchor="ctr" bIns="36575" lIns="36575" spcFirstLastPara="1" rIns="36575" wrap="square" tIns="36575">
            <a:noAutofit/>
          </a:bodyPr>
          <a:lstStyle>
            <a:lvl1pPr lvl="0" rtl="0" algn="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1pPr>
            <a:lvl2pPr lvl="1"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rtl="0"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p:txBody>
      </p:sp>
      <p:sp>
        <p:nvSpPr>
          <p:cNvPr id="27" name="Google Shape;27;p5"/>
          <p:cNvSpPr txBox="1"/>
          <p:nvPr>
            <p:ph idx="3" type="subTitle"/>
          </p:nvPr>
        </p:nvSpPr>
        <p:spPr>
          <a:xfrm>
            <a:off x="1018575" y="2253888"/>
            <a:ext cx="2753400" cy="713400"/>
          </a:xfrm>
          <a:prstGeom prst="rect">
            <a:avLst/>
          </a:prstGeom>
        </p:spPr>
        <p:txBody>
          <a:bodyPr anchorCtr="0" anchor="ctr" bIns="36575" lIns="36575" spcFirstLastPara="1" rIns="36575" wrap="square" tIns="3657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4" type="subTitle"/>
          </p:nvPr>
        </p:nvSpPr>
        <p:spPr>
          <a:xfrm>
            <a:off x="5295875" y="2253888"/>
            <a:ext cx="2753400" cy="713400"/>
          </a:xfrm>
          <a:prstGeom prst="rect">
            <a:avLst/>
          </a:prstGeom>
        </p:spPr>
        <p:txBody>
          <a:bodyPr anchorCtr="0" anchor="ctr" bIns="36575" lIns="36575" spcFirstLastPara="1" rIns="36575" wrap="square" tIns="3657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 name="Google Shape;29;p5"/>
          <p:cNvSpPr txBox="1"/>
          <p:nvPr>
            <p:ph type="title"/>
          </p:nvPr>
        </p:nvSpPr>
        <p:spPr>
          <a:xfrm>
            <a:off x="720000" y="434175"/>
            <a:ext cx="7704000" cy="9564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1"/>
        </a:solidFill>
      </p:bgPr>
    </p:bg>
    <p:spTree>
      <p:nvGrpSpPr>
        <p:cNvPr id="212" name="Shape 212"/>
        <p:cNvGrpSpPr/>
        <p:nvPr/>
      </p:nvGrpSpPr>
      <p:grpSpPr>
        <a:xfrm>
          <a:off x="0" y="0"/>
          <a:ext cx="0" cy="0"/>
          <a:chOff x="0" y="0"/>
          <a:chExt cx="0" cy="0"/>
        </a:xfrm>
      </p:grpSpPr>
      <p:pic>
        <p:nvPicPr>
          <p:cNvPr id="213" name="Google Shape;213;p41"/>
          <p:cNvPicPr preferRelativeResize="0"/>
          <p:nvPr/>
        </p:nvPicPr>
        <p:blipFill>
          <a:blip r:embed="rId2">
            <a:alphaModFix amt="25000"/>
          </a:blip>
          <a:stretch>
            <a:fillRect/>
          </a:stretch>
        </p:blipFill>
        <p:spPr>
          <a:xfrm flipH="1">
            <a:off x="0" y="0"/>
            <a:ext cx="9144003" cy="5143501"/>
          </a:xfrm>
          <a:prstGeom prst="rect">
            <a:avLst/>
          </a:prstGeom>
          <a:noFill/>
          <a:ln>
            <a:noFill/>
          </a:ln>
        </p:spPr>
      </p:pic>
      <p:sp>
        <p:nvSpPr>
          <p:cNvPr id="214" name="Google Shape;214;p41"/>
          <p:cNvSpPr txBox="1"/>
          <p:nvPr>
            <p:ph type="ctrTitle"/>
          </p:nvPr>
        </p:nvSpPr>
        <p:spPr>
          <a:xfrm>
            <a:off x="701000" y="938350"/>
            <a:ext cx="4284000" cy="798900"/>
          </a:xfrm>
          <a:prstGeom prst="rect">
            <a:avLst/>
          </a:prstGeom>
        </p:spPr>
        <p:txBody>
          <a:bodyPr anchorCtr="0" anchor="t" bIns="36575" lIns="36575" spcFirstLastPara="1" rIns="36575" wrap="square" tIns="36575">
            <a:noAutofit/>
          </a:bodyPr>
          <a:lstStyle>
            <a:lvl1pPr lvl="0" rtl="0" algn="ctr">
              <a:spcBef>
                <a:spcPts val="0"/>
              </a:spcBef>
              <a:spcAft>
                <a:spcPts val="0"/>
              </a:spcAft>
              <a:buClr>
                <a:schemeClr val="dk1"/>
              </a:buClr>
              <a:buSzPts val="5200"/>
              <a:buNone/>
              <a:defRPr sz="5200">
                <a:solidFill>
                  <a:schemeClr val="dk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215" name="Google Shape;215;p41"/>
          <p:cNvSpPr txBox="1"/>
          <p:nvPr>
            <p:ph idx="1" type="subTitle"/>
          </p:nvPr>
        </p:nvSpPr>
        <p:spPr>
          <a:xfrm>
            <a:off x="1052725" y="3059150"/>
            <a:ext cx="3570900" cy="745200"/>
          </a:xfrm>
          <a:prstGeom prst="rect">
            <a:avLst/>
          </a:prstGeom>
        </p:spPr>
        <p:txBody>
          <a:bodyPr anchorCtr="0" anchor="t" bIns="36575" lIns="36575" spcFirstLastPara="1" rIns="36575" wrap="square" tIns="3657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216" name="Google Shape;216;p41"/>
          <p:cNvSpPr txBox="1"/>
          <p:nvPr>
            <p:ph idx="2" type="subTitle"/>
          </p:nvPr>
        </p:nvSpPr>
        <p:spPr>
          <a:xfrm>
            <a:off x="1385150" y="2031988"/>
            <a:ext cx="2915700" cy="558900"/>
          </a:xfrm>
          <a:prstGeom prst="rect">
            <a:avLst/>
          </a:prstGeom>
        </p:spPr>
        <p:txBody>
          <a:bodyPr anchorCtr="0" anchor="ctr" bIns="36575" lIns="36575" spcFirstLastPara="1" rIns="36575" wrap="square" tIns="36575">
            <a:noAutofit/>
          </a:bodyPr>
          <a:lstStyle>
            <a:lvl1pPr lvl="0" rtl="0" algn="ctr">
              <a:lnSpc>
                <a:spcPct val="100000"/>
              </a:lnSpc>
              <a:spcBef>
                <a:spcPts val="0"/>
              </a:spcBef>
              <a:spcAft>
                <a:spcPts val="0"/>
              </a:spcAft>
              <a:buClr>
                <a:schemeClr val="dk1"/>
              </a:buClr>
              <a:buSzPts val="1400"/>
              <a:buNone/>
              <a:defRPr sz="1600"/>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217" name="Google Shape;217;p41"/>
          <p:cNvSpPr txBox="1"/>
          <p:nvPr/>
        </p:nvSpPr>
        <p:spPr>
          <a:xfrm>
            <a:off x="906025" y="4122950"/>
            <a:ext cx="3864300" cy="4311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chemeClr val="dk1"/>
                </a:solidFill>
                <a:latin typeface="Montserrat Medium"/>
                <a:ea typeface="Montserrat Medium"/>
                <a:cs typeface="Montserrat Medium"/>
                <a:sym typeface="Montserrat Medium"/>
              </a:rPr>
              <a:t>CREDITS: This presentation template was created by </a:t>
            </a:r>
            <a:r>
              <a:rPr b="1" lang="en" sz="8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800">
                <a:solidFill>
                  <a:schemeClr val="dk1"/>
                </a:solidFill>
                <a:latin typeface="Montserrat Medium"/>
                <a:ea typeface="Montserrat Medium"/>
                <a:cs typeface="Montserrat Medium"/>
                <a:sym typeface="Montserrat Medium"/>
              </a:rPr>
              <a:t>, including icons by </a:t>
            </a:r>
            <a:r>
              <a:rPr b="1" lang="en" sz="8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800">
                <a:solidFill>
                  <a:schemeClr val="dk1"/>
                </a:solidFill>
                <a:latin typeface="Montserrat Medium"/>
                <a:ea typeface="Montserrat Medium"/>
                <a:cs typeface="Montserrat Medium"/>
                <a:sym typeface="Montserrat Medium"/>
              </a:rPr>
              <a:t>, infographics &amp; images by </a:t>
            </a:r>
            <a:r>
              <a:rPr b="1" lang="en" sz="8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endParaRPr sz="800">
              <a:solidFill>
                <a:schemeClr val="dk1"/>
              </a:solidFill>
              <a:latin typeface="Montserrat Medium"/>
              <a:ea typeface="Montserrat Medium"/>
              <a:cs typeface="Montserrat Medium"/>
              <a:sym typeface="Montserrat Mediu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8" name="Shape 218"/>
        <p:cNvGrpSpPr/>
        <p:nvPr/>
      </p:nvGrpSpPr>
      <p:grpSpPr>
        <a:xfrm>
          <a:off x="0" y="0"/>
          <a:ext cx="0" cy="0"/>
          <a:chOff x="0" y="0"/>
          <a:chExt cx="0" cy="0"/>
        </a:xfrm>
      </p:grpSpPr>
      <p:pic>
        <p:nvPicPr>
          <p:cNvPr id="219" name="Google Shape;219;p42"/>
          <p:cNvPicPr preferRelativeResize="0"/>
          <p:nvPr/>
        </p:nvPicPr>
        <p:blipFill>
          <a:blip r:embed="rId2">
            <a:alphaModFix amt="78000"/>
          </a:blip>
          <a:stretch>
            <a:fillRect/>
          </a:stretch>
        </p:blipFill>
        <p:spPr>
          <a:xfrm>
            <a:off x="0" y="0"/>
            <a:ext cx="9144003" cy="5143501"/>
          </a:xfrm>
          <a:prstGeom prst="rect">
            <a:avLst/>
          </a:prstGeom>
          <a:noFill/>
          <a:ln>
            <a:noFill/>
          </a:ln>
        </p:spPr>
      </p:pic>
      <p:grpSp>
        <p:nvGrpSpPr>
          <p:cNvPr id="220" name="Google Shape;220;p42"/>
          <p:cNvGrpSpPr/>
          <p:nvPr/>
        </p:nvGrpSpPr>
        <p:grpSpPr>
          <a:xfrm>
            <a:off x="6215323" y="535000"/>
            <a:ext cx="2604902" cy="4608600"/>
            <a:chOff x="6215323" y="535000"/>
            <a:chExt cx="2604902" cy="4608600"/>
          </a:xfrm>
        </p:grpSpPr>
        <p:sp>
          <p:nvSpPr>
            <p:cNvPr id="221" name="Google Shape;221;p42"/>
            <p:cNvSpPr/>
            <p:nvPr/>
          </p:nvSpPr>
          <p:spPr>
            <a:xfrm rot="-5400000">
              <a:off x="7596075" y="1714575"/>
              <a:ext cx="123900" cy="230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2"/>
            <p:cNvSpPr/>
            <p:nvPr/>
          </p:nvSpPr>
          <p:spPr>
            <a:xfrm rot="-5400000">
              <a:off x="6555525" y="2755125"/>
              <a:ext cx="123900" cy="2238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2"/>
            <p:cNvSpPr/>
            <p:nvPr/>
          </p:nvSpPr>
          <p:spPr>
            <a:xfrm rot="-5400000">
              <a:off x="8646375" y="2755125"/>
              <a:ext cx="123900" cy="2238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2"/>
            <p:cNvSpPr/>
            <p:nvPr/>
          </p:nvSpPr>
          <p:spPr>
            <a:xfrm>
              <a:off x="8696325" y="543600"/>
              <a:ext cx="123900" cy="459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2"/>
            <p:cNvSpPr/>
            <p:nvPr/>
          </p:nvSpPr>
          <p:spPr>
            <a:xfrm>
              <a:off x="6505575" y="535000"/>
              <a:ext cx="123900" cy="460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42"/>
            <p:cNvGrpSpPr/>
            <p:nvPr/>
          </p:nvGrpSpPr>
          <p:grpSpPr>
            <a:xfrm>
              <a:off x="6215323" y="709602"/>
              <a:ext cx="1789400" cy="1681138"/>
              <a:chOff x="-1147275" y="833450"/>
              <a:chExt cx="1351000" cy="1269550"/>
            </a:xfrm>
          </p:grpSpPr>
          <p:sp>
            <p:nvSpPr>
              <p:cNvPr id="227" name="Google Shape;227;p42"/>
              <p:cNvSpPr/>
              <p:nvPr/>
            </p:nvSpPr>
            <p:spPr>
              <a:xfrm>
                <a:off x="-1147275" y="833450"/>
                <a:ext cx="1351000" cy="1269550"/>
              </a:xfrm>
              <a:custGeom>
                <a:rect b="b" l="l" r="r" t="t"/>
                <a:pathLst>
                  <a:path extrusionOk="0" h="50782" w="54040">
                    <a:moveTo>
                      <a:pt x="43150" y="1"/>
                    </a:moveTo>
                    <a:cubicBezTo>
                      <a:pt x="35114" y="1"/>
                      <a:pt x="22646" y="3136"/>
                      <a:pt x="13705" y="12119"/>
                    </a:cubicBezTo>
                    <a:cubicBezTo>
                      <a:pt x="627" y="25181"/>
                      <a:pt x="0" y="45708"/>
                      <a:pt x="3304" y="49088"/>
                    </a:cubicBezTo>
                    <a:cubicBezTo>
                      <a:pt x="4365" y="50130"/>
                      <a:pt x="7114" y="50781"/>
                      <a:pt x="10791" y="50781"/>
                    </a:cubicBezTo>
                    <a:cubicBezTo>
                      <a:pt x="18832" y="50781"/>
                      <a:pt x="31310" y="47666"/>
                      <a:pt x="40274" y="38703"/>
                    </a:cubicBezTo>
                    <a:cubicBezTo>
                      <a:pt x="53336" y="25640"/>
                      <a:pt x="54040" y="5052"/>
                      <a:pt x="50659" y="1733"/>
                    </a:cubicBezTo>
                    <a:cubicBezTo>
                      <a:pt x="49617" y="667"/>
                      <a:pt x="46854" y="1"/>
                      <a:pt x="43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42"/>
              <p:cNvSpPr/>
              <p:nvPr/>
            </p:nvSpPr>
            <p:spPr>
              <a:xfrm>
                <a:off x="-1147275" y="833450"/>
                <a:ext cx="1273000" cy="1231825"/>
              </a:xfrm>
              <a:custGeom>
                <a:rect b="b" l="l" r="r" t="t"/>
                <a:pathLst>
                  <a:path extrusionOk="0" h="49273" w="50920">
                    <a:moveTo>
                      <a:pt x="43150" y="1"/>
                    </a:moveTo>
                    <a:cubicBezTo>
                      <a:pt x="35114" y="1"/>
                      <a:pt x="22646" y="3136"/>
                      <a:pt x="13705" y="12119"/>
                    </a:cubicBezTo>
                    <a:cubicBezTo>
                      <a:pt x="627" y="25181"/>
                      <a:pt x="0" y="45708"/>
                      <a:pt x="3304" y="49088"/>
                    </a:cubicBezTo>
                    <a:cubicBezTo>
                      <a:pt x="3442" y="49150"/>
                      <a:pt x="3503" y="49211"/>
                      <a:pt x="3564" y="49272"/>
                    </a:cubicBezTo>
                    <a:cubicBezTo>
                      <a:pt x="1270" y="46029"/>
                      <a:pt x="4207" y="28179"/>
                      <a:pt x="17009" y="15377"/>
                    </a:cubicBezTo>
                    <a:cubicBezTo>
                      <a:pt x="27170" y="5216"/>
                      <a:pt x="40593" y="1256"/>
                      <a:pt x="47280" y="1256"/>
                    </a:cubicBezTo>
                    <a:cubicBezTo>
                      <a:pt x="48988" y="1256"/>
                      <a:pt x="50257" y="1514"/>
                      <a:pt x="50919" y="1993"/>
                    </a:cubicBezTo>
                    <a:cubicBezTo>
                      <a:pt x="50858" y="1856"/>
                      <a:pt x="50720" y="1794"/>
                      <a:pt x="50659" y="1733"/>
                    </a:cubicBezTo>
                    <a:cubicBezTo>
                      <a:pt x="49617" y="667"/>
                      <a:pt x="46854" y="1"/>
                      <a:pt x="43150"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42"/>
              <p:cNvSpPr/>
              <p:nvPr/>
            </p:nvSpPr>
            <p:spPr>
              <a:xfrm>
                <a:off x="-376375" y="848100"/>
                <a:ext cx="524275" cy="524275"/>
              </a:xfrm>
              <a:custGeom>
                <a:rect b="b" l="l" r="r" t="t"/>
                <a:pathLst>
                  <a:path extrusionOk="0" h="20971" w="20971">
                    <a:moveTo>
                      <a:pt x="5935" y="0"/>
                    </a:moveTo>
                    <a:cubicBezTo>
                      <a:pt x="4023" y="321"/>
                      <a:pt x="2050" y="765"/>
                      <a:pt x="0" y="1407"/>
                    </a:cubicBezTo>
                    <a:lnTo>
                      <a:pt x="19579" y="20970"/>
                    </a:lnTo>
                    <a:cubicBezTo>
                      <a:pt x="20206" y="18936"/>
                      <a:pt x="20649" y="16948"/>
                      <a:pt x="20970" y="15036"/>
                    </a:cubicBezTo>
                    <a:lnTo>
                      <a:pt x="5935" y="0"/>
                    </a:lnTo>
                    <a:close/>
                  </a:path>
                </a:pathLst>
              </a:cu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42"/>
              <p:cNvSpPr/>
              <p:nvPr/>
            </p:nvSpPr>
            <p:spPr>
              <a:xfrm>
                <a:off x="-1091450" y="1565075"/>
                <a:ext cx="522375" cy="522750"/>
              </a:xfrm>
              <a:custGeom>
                <a:rect b="b" l="l" r="r" t="t"/>
                <a:pathLst>
                  <a:path extrusionOk="0" h="20910" w="20895">
                    <a:moveTo>
                      <a:pt x="1392" y="0"/>
                    </a:moveTo>
                    <a:cubicBezTo>
                      <a:pt x="765" y="2035"/>
                      <a:pt x="306" y="4023"/>
                      <a:pt x="0" y="5859"/>
                    </a:cubicBezTo>
                    <a:lnTo>
                      <a:pt x="14975" y="20909"/>
                    </a:lnTo>
                    <a:cubicBezTo>
                      <a:pt x="16887" y="20588"/>
                      <a:pt x="18860" y="20145"/>
                      <a:pt x="20894" y="19502"/>
                    </a:cubicBezTo>
                    <a:lnTo>
                      <a:pt x="1392" y="0"/>
                    </a:lnTo>
                    <a:close/>
                  </a:path>
                </a:pathLst>
              </a:cu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42"/>
              <p:cNvSpPr/>
              <p:nvPr/>
            </p:nvSpPr>
            <p:spPr>
              <a:xfrm>
                <a:off x="-1070800" y="1565075"/>
                <a:ext cx="501725" cy="502100"/>
              </a:xfrm>
              <a:custGeom>
                <a:rect b="b" l="l" r="r" t="t"/>
                <a:pathLst>
                  <a:path extrusionOk="0" h="20084" w="20069">
                    <a:moveTo>
                      <a:pt x="566" y="0"/>
                    </a:moveTo>
                    <a:cubicBezTo>
                      <a:pt x="322" y="643"/>
                      <a:pt x="123" y="1346"/>
                      <a:pt x="0" y="1973"/>
                    </a:cubicBezTo>
                    <a:lnTo>
                      <a:pt x="18034" y="20084"/>
                    </a:lnTo>
                    <a:cubicBezTo>
                      <a:pt x="18737" y="19885"/>
                      <a:pt x="19441" y="19762"/>
                      <a:pt x="20068" y="19502"/>
                    </a:cubicBezTo>
                    <a:lnTo>
                      <a:pt x="566"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42"/>
              <p:cNvSpPr/>
              <p:nvPr/>
            </p:nvSpPr>
            <p:spPr>
              <a:xfrm>
                <a:off x="-376375" y="868750"/>
                <a:ext cx="503625" cy="503625"/>
              </a:xfrm>
              <a:custGeom>
                <a:rect b="b" l="l" r="r" t="t"/>
                <a:pathLst>
                  <a:path extrusionOk="0" h="20145" w="20145">
                    <a:moveTo>
                      <a:pt x="2050" y="0"/>
                    </a:moveTo>
                    <a:cubicBezTo>
                      <a:pt x="1407" y="199"/>
                      <a:pt x="704" y="382"/>
                      <a:pt x="0" y="581"/>
                    </a:cubicBezTo>
                    <a:lnTo>
                      <a:pt x="19579" y="20144"/>
                    </a:lnTo>
                    <a:cubicBezTo>
                      <a:pt x="19762" y="19441"/>
                      <a:pt x="19961" y="18737"/>
                      <a:pt x="20145" y="18110"/>
                    </a:cubicBezTo>
                    <a:lnTo>
                      <a:pt x="2050"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42"/>
              <p:cNvSpPr/>
              <p:nvPr/>
            </p:nvSpPr>
            <p:spPr>
              <a:xfrm>
                <a:off x="-722075" y="1220625"/>
                <a:ext cx="500575" cy="495025"/>
              </a:xfrm>
              <a:custGeom>
                <a:rect b="b" l="l" r="r" t="t"/>
                <a:pathLst>
                  <a:path extrusionOk="0" h="19801" w="20023">
                    <a:moveTo>
                      <a:pt x="18776" y="1"/>
                    </a:moveTo>
                    <a:cubicBezTo>
                      <a:pt x="18497" y="1"/>
                      <a:pt x="18226" y="112"/>
                      <a:pt x="18034" y="333"/>
                    </a:cubicBezTo>
                    <a:lnTo>
                      <a:pt x="16383" y="1985"/>
                    </a:lnTo>
                    <a:lnTo>
                      <a:pt x="15235" y="838"/>
                    </a:lnTo>
                    <a:cubicBezTo>
                      <a:pt x="15014" y="616"/>
                      <a:pt x="14727" y="506"/>
                      <a:pt x="14440" y="506"/>
                    </a:cubicBezTo>
                    <a:cubicBezTo>
                      <a:pt x="14153" y="506"/>
                      <a:pt x="13866" y="616"/>
                      <a:pt x="13645" y="838"/>
                    </a:cubicBezTo>
                    <a:cubicBezTo>
                      <a:pt x="13201" y="1282"/>
                      <a:pt x="13201" y="1985"/>
                      <a:pt x="13645" y="2368"/>
                    </a:cubicBezTo>
                    <a:lnTo>
                      <a:pt x="14792" y="3515"/>
                    </a:lnTo>
                    <a:lnTo>
                      <a:pt x="12115" y="6192"/>
                    </a:lnTo>
                    <a:lnTo>
                      <a:pt x="10968" y="5045"/>
                    </a:lnTo>
                    <a:cubicBezTo>
                      <a:pt x="10746" y="4853"/>
                      <a:pt x="10459" y="4758"/>
                      <a:pt x="10180" y="4758"/>
                    </a:cubicBezTo>
                    <a:cubicBezTo>
                      <a:pt x="9901" y="4758"/>
                      <a:pt x="9630" y="4853"/>
                      <a:pt x="9438" y="5045"/>
                    </a:cubicBezTo>
                    <a:cubicBezTo>
                      <a:pt x="8995" y="5488"/>
                      <a:pt x="8995" y="6192"/>
                      <a:pt x="9438" y="6635"/>
                    </a:cubicBezTo>
                    <a:lnTo>
                      <a:pt x="10524" y="7782"/>
                    </a:lnTo>
                    <a:lnTo>
                      <a:pt x="7848" y="10459"/>
                    </a:lnTo>
                    <a:lnTo>
                      <a:pt x="6762" y="9312"/>
                    </a:lnTo>
                    <a:cubicBezTo>
                      <a:pt x="6540" y="9090"/>
                      <a:pt x="6253" y="8979"/>
                      <a:pt x="5966" y="8979"/>
                    </a:cubicBezTo>
                    <a:cubicBezTo>
                      <a:pt x="5679" y="8979"/>
                      <a:pt x="5393" y="9090"/>
                      <a:pt x="5171" y="9312"/>
                    </a:cubicBezTo>
                    <a:cubicBezTo>
                      <a:pt x="4727" y="9771"/>
                      <a:pt x="4727" y="10459"/>
                      <a:pt x="5171" y="10918"/>
                    </a:cubicBezTo>
                    <a:lnTo>
                      <a:pt x="6318" y="11989"/>
                    </a:lnTo>
                    <a:lnTo>
                      <a:pt x="3641" y="14665"/>
                    </a:lnTo>
                    <a:lnTo>
                      <a:pt x="2494" y="13595"/>
                    </a:lnTo>
                    <a:cubicBezTo>
                      <a:pt x="2272" y="13365"/>
                      <a:pt x="1986" y="13251"/>
                      <a:pt x="1699" y="13251"/>
                    </a:cubicBezTo>
                    <a:cubicBezTo>
                      <a:pt x="1412" y="13251"/>
                      <a:pt x="1125" y="13365"/>
                      <a:pt x="903" y="13595"/>
                    </a:cubicBezTo>
                    <a:cubicBezTo>
                      <a:pt x="521" y="13977"/>
                      <a:pt x="521" y="14665"/>
                      <a:pt x="903" y="15124"/>
                    </a:cubicBezTo>
                    <a:lnTo>
                      <a:pt x="2051" y="16272"/>
                    </a:lnTo>
                    <a:lnTo>
                      <a:pt x="383" y="17923"/>
                    </a:lnTo>
                    <a:cubicBezTo>
                      <a:pt x="1" y="18367"/>
                      <a:pt x="1" y="19071"/>
                      <a:pt x="383" y="19514"/>
                    </a:cubicBezTo>
                    <a:cubicBezTo>
                      <a:pt x="605" y="19705"/>
                      <a:pt x="892" y="19801"/>
                      <a:pt x="1179" y="19801"/>
                    </a:cubicBezTo>
                    <a:cubicBezTo>
                      <a:pt x="1466" y="19801"/>
                      <a:pt x="1752" y="19705"/>
                      <a:pt x="1974" y="19514"/>
                    </a:cubicBezTo>
                    <a:lnTo>
                      <a:pt x="3641" y="17862"/>
                    </a:lnTo>
                    <a:lnTo>
                      <a:pt x="4911" y="19132"/>
                    </a:lnTo>
                    <a:cubicBezTo>
                      <a:pt x="5133" y="19354"/>
                      <a:pt x="5419" y="19464"/>
                      <a:pt x="5706" y="19464"/>
                    </a:cubicBezTo>
                    <a:cubicBezTo>
                      <a:pt x="5993" y="19464"/>
                      <a:pt x="6280" y="19354"/>
                      <a:pt x="6502" y="19132"/>
                    </a:cubicBezTo>
                    <a:cubicBezTo>
                      <a:pt x="6884" y="18688"/>
                      <a:pt x="6884" y="17985"/>
                      <a:pt x="6502" y="17541"/>
                    </a:cubicBezTo>
                    <a:lnTo>
                      <a:pt x="5232" y="16272"/>
                    </a:lnTo>
                    <a:lnTo>
                      <a:pt x="7848" y="13595"/>
                    </a:lnTo>
                    <a:lnTo>
                      <a:pt x="9178" y="14864"/>
                    </a:lnTo>
                    <a:cubicBezTo>
                      <a:pt x="9370" y="15086"/>
                      <a:pt x="9641" y="15197"/>
                      <a:pt x="9920" y="15197"/>
                    </a:cubicBezTo>
                    <a:cubicBezTo>
                      <a:pt x="10199" y="15197"/>
                      <a:pt x="10486" y="15086"/>
                      <a:pt x="10708" y="14864"/>
                    </a:cubicBezTo>
                    <a:cubicBezTo>
                      <a:pt x="11151" y="14421"/>
                      <a:pt x="11151" y="13717"/>
                      <a:pt x="10708" y="13335"/>
                    </a:cubicBezTo>
                    <a:lnTo>
                      <a:pt x="9438" y="11989"/>
                    </a:lnTo>
                    <a:lnTo>
                      <a:pt x="12115" y="9389"/>
                    </a:lnTo>
                    <a:lnTo>
                      <a:pt x="13385" y="10658"/>
                    </a:lnTo>
                    <a:cubicBezTo>
                      <a:pt x="13606" y="10849"/>
                      <a:pt x="13893" y="10945"/>
                      <a:pt x="14180" y="10945"/>
                    </a:cubicBezTo>
                    <a:cubicBezTo>
                      <a:pt x="14467" y="10945"/>
                      <a:pt x="14754" y="10849"/>
                      <a:pt x="14975" y="10658"/>
                    </a:cubicBezTo>
                    <a:cubicBezTo>
                      <a:pt x="15434" y="10214"/>
                      <a:pt x="15434" y="9511"/>
                      <a:pt x="14975" y="9067"/>
                    </a:cubicBezTo>
                    <a:lnTo>
                      <a:pt x="13706" y="7782"/>
                    </a:lnTo>
                    <a:lnTo>
                      <a:pt x="16383" y="5106"/>
                    </a:lnTo>
                    <a:lnTo>
                      <a:pt x="17652" y="6391"/>
                    </a:lnTo>
                    <a:cubicBezTo>
                      <a:pt x="17882" y="6612"/>
                      <a:pt x="18168" y="6723"/>
                      <a:pt x="18446" y="6723"/>
                    </a:cubicBezTo>
                    <a:cubicBezTo>
                      <a:pt x="18723" y="6723"/>
                      <a:pt x="18990" y="6612"/>
                      <a:pt x="19182" y="6391"/>
                    </a:cubicBezTo>
                    <a:cubicBezTo>
                      <a:pt x="19641" y="5947"/>
                      <a:pt x="19641" y="5243"/>
                      <a:pt x="19182" y="4800"/>
                    </a:cubicBezTo>
                    <a:lnTo>
                      <a:pt x="17912" y="3515"/>
                    </a:lnTo>
                    <a:lnTo>
                      <a:pt x="19564" y="1863"/>
                    </a:lnTo>
                    <a:cubicBezTo>
                      <a:pt x="20023" y="1481"/>
                      <a:pt x="20023" y="777"/>
                      <a:pt x="19564" y="333"/>
                    </a:cubicBezTo>
                    <a:cubicBezTo>
                      <a:pt x="19342" y="112"/>
                      <a:pt x="19055" y="1"/>
                      <a:pt x="1877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34" name="Shape 234"/>
        <p:cNvGrpSpPr/>
        <p:nvPr/>
      </p:nvGrpSpPr>
      <p:grpSpPr>
        <a:xfrm>
          <a:off x="0" y="0"/>
          <a:ext cx="0" cy="0"/>
          <a:chOff x="0" y="0"/>
          <a:chExt cx="0" cy="0"/>
        </a:xfrm>
      </p:grpSpPr>
      <p:pic>
        <p:nvPicPr>
          <p:cNvPr id="235" name="Google Shape;235;p43"/>
          <p:cNvPicPr preferRelativeResize="0"/>
          <p:nvPr/>
        </p:nvPicPr>
        <p:blipFill>
          <a:blip r:embed="rId2">
            <a:alphaModFix amt="40000"/>
          </a:blip>
          <a:stretch>
            <a:fillRect/>
          </a:stretch>
        </p:blipFill>
        <p:spPr>
          <a:xfrm>
            <a:off x="-12" y="0"/>
            <a:ext cx="9144018" cy="5143501"/>
          </a:xfrm>
          <a:prstGeom prst="rect">
            <a:avLst/>
          </a:prstGeom>
          <a:noFill/>
          <a:ln>
            <a:noFill/>
          </a:ln>
        </p:spPr>
      </p:pic>
      <p:sp>
        <p:nvSpPr>
          <p:cNvPr id="236" name="Google Shape;236;p43"/>
          <p:cNvSpPr/>
          <p:nvPr/>
        </p:nvSpPr>
        <p:spPr>
          <a:xfrm>
            <a:off x="2060042" y="2073851"/>
            <a:ext cx="526465" cy="581773"/>
          </a:xfrm>
          <a:custGeom>
            <a:rect b="b" l="l" r="r" t="t"/>
            <a:pathLst>
              <a:path extrusionOk="0" h="3681" w="3331">
                <a:moveTo>
                  <a:pt x="1478" y="1"/>
                </a:moveTo>
                <a:cubicBezTo>
                  <a:pt x="1478" y="1"/>
                  <a:pt x="45" y="1548"/>
                  <a:pt x="14" y="1602"/>
                </a:cubicBezTo>
                <a:cubicBezTo>
                  <a:pt x="1" y="1646"/>
                  <a:pt x="662" y="3345"/>
                  <a:pt x="1322" y="3655"/>
                </a:cubicBezTo>
                <a:cubicBezTo>
                  <a:pt x="1357" y="3673"/>
                  <a:pt x="1394" y="3681"/>
                  <a:pt x="1432" y="3681"/>
                </a:cubicBezTo>
                <a:cubicBezTo>
                  <a:pt x="2121" y="3681"/>
                  <a:pt x="3330" y="1066"/>
                  <a:pt x="3301" y="999"/>
                </a:cubicBezTo>
                <a:lnTo>
                  <a:pt x="1478" y="1"/>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3"/>
          <p:cNvSpPr/>
          <p:nvPr/>
        </p:nvSpPr>
        <p:spPr>
          <a:xfrm>
            <a:off x="727997" y="3004276"/>
            <a:ext cx="603593" cy="1061131"/>
          </a:xfrm>
          <a:custGeom>
            <a:rect b="b" l="l" r="r" t="t"/>
            <a:pathLst>
              <a:path extrusionOk="0" h="6714" w="3819">
                <a:moveTo>
                  <a:pt x="617" y="0"/>
                </a:moveTo>
                <a:lnTo>
                  <a:pt x="0" y="1393"/>
                </a:lnTo>
                <a:cubicBezTo>
                  <a:pt x="0" y="1393"/>
                  <a:pt x="971" y="2782"/>
                  <a:pt x="1180" y="3203"/>
                </a:cubicBezTo>
                <a:cubicBezTo>
                  <a:pt x="1393" y="3625"/>
                  <a:pt x="1531" y="4454"/>
                  <a:pt x="1531" y="4454"/>
                </a:cubicBezTo>
                <a:cubicBezTo>
                  <a:pt x="1393" y="4734"/>
                  <a:pt x="1939" y="5563"/>
                  <a:pt x="2010" y="5705"/>
                </a:cubicBezTo>
                <a:cubicBezTo>
                  <a:pt x="2080" y="5846"/>
                  <a:pt x="2151" y="6197"/>
                  <a:pt x="2151" y="6197"/>
                </a:cubicBezTo>
                <a:cubicBezTo>
                  <a:pt x="2129" y="6153"/>
                  <a:pt x="2094" y="6136"/>
                  <a:pt x="2057" y="6136"/>
                </a:cubicBezTo>
                <a:cubicBezTo>
                  <a:pt x="1976" y="6136"/>
                  <a:pt x="1890" y="6219"/>
                  <a:pt x="1939" y="6268"/>
                </a:cubicBezTo>
                <a:cubicBezTo>
                  <a:pt x="2010" y="6335"/>
                  <a:pt x="2010" y="6548"/>
                  <a:pt x="2290" y="6689"/>
                </a:cubicBezTo>
                <a:cubicBezTo>
                  <a:pt x="2324" y="6706"/>
                  <a:pt x="2357" y="6714"/>
                  <a:pt x="2388" y="6714"/>
                </a:cubicBezTo>
                <a:cubicBezTo>
                  <a:pt x="2605" y="6714"/>
                  <a:pt x="2711" y="6335"/>
                  <a:pt x="2711" y="6335"/>
                </a:cubicBezTo>
                <a:cubicBezTo>
                  <a:pt x="2805" y="6406"/>
                  <a:pt x="2898" y="6430"/>
                  <a:pt x="2979" y="6430"/>
                </a:cubicBezTo>
                <a:cubicBezTo>
                  <a:pt x="3142" y="6430"/>
                  <a:pt x="3260" y="6335"/>
                  <a:pt x="3260" y="6335"/>
                </a:cubicBezTo>
                <a:cubicBezTo>
                  <a:pt x="3343" y="6366"/>
                  <a:pt x="3413" y="6381"/>
                  <a:pt x="3473" y="6381"/>
                </a:cubicBezTo>
                <a:cubicBezTo>
                  <a:pt x="3819" y="6381"/>
                  <a:pt x="3810" y="5894"/>
                  <a:pt x="3753" y="5368"/>
                </a:cubicBezTo>
                <a:cubicBezTo>
                  <a:pt x="3682" y="4734"/>
                  <a:pt x="3399" y="4174"/>
                  <a:pt x="2782" y="3345"/>
                </a:cubicBezTo>
                <a:cubicBezTo>
                  <a:pt x="2151" y="2502"/>
                  <a:pt x="1868" y="634"/>
                  <a:pt x="1868" y="351"/>
                </a:cubicBezTo>
                <a:lnTo>
                  <a:pt x="617"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3"/>
          <p:cNvSpPr/>
          <p:nvPr/>
        </p:nvSpPr>
        <p:spPr>
          <a:xfrm>
            <a:off x="1651325" y="1419060"/>
            <a:ext cx="1072843" cy="970412"/>
          </a:xfrm>
          <a:custGeom>
            <a:rect b="b" l="l" r="r" t="t"/>
            <a:pathLst>
              <a:path extrusionOk="0" h="6140" w="6788">
                <a:moveTo>
                  <a:pt x="2995" y="0"/>
                </a:moveTo>
                <a:cubicBezTo>
                  <a:pt x="1744" y="0"/>
                  <a:pt x="662" y="803"/>
                  <a:pt x="213" y="1912"/>
                </a:cubicBezTo>
                <a:cubicBezTo>
                  <a:pt x="213" y="1912"/>
                  <a:pt x="254" y="1996"/>
                  <a:pt x="186" y="2023"/>
                </a:cubicBezTo>
                <a:cubicBezTo>
                  <a:pt x="170" y="2037"/>
                  <a:pt x="170" y="2037"/>
                  <a:pt x="170" y="2054"/>
                </a:cubicBezTo>
                <a:cubicBezTo>
                  <a:pt x="58" y="2374"/>
                  <a:pt x="1" y="2711"/>
                  <a:pt x="1" y="3065"/>
                </a:cubicBezTo>
                <a:cubicBezTo>
                  <a:pt x="1" y="3190"/>
                  <a:pt x="1" y="3318"/>
                  <a:pt x="18" y="3429"/>
                </a:cubicBezTo>
                <a:cubicBezTo>
                  <a:pt x="200" y="4946"/>
                  <a:pt x="1464" y="6140"/>
                  <a:pt x="2995" y="6140"/>
                </a:cubicBezTo>
                <a:cubicBezTo>
                  <a:pt x="3234" y="6140"/>
                  <a:pt x="3474" y="6099"/>
                  <a:pt x="3696" y="6042"/>
                </a:cubicBezTo>
                <a:lnTo>
                  <a:pt x="4033" y="5155"/>
                </a:lnTo>
                <a:lnTo>
                  <a:pt x="5355" y="4946"/>
                </a:lnTo>
                <a:lnTo>
                  <a:pt x="6198" y="5368"/>
                </a:lnTo>
                <a:cubicBezTo>
                  <a:pt x="6198" y="5368"/>
                  <a:pt x="6788" y="284"/>
                  <a:pt x="32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p:nvPr/>
        </p:nvSpPr>
        <p:spPr>
          <a:xfrm>
            <a:off x="1593794" y="1721247"/>
            <a:ext cx="169113" cy="403969"/>
          </a:xfrm>
          <a:custGeom>
            <a:rect b="b" l="l" r="r" t="t"/>
            <a:pathLst>
              <a:path extrusionOk="0" h="2556" w="1070">
                <a:moveTo>
                  <a:pt x="422" y="0"/>
                </a:moveTo>
                <a:lnTo>
                  <a:pt x="1" y="745"/>
                </a:lnTo>
                <a:cubicBezTo>
                  <a:pt x="1" y="745"/>
                  <a:pt x="196" y="1136"/>
                  <a:pt x="382" y="1517"/>
                </a:cubicBezTo>
                <a:cubicBezTo>
                  <a:pt x="550" y="1854"/>
                  <a:pt x="689" y="2191"/>
                  <a:pt x="702" y="2262"/>
                </a:cubicBezTo>
                <a:cubicBezTo>
                  <a:pt x="719" y="2417"/>
                  <a:pt x="689" y="2485"/>
                  <a:pt x="689" y="2485"/>
                </a:cubicBezTo>
                <a:lnTo>
                  <a:pt x="888" y="2556"/>
                </a:lnTo>
                <a:lnTo>
                  <a:pt x="1070" y="1881"/>
                </a:lnTo>
                <a:cubicBezTo>
                  <a:pt x="1070" y="1881"/>
                  <a:pt x="564" y="337"/>
                  <a:pt x="534" y="142"/>
                </a:cubicBezTo>
                <a:lnTo>
                  <a:pt x="534" y="111"/>
                </a:lnTo>
                <a:lnTo>
                  <a:pt x="550" y="111"/>
                </a:lnTo>
                <a:cubicBezTo>
                  <a:pt x="564" y="71"/>
                  <a:pt x="564" y="41"/>
                  <a:pt x="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3"/>
          <p:cNvSpPr/>
          <p:nvPr/>
        </p:nvSpPr>
        <p:spPr>
          <a:xfrm>
            <a:off x="-273250" y="1805328"/>
            <a:ext cx="2222657" cy="1555345"/>
          </a:xfrm>
          <a:custGeom>
            <a:rect b="b" l="l" r="r" t="t"/>
            <a:pathLst>
              <a:path extrusionOk="0" h="9841" w="14063">
                <a:moveTo>
                  <a:pt x="9397" y="1"/>
                </a:moveTo>
                <a:lnTo>
                  <a:pt x="8837" y="351"/>
                </a:lnTo>
                <a:lnTo>
                  <a:pt x="8274" y="351"/>
                </a:lnTo>
                <a:lnTo>
                  <a:pt x="7994" y="564"/>
                </a:lnTo>
                <a:lnTo>
                  <a:pt x="7866" y="493"/>
                </a:lnTo>
                <a:lnTo>
                  <a:pt x="7445" y="830"/>
                </a:lnTo>
                <a:lnTo>
                  <a:pt x="7165" y="830"/>
                </a:lnTo>
                <a:lnTo>
                  <a:pt x="7023" y="1042"/>
                </a:lnTo>
                <a:lnTo>
                  <a:pt x="6265" y="1110"/>
                </a:lnTo>
                <a:lnTo>
                  <a:pt x="6126" y="1393"/>
                </a:lnTo>
                <a:lnTo>
                  <a:pt x="5985" y="1322"/>
                </a:lnTo>
                <a:lnTo>
                  <a:pt x="5843" y="1531"/>
                </a:lnTo>
                <a:lnTo>
                  <a:pt x="5351" y="1744"/>
                </a:lnTo>
                <a:lnTo>
                  <a:pt x="5142" y="1602"/>
                </a:lnTo>
                <a:lnTo>
                  <a:pt x="4929" y="1815"/>
                </a:lnTo>
                <a:lnTo>
                  <a:pt x="4734" y="1602"/>
                </a:lnTo>
                <a:lnTo>
                  <a:pt x="2640" y="1953"/>
                </a:lnTo>
                <a:lnTo>
                  <a:pt x="759" y="1953"/>
                </a:lnTo>
                <a:cubicBezTo>
                  <a:pt x="759" y="1953"/>
                  <a:pt x="0" y="3962"/>
                  <a:pt x="142" y="5705"/>
                </a:cubicBezTo>
                <a:cubicBezTo>
                  <a:pt x="261" y="7366"/>
                  <a:pt x="4131" y="9840"/>
                  <a:pt x="5395" y="9840"/>
                </a:cubicBezTo>
                <a:cubicBezTo>
                  <a:pt x="5458" y="9840"/>
                  <a:pt x="5514" y="9834"/>
                  <a:pt x="5563" y="9822"/>
                </a:cubicBezTo>
                <a:cubicBezTo>
                  <a:pt x="6602" y="9538"/>
                  <a:pt x="7994" y="8696"/>
                  <a:pt x="7994" y="8696"/>
                </a:cubicBezTo>
                <a:cubicBezTo>
                  <a:pt x="8238" y="8730"/>
                  <a:pt x="8477" y="8746"/>
                  <a:pt x="8711" y="8746"/>
                </a:cubicBezTo>
                <a:cubicBezTo>
                  <a:pt x="11826" y="8746"/>
                  <a:pt x="14063" y="5914"/>
                  <a:pt x="14063" y="5914"/>
                </a:cubicBezTo>
                <a:cubicBezTo>
                  <a:pt x="14063" y="5914"/>
                  <a:pt x="12040" y="1"/>
                  <a:pt x="119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3"/>
          <p:cNvSpPr/>
          <p:nvPr/>
        </p:nvSpPr>
        <p:spPr>
          <a:xfrm>
            <a:off x="995101" y="2564272"/>
            <a:ext cx="1007569" cy="2640183"/>
          </a:xfrm>
          <a:custGeom>
            <a:rect b="b" l="l" r="r" t="t"/>
            <a:pathLst>
              <a:path extrusionOk="0" h="16705" w="6375">
                <a:moveTo>
                  <a:pt x="784" y="1"/>
                </a:moveTo>
                <a:cubicBezTo>
                  <a:pt x="15" y="1"/>
                  <a:pt x="0" y="786"/>
                  <a:pt x="40" y="1112"/>
                </a:cubicBezTo>
                <a:cubicBezTo>
                  <a:pt x="107" y="1604"/>
                  <a:pt x="1163" y="2434"/>
                  <a:pt x="1163" y="2434"/>
                </a:cubicBezTo>
                <a:cubicBezTo>
                  <a:pt x="741" y="4177"/>
                  <a:pt x="1513" y="6409"/>
                  <a:pt x="1780" y="7167"/>
                </a:cubicBezTo>
                <a:cubicBezTo>
                  <a:pt x="2063" y="7939"/>
                  <a:pt x="2063" y="8769"/>
                  <a:pt x="2063" y="8769"/>
                </a:cubicBezTo>
                <a:cubicBezTo>
                  <a:pt x="2130" y="9878"/>
                  <a:pt x="4224" y="14544"/>
                  <a:pt x="4224" y="14544"/>
                </a:cubicBezTo>
                <a:cubicBezTo>
                  <a:pt x="4015" y="15036"/>
                  <a:pt x="4507" y="16705"/>
                  <a:pt x="4507" y="16705"/>
                </a:cubicBezTo>
                <a:lnTo>
                  <a:pt x="6375" y="16705"/>
                </a:lnTo>
                <a:lnTo>
                  <a:pt x="4844" y="11621"/>
                </a:lnTo>
                <a:cubicBezTo>
                  <a:pt x="4982" y="10653"/>
                  <a:pt x="3944" y="7238"/>
                  <a:pt x="3944" y="7238"/>
                </a:cubicBezTo>
                <a:cubicBezTo>
                  <a:pt x="4295" y="6692"/>
                  <a:pt x="4015" y="4035"/>
                  <a:pt x="4015" y="4035"/>
                </a:cubicBezTo>
                <a:cubicBezTo>
                  <a:pt x="4055" y="3978"/>
                  <a:pt x="4099" y="3910"/>
                  <a:pt x="4126" y="3853"/>
                </a:cubicBezTo>
                <a:cubicBezTo>
                  <a:pt x="5080" y="2225"/>
                  <a:pt x="3523" y="1254"/>
                  <a:pt x="3523" y="1254"/>
                </a:cubicBezTo>
                <a:lnTo>
                  <a:pt x="2413" y="623"/>
                </a:lnTo>
                <a:cubicBezTo>
                  <a:pt x="2400" y="623"/>
                  <a:pt x="2383" y="606"/>
                  <a:pt x="2370" y="606"/>
                </a:cubicBezTo>
                <a:cubicBezTo>
                  <a:pt x="1641" y="163"/>
                  <a:pt x="1134" y="1"/>
                  <a:pt x="784" y="1"/>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3"/>
          <p:cNvSpPr/>
          <p:nvPr/>
        </p:nvSpPr>
        <p:spPr>
          <a:xfrm>
            <a:off x="1358300" y="2660049"/>
            <a:ext cx="439853" cy="513338"/>
          </a:xfrm>
          <a:custGeom>
            <a:rect b="b" l="l" r="r" t="t"/>
            <a:pathLst>
              <a:path extrusionOk="0" h="3248" w="2783">
                <a:moveTo>
                  <a:pt x="72" y="0"/>
                </a:moveTo>
                <a:cubicBezTo>
                  <a:pt x="1" y="803"/>
                  <a:pt x="156" y="1757"/>
                  <a:pt x="985" y="2559"/>
                </a:cubicBezTo>
                <a:cubicBezTo>
                  <a:pt x="1282" y="2853"/>
                  <a:pt x="1575" y="3079"/>
                  <a:pt x="1828" y="3247"/>
                </a:cubicBezTo>
                <a:cubicBezTo>
                  <a:pt x="2782" y="1619"/>
                  <a:pt x="1225" y="648"/>
                  <a:pt x="1225" y="648"/>
                </a:cubicBezTo>
                <a:lnTo>
                  <a:pt x="115" y="17"/>
                </a:lnTo>
                <a:cubicBezTo>
                  <a:pt x="102" y="17"/>
                  <a:pt x="85" y="0"/>
                  <a:pt x="72"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3"/>
          <p:cNvSpPr/>
          <p:nvPr/>
        </p:nvSpPr>
        <p:spPr>
          <a:xfrm>
            <a:off x="-373454" y="3577041"/>
            <a:ext cx="1177314" cy="1341349"/>
          </a:xfrm>
          <a:custGeom>
            <a:rect b="b" l="l" r="r" t="t"/>
            <a:pathLst>
              <a:path extrusionOk="0" h="8487" w="7449">
                <a:moveTo>
                  <a:pt x="5368" y="1"/>
                </a:moveTo>
                <a:lnTo>
                  <a:pt x="3908" y="1393"/>
                </a:lnTo>
                <a:cubicBezTo>
                  <a:pt x="3908" y="1393"/>
                  <a:pt x="1814" y="3133"/>
                  <a:pt x="1251" y="4383"/>
                </a:cubicBezTo>
                <a:cubicBezTo>
                  <a:pt x="705" y="5634"/>
                  <a:pt x="1" y="6477"/>
                  <a:pt x="1" y="6477"/>
                </a:cubicBezTo>
                <a:lnTo>
                  <a:pt x="1535" y="8486"/>
                </a:lnTo>
                <a:cubicBezTo>
                  <a:pt x="1535" y="8486"/>
                  <a:pt x="2431" y="6605"/>
                  <a:pt x="2715" y="6335"/>
                </a:cubicBezTo>
                <a:cubicBezTo>
                  <a:pt x="2994" y="6056"/>
                  <a:pt x="6477" y="4033"/>
                  <a:pt x="6969" y="3203"/>
                </a:cubicBezTo>
                <a:cubicBezTo>
                  <a:pt x="7448" y="2361"/>
                  <a:pt x="7165" y="1464"/>
                  <a:pt x="7165" y="1464"/>
                </a:cubicBezTo>
                <a:lnTo>
                  <a:pt x="5368" y="1"/>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3"/>
          <p:cNvSpPr/>
          <p:nvPr/>
        </p:nvSpPr>
        <p:spPr>
          <a:xfrm>
            <a:off x="-290794" y="2609474"/>
            <a:ext cx="1138750" cy="1444554"/>
          </a:xfrm>
          <a:custGeom>
            <a:rect b="b" l="l" r="r" t="t"/>
            <a:pathLst>
              <a:path extrusionOk="0" h="9140" w="7205">
                <a:moveTo>
                  <a:pt x="1908" y="0"/>
                </a:moveTo>
                <a:lnTo>
                  <a:pt x="1908" y="68"/>
                </a:lnTo>
                <a:lnTo>
                  <a:pt x="41" y="4619"/>
                </a:lnTo>
                <a:cubicBezTo>
                  <a:pt x="0" y="4734"/>
                  <a:pt x="0" y="4858"/>
                  <a:pt x="54" y="4973"/>
                </a:cubicBezTo>
                <a:lnTo>
                  <a:pt x="1544" y="8034"/>
                </a:lnTo>
                <a:cubicBezTo>
                  <a:pt x="1627" y="8177"/>
                  <a:pt x="1780" y="8269"/>
                  <a:pt x="1946" y="8269"/>
                </a:cubicBezTo>
                <a:cubicBezTo>
                  <a:pt x="1976" y="8269"/>
                  <a:pt x="2006" y="8266"/>
                  <a:pt x="2037" y="8260"/>
                </a:cubicBezTo>
                <a:cubicBezTo>
                  <a:pt x="2428" y="8176"/>
                  <a:pt x="3132" y="8048"/>
                  <a:pt x="4073" y="7990"/>
                </a:cubicBezTo>
                <a:cubicBezTo>
                  <a:pt x="4102" y="7989"/>
                  <a:pt x="4132" y="7988"/>
                  <a:pt x="4161" y="7988"/>
                </a:cubicBezTo>
                <a:cubicBezTo>
                  <a:pt x="5065" y="7988"/>
                  <a:pt x="5857" y="8581"/>
                  <a:pt x="6305" y="9019"/>
                </a:cubicBezTo>
                <a:cubicBezTo>
                  <a:pt x="6393" y="9101"/>
                  <a:pt x="6502" y="9140"/>
                  <a:pt x="6607" y="9140"/>
                </a:cubicBezTo>
                <a:cubicBezTo>
                  <a:pt x="6788" y="9140"/>
                  <a:pt x="6961" y="9028"/>
                  <a:pt x="7023" y="8833"/>
                </a:cubicBezTo>
                <a:cubicBezTo>
                  <a:pt x="7121" y="8526"/>
                  <a:pt x="7205" y="8091"/>
                  <a:pt x="7205" y="7515"/>
                </a:cubicBezTo>
                <a:cubicBezTo>
                  <a:pt x="7205" y="6123"/>
                  <a:pt x="1908" y="0"/>
                  <a:pt x="1908"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3"/>
          <p:cNvSpPr/>
          <p:nvPr/>
        </p:nvSpPr>
        <p:spPr>
          <a:xfrm>
            <a:off x="2060042" y="2188593"/>
            <a:ext cx="584153" cy="571026"/>
          </a:xfrm>
          <a:custGeom>
            <a:rect b="b" l="l" r="r" t="t"/>
            <a:pathLst>
              <a:path extrusionOk="0" h="3613" w="3696">
                <a:moveTo>
                  <a:pt x="1966" y="246"/>
                </a:moveTo>
                <a:lnTo>
                  <a:pt x="1966" y="246"/>
                </a:lnTo>
                <a:cubicBezTo>
                  <a:pt x="1744" y="556"/>
                  <a:pt x="1504" y="849"/>
                  <a:pt x="1252" y="1146"/>
                </a:cubicBezTo>
                <a:cubicBezTo>
                  <a:pt x="1238" y="1116"/>
                  <a:pt x="1208" y="1089"/>
                  <a:pt x="1181" y="1062"/>
                </a:cubicBezTo>
                <a:cubicBezTo>
                  <a:pt x="1208" y="1045"/>
                  <a:pt x="1225" y="1018"/>
                  <a:pt x="1238" y="991"/>
                </a:cubicBezTo>
                <a:cubicBezTo>
                  <a:pt x="1279" y="907"/>
                  <a:pt x="1309" y="822"/>
                  <a:pt x="1349" y="738"/>
                </a:cubicBezTo>
                <a:cubicBezTo>
                  <a:pt x="1393" y="667"/>
                  <a:pt x="1434" y="583"/>
                  <a:pt x="1447" y="499"/>
                </a:cubicBezTo>
                <a:cubicBezTo>
                  <a:pt x="1447" y="428"/>
                  <a:pt x="1447" y="357"/>
                  <a:pt x="1420" y="286"/>
                </a:cubicBezTo>
                <a:cubicBezTo>
                  <a:pt x="1602" y="273"/>
                  <a:pt x="1784" y="259"/>
                  <a:pt x="1966" y="246"/>
                </a:cubicBezTo>
                <a:close/>
                <a:moveTo>
                  <a:pt x="2755" y="162"/>
                </a:moveTo>
                <a:cubicBezTo>
                  <a:pt x="2769" y="175"/>
                  <a:pt x="2796" y="189"/>
                  <a:pt x="2809" y="189"/>
                </a:cubicBezTo>
                <a:cubicBezTo>
                  <a:pt x="2880" y="232"/>
                  <a:pt x="2951" y="259"/>
                  <a:pt x="3035" y="303"/>
                </a:cubicBezTo>
                <a:cubicBezTo>
                  <a:pt x="2867" y="681"/>
                  <a:pt x="2587" y="1004"/>
                  <a:pt x="2304" y="1298"/>
                </a:cubicBezTo>
                <a:cubicBezTo>
                  <a:pt x="2165" y="1453"/>
                  <a:pt x="2010" y="1608"/>
                  <a:pt x="1855" y="1763"/>
                </a:cubicBezTo>
                <a:cubicBezTo>
                  <a:pt x="1687" y="1594"/>
                  <a:pt x="1531" y="1426"/>
                  <a:pt x="1376" y="1257"/>
                </a:cubicBezTo>
                <a:cubicBezTo>
                  <a:pt x="1646" y="947"/>
                  <a:pt x="1899" y="623"/>
                  <a:pt x="2152" y="286"/>
                </a:cubicBezTo>
                <a:cubicBezTo>
                  <a:pt x="2165" y="259"/>
                  <a:pt x="2165" y="246"/>
                  <a:pt x="2165" y="219"/>
                </a:cubicBezTo>
                <a:cubicBezTo>
                  <a:pt x="2219" y="219"/>
                  <a:pt x="2277" y="219"/>
                  <a:pt x="2334" y="202"/>
                </a:cubicBezTo>
                <a:cubicBezTo>
                  <a:pt x="2432" y="202"/>
                  <a:pt x="2529" y="189"/>
                  <a:pt x="2614" y="175"/>
                </a:cubicBezTo>
                <a:cubicBezTo>
                  <a:pt x="2658" y="175"/>
                  <a:pt x="2711" y="175"/>
                  <a:pt x="2755" y="162"/>
                </a:cubicBezTo>
                <a:close/>
                <a:moveTo>
                  <a:pt x="1056" y="1173"/>
                </a:moveTo>
                <a:cubicBezTo>
                  <a:pt x="1083" y="1200"/>
                  <a:pt x="1110" y="1244"/>
                  <a:pt x="1140" y="1271"/>
                </a:cubicBezTo>
                <a:cubicBezTo>
                  <a:pt x="901" y="1551"/>
                  <a:pt x="635" y="1820"/>
                  <a:pt x="365" y="2087"/>
                </a:cubicBezTo>
                <a:cubicBezTo>
                  <a:pt x="365" y="2073"/>
                  <a:pt x="351" y="2073"/>
                  <a:pt x="351" y="2056"/>
                </a:cubicBezTo>
                <a:cubicBezTo>
                  <a:pt x="311" y="1945"/>
                  <a:pt x="227" y="1834"/>
                  <a:pt x="240" y="1692"/>
                </a:cubicBezTo>
                <a:cubicBezTo>
                  <a:pt x="254" y="1537"/>
                  <a:pt x="365" y="1439"/>
                  <a:pt x="507" y="1399"/>
                </a:cubicBezTo>
                <a:cubicBezTo>
                  <a:pt x="635" y="1355"/>
                  <a:pt x="759" y="1315"/>
                  <a:pt x="888" y="1257"/>
                </a:cubicBezTo>
                <a:cubicBezTo>
                  <a:pt x="941" y="1244"/>
                  <a:pt x="999" y="1213"/>
                  <a:pt x="1056" y="1173"/>
                </a:cubicBezTo>
                <a:close/>
                <a:moveTo>
                  <a:pt x="3177" y="371"/>
                </a:moveTo>
                <a:cubicBezTo>
                  <a:pt x="3288" y="428"/>
                  <a:pt x="3386" y="485"/>
                  <a:pt x="3484" y="539"/>
                </a:cubicBezTo>
                <a:cubicBezTo>
                  <a:pt x="3301" y="849"/>
                  <a:pt x="3119" y="1173"/>
                  <a:pt x="2937" y="1483"/>
                </a:cubicBezTo>
                <a:cubicBezTo>
                  <a:pt x="2755" y="1776"/>
                  <a:pt x="2573" y="2073"/>
                  <a:pt x="2374" y="2353"/>
                </a:cubicBezTo>
                <a:cubicBezTo>
                  <a:pt x="2374" y="2340"/>
                  <a:pt x="2374" y="2340"/>
                  <a:pt x="2361" y="2326"/>
                </a:cubicBezTo>
                <a:cubicBezTo>
                  <a:pt x="2334" y="2269"/>
                  <a:pt x="2277" y="2211"/>
                  <a:pt x="2219" y="2157"/>
                </a:cubicBezTo>
                <a:cubicBezTo>
                  <a:pt x="2135" y="2073"/>
                  <a:pt x="2051" y="1972"/>
                  <a:pt x="1966" y="1888"/>
                </a:cubicBezTo>
                <a:cubicBezTo>
                  <a:pt x="2277" y="1594"/>
                  <a:pt x="2587" y="1284"/>
                  <a:pt x="2840" y="947"/>
                </a:cubicBezTo>
                <a:cubicBezTo>
                  <a:pt x="2978" y="765"/>
                  <a:pt x="3092" y="583"/>
                  <a:pt x="3177" y="371"/>
                </a:cubicBezTo>
                <a:close/>
                <a:moveTo>
                  <a:pt x="1265" y="1382"/>
                </a:moveTo>
                <a:cubicBezTo>
                  <a:pt x="1420" y="1551"/>
                  <a:pt x="1575" y="1719"/>
                  <a:pt x="1730" y="1874"/>
                </a:cubicBezTo>
                <a:cubicBezTo>
                  <a:pt x="1575" y="2016"/>
                  <a:pt x="1420" y="2141"/>
                  <a:pt x="1238" y="2255"/>
                </a:cubicBezTo>
                <a:cubicBezTo>
                  <a:pt x="1039" y="2380"/>
                  <a:pt x="817" y="2508"/>
                  <a:pt x="604" y="2619"/>
                </a:cubicBezTo>
                <a:cubicBezTo>
                  <a:pt x="550" y="2495"/>
                  <a:pt x="493" y="2380"/>
                  <a:pt x="436" y="2255"/>
                </a:cubicBezTo>
                <a:lnTo>
                  <a:pt x="436" y="2242"/>
                </a:lnTo>
                <a:cubicBezTo>
                  <a:pt x="719" y="1972"/>
                  <a:pt x="999" y="1679"/>
                  <a:pt x="1265" y="1382"/>
                </a:cubicBezTo>
                <a:close/>
                <a:moveTo>
                  <a:pt x="1842" y="2002"/>
                </a:moveTo>
                <a:lnTo>
                  <a:pt x="1966" y="2127"/>
                </a:lnTo>
                <a:cubicBezTo>
                  <a:pt x="2081" y="2255"/>
                  <a:pt x="2277" y="2393"/>
                  <a:pt x="2277" y="2592"/>
                </a:cubicBezTo>
                <a:cubicBezTo>
                  <a:pt x="2263" y="2731"/>
                  <a:pt x="2192" y="2832"/>
                  <a:pt x="2081" y="2899"/>
                </a:cubicBezTo>
                <a:cubicBezTo>
                  <a:pt x="1983" y="2970"/>
                  <a:pt x="1882" y="3041"/>
                  <a:pt x="1784" y="3112"/>
                </a:cubicBezTo>
                <a:cubicBezTo>
                  <a:pt x="1673" y="3182"/>
                  <a:pt x="1575" y="3253"/>
                  <a:pt x="1461" y="3337"/>
                </a:cubicBezTo>
                <a:cubicBezTo>
                  <a:pt x="1385" y="3386"/>
                  <a:pt x="1298" y="3437"/>
                  <a:pt x="1201" y="3437"/>
                </a:cubicBezTo>
                <a:cubicBezTo>
                  <a:pt x="1190" y="3437"/>
                  <a:pt x="1179" y="3437"/>
                  <a:pt x="1167" y="3435"/>
                </a:cubicBezTo>
                <a:cubicBezTo>
                  <a:pt x="914" y="3405"/>
                  <a:pt x="830" y="3139"/>
                  <a:pt x="746" y="2943"/>
                </a:cubicBezTo>
                <a:cubicBezTo>
                  <a:pt x="732" y="2886"/>
                  <a:pt x="702" y="2832"/>
                  <a:pt x="675" y="2774"/>
                </a:cubicBezTo>
                <a:cubicBezTo>
                  <a:pt x="871" y="2663"/>
                  <a:pt x="1083" y="2549"/>
                  <a:pt x="1265" y="2437"/>
                </a:cubicBezTo>
                <a:cubicBezTo>
                  <a:pt x="1478" y="2309"/>
                  <a:pt x="1660" y="2157"/>
                  <a:pt x="1842" y="2002"/>
                </a:cubicBezTo>
                <a:close/>
                <a:moveTo>
                  <a:pt x="2755" y="1"/>
                </a:moveTo>
                <a:cubicBezTo>
                  <a:pt x="2728" y="1"/>
                  <a:pt x="2702" y="7"/>
                  <a:pt x="2684" y="7"/>
                </a:cubicBezTo>
                <a:cubicBezTo>
                  <a:pt x="2600" y="7"/>
                  <a:pt x="2516" y="20"/>
                  <a:pt x="2432" y="33"/>
                </a:cubicBezTo>
                <a:cubicBezTo>
                  <a:pt x="2206" y="50"/>
                  <a:pt x="1983" y="77"/>
                  <a:pt x="1744" y="91"/>
                </a:cubicBezTo>
                <a:cubicBezTo>
                  <a:pt x="1602" y="104"/>
                  <a:pt x="1461" y="118"/>
                  <a:pt x="1309" y="135"/>
                </a:cubicBezTo>
                <a:cubicBezTo>
                  <a:pt x="1265" y="148"/>
                  <a:pt x="1208" y="189"/>
                  <a:pt x="1238" y="246"/>
                </a:cubicBezTo>
                <a:cubicBezTo>
                  <a:pt x="1265" y="330"/>
                  <a:pt x="1292" y="428"/>
                  <a:pt x="1265" y="526"/>
                </a:cubicBezTo>
                <a:cubicBezTo>
                  <a:pt x="1238" y="623"/>
                  <a:pt x="1181" y="708"/>
                  <a:pt x="1140" y="809"/>
                </a:cubicBezTo>
                <a:cubicBezTo>
                  <a:pt x="1097" y="876"/>
                  <a:pt x="1070" y="961"/>
                  <a:pt x="985" y="1031"/>
                </a:cubicBezTo>
                <a:cubicBezTo>
                  <a:pt x="941" y="1062"/>
                  <a:pt x="901" y="1075"/>
                  <a:pt x="844" y="1102"/>
                </a:cubicBezTo>
                <a:lnTo>
                  <a:pt x="466" y="1230"/>
                </a:lnTo>
                <a:cubicBezTo>
                  <a:pt x="298" y="1284"/>
                  <a:pt x="169" y="1382"/>
                  <a:pt x="112" y="1551"/>
                </a:cubicBezTo>
                <a:cubicBezTo>
                  <a:pt x="1" y="1820"/>
                  <a:pt x="183" y="2073"/>
                  <a:pt x="281" y="2309"/>
                </a:cubicBezTo>
                <a:cubicBezTo>
                  <a:pt x="338" y="2437"/>
                  <a:pt x="409" y="2579"/>
                  <a:pt x="466" y="2717"/>
                </a:cubicBezTo>
                <a:lnTo>
                  <a:pt x="466" y="2761"/>
                </a:lnTo>
                <a:cubicBezTo>
                  <a:pt x="466" y="2788"/>
                  <a:pt x="493" y="2815"/>
                  <a:pt x="520" y="2832"/>
                </a:cubicBezTo>
                <a:cubicBezTo>
                  <a:pt x="534" y="2872"/>
                  <a:pt x="550" y="2899"/>
                  <a:pt x="564" y="2943"/>
                </a:cubicBezTo>
                <a:cubicBezTo>
                  <a:pt x="662" y="3152"/>
                  <a:pt x="732" y="3435"/>
                  <a:pt x="955" y="3546"/>
                </a:cubicBezTo>
                <a:cubicBezTo>
                  <a:pt x="1031" y="3591"/>
                  <a:pt x="1116" y="3612"/>
                  <a:pt x="1201" y="3612"/>
                </a:cubicBezTo>
                <a:cubicBezTo>
                  <a:pt x="1304" y="3612"/>
                  <a:pt x="1406" y="3580"/>
                  <a:pt x="1491" y="3519"/>
                </a:cubicBezTo>
                <a:cubicBezTo>
                  <a:pt x="1562" y="3462"/>
                  <a:pt x="1646" y="3405"/>
                  <a:pt x="1714" y="3364"/>
                </a:cubicBezTo>
                <a:cubicBezTo>
                  <a:pt x="1842" y="3280"/>
                  <a:pt x="1953" y="3196"/>
                  <a:pt x="2081" y="3112"/>
                </a:cubicBezTo>
                <a:cubicBezTo>
                  <a:pt x="2165" y="3054"/>
                  <a:pt x="2263" y="3000"/>
                  <a:pt x="2320" y="2916"/>
                </a:cubicBezTo>
                <a:cubicBezTo>
                  <a:pt x="2405" y="2815"/>
                  <a:pt x="2445" y="2677"/>
                  <a:pt x="2432" y="2549"/>
                </a:cubicBezTo>
                <a:cubicBezTo>
                  <a:pt x="2671" y="2242"/>
                  <a:pt x="2880" y="1905"/>
                  <a:pt x="3079" y="1567"/>
                </a:cubicBezTo>
                <a:cubicBezTo>
                  <a:pt x="3288" y="1230"/>
                  <a:pt x="3484" y="876"/>
                  <a:pt x="3682" y="539"/>
                </a:cubicBezTo>
                <a:cubicBezTo>
                  <a:pt x="3696" y="526"/>
                  <a:pt x="3696" y="512"/>
                  <a:pt x="3696" y="499"/>
                </a:cubicBezTo>
                <a:cubicBezTo>
                  <a:pt x="3696" y="472"/>
                  <a:pt x="3682" y="441"/>
                  <a:pt x="3652" y="428"/>
                </a:cubicBezTo>
                <a:cubicBezTo>
                  <a:pt x="3514" y="357"/>
                  <a:pt x="3372" y="286"/>
                  <a:pt x="3231" y="219"/>
                </a:cubicBezTo>
                <a:cubicBezTo>
                  <a:pt x="3217" y="175"/>
                  <a:pt x="3177" y="162"/>
                  <a:pt x="3133" y="162"/>
                </a:cubicBezTo>
                <a:cubicBezTo>
                  <a:pt x="3062" y="135"/>
                  <a:pt x="3008" y="104"/>
                  <a:pt x="2937" y="77"/>
                </a:cubicBezTo>
                <a:cubicBezTo>
                  <a:pt x="2894" y="50"/>
                  <a:pt x="2853" y="7"/>
                  <a:pt x="2796" y="7"/>
                </a:cubicBezTo>
                <a:cubicBezTo>
                  <a:pt x="2782" y="2"/>
                  <a:pt x="2768" y="1"/>
                  <a:pt x="2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3"/>
          <p:cNvSpPr/>
          <p:nvPr/>
        </p:nvSpPr>
        <p:spPr>
          <a:xfrm>
            <a:off x="1331748" y="2204240"/>
            <a:ext cx="788670" cy="753412"/>
          </a:xfrm>
          <a:custGeom>
            <a:rect b="b" l="l" r="r" t="t"/>
            <a:pathLst>
              <a:path extrusionOk="0" h="4767" w="4990">
                <a:moveTo>
                  <a:pt x="2182" y="1"/>
                </a:moveTo>
                <a:cubicBezTo>
                  <a:pt x="1859" y="1"/>
                  <a:pt x="1541" y="80"/>
                  <a:pt x="1251" y="245"/>
                </a:cubicBezTo>
                <a:cubicBezTo>
                  <a:pt x="253" y="821"/>
                  <a:pt x="0" y="2241"/>
                  <a:pt x="674" y="3434"/>
                </a:cubicBezTo>
                <a:cubicBezTo>
                  <a:pt x="1167" y="4275"/>
                  <a:pt x="1999" y="4766"/>
                  <a:pt x="2799" y="4766"/>
                </a:cubicBezTo>
                <a:cubicBezTo>
                  <a:pt x="3121" y="4766"/>
                  <a:pt x="3438" y="4686"/>
                  <a:pt x="3726" y="4516"/>
                </a:cubicBezTo>
                <a:cubicBezTo>
                  <a:pt x="4737" y="3940"/>
                  <a:pt x="4990" y="2520"/>
                  <a:pt x="4299" y="1340"/>
                </a:cubicBezTo>
                <a:cubicBezTo>
                  <a:pt x="3818" y="489"/>
                  <a:pt x="2986" y="1"/>
                  <a:pt x="2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3"/>
          <p:cNvSpPr/>
          <p:nvPr/>
        </p:nvSpPr>
        <p:spPr>
          <a:xfrm>
            <a:off x="2018001" y="1881033"/>
            <a:ext cx="477627" cy="312934"/>
          </a:xfrm>
          <a:custGeom>
            <a:rect b="b" l="l" r="r" t="t"/>
            <a:pathLst>
              <a:path extrusionOk="0" h="1980" w="3022">
                <a:moveTo>
                  <a:pt x="1" y="0"/>
                </a:moveTo>
                <a:lnTo>
                  <a:pt x="914" y="533"/>
                </a:lnTo>
                <a:lnTo>
                  <a:pt x="493" y="968"/>
                </a:lnTo>
                <a:lnTo>
                  <a:pt x="1265" y="1153"/>
                </a:lnTo>
                <a:lnTo>
                  <a:pt x="1167" y="1797"/>
                </a:lnTo>
                <a:lnTo>
                  <a:pt x="3021" y="1979"/>
                </a:lnTo>
                <a:lnTo>
                  <a:pt x="2334" y="928"/>
                </a:lnTo>
                <a:cubicBezTo>
                  <a:pt x="2050" y="520"/>
                  <a:pt x="1615" y="240"/>
                  <a:pt x="1123" y="169"/>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43"/>
          <p:cNvGrpSpPr/>
          <p:nvPr/>
        </p:nvGrpSpPr>
        <p:grpSpPr>
          <a:xfrm rot="-1890518">
            <a:off x="2346015" y="4103469"/>
            <a:ext cx="919125" cy="1010052"/>
            <a:chOff x="5569983" y="1677880"/>
            <a:chExt cx="1820232" cy="2000305"/>
          </a:xfrm>
        </p:grpSpPr>
        <p:sp>
          <p:nvSpPr>
            <p:cNvPr id="249" name="Google Shape;249;p43"/>
            <p:cNvSpPr/>
            <p:nvPr/>
          </p:nvSpPr>
          <p:spPr>
            <a:xfrm>
              <a:off x="5569983" y="1677880"/>
              <a:ext cx="1820232" cy="1999877"/>
            </a:xfrm>
            <a:custGeom>
              <a:rect b="b" l="l" r="r" t="t"/>
              <a:pathLst>
                <a:path extrusionOk="0" h="9339" w="850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3"/>
            <p:cNvSpPr/>
            <p:nvPr/>
          </p:nvSpPr>
          <p:spPr>
            <a:xfrm>
              <a:off x="5569983" y="1677880"/>
              <a:ext cx="1612940" cy="2000305"/>
            </a:xfrm>
            <a:custGeom>
              <a:rect b="b" l="l" r="r" t="t"/>
              <a:pathLst>
                <a:path extrusionOk="0" h="9341" w="7532">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3"/>
            <p:cNvSpPr/>
            <p:nvPr/>
          </p:nvSpPr>
          <p:spPr>
            <a:xfrm>
              <a:off x="6355462" y="1783881"/>
              <a:ext cx="893199" cy="643498"/>
            </a:xfrm>
            <a:custGeom>
              <a:rect b="b" l="l" r="r" t="t"/>
              <a:pathLst>
                <a:path extrusionOk="0" h="3005" w="4171">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3"/>
            <p:cNvSpPr/>
            <p:nvPr/>
          </p:nvSpPr>
          <p:spPr>
            <a:xfrm>
              <a:off x="5708534" y="3007498"/>
              <a:ext cx="806684" cy="608165"/>
            </a:xfrm>
            <a:custGeom>
              <a:rect b="b" l="l" r="r" t="t"/>
              <a:pathLst>
                <a:path extrusionOk="0" h="2840" w="3767">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3"/>
            <p:cNvSpPr/>
            <p:nvPr/>
          </p:nvSpPr>
          <p:spPr>
            <a:xfrm>
              <a:off x="6087568" y="2251571"/>
              <a:ext cx="662136" cy="937516"/>
            </a:xfrm>
            <a:custGeom>
              <a:rect b="b" l="l" r="r" t="t"/>
              <a:pathLst>
                <a:path extrusionOk="0" h="4378" w="3092">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a:blip r:embed="rId2">
            <a:alphaModFix amt="78000"/>
          </a:blip>
          <a:stretch>
            <a:fillRect/>
          </a:stretch>
        </p:blipFill>
        <p:spPr>
          <a:xfrm>
            <a:off x="0" y="0"/>
            <a:ext cx="9144003" cy="5143501"/>
          </a:xfrm>
          <a:prstGeom prst="rect">
            <a:avLst/>
          </a:prstGeom>
          <a:noFill/>
          <a:ln>
            <a:noFill/>
          </a:ln>
        </p:spPr>
      </p:pic>
      <p:sp>
        <p:nvSpPr>
          <p:cNvPr id="32" name="Google Shape;32;p6"/>
          <p:cNvSpPr txBox="1"/>
          <p:nvPr>
            <p:ph type="title"/>
          </p:nvPr>
        </p:nvSpPr>
        <p:spPr>
          <a:xfrm>
            <a:off x="720000" y="410300"/>
            <a:ext cx="7704000" cy="572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mt="32000"/>
          </a:blip>
          <a:stretch>
            <a:fillRect/>
          </a:stretch>
        </p:blipFill>
        <p:spPr>
          <a:xfrm>
            <a:off x="0" y="0"/>
            <a:ext cx="9144003" cy="5143501"/>
          </a:xfrm>
          <a:prstGeom prst="rect">
            <a:avLst/>
          </a:prstGeom>
          <a:noFill/>
          <a:ln>
            <a:noFill/>
          </a:ln>
        </p:spPr>
      </p:pic>
      <p:sp>
        <p:nvSpPr>
          <p:cNvPr id="35" name="Google Shape;35;p7"/>
          <p:cNvSpPr txBox="1"/>
          <p:nvPr>
            <p:ph type="title"/>
          </p:nvPr>
        </p:nvSpPr>
        <p:spPr>
          <a:xfrm>
            <a:off x="720000" y="410300"/>
            <a:ext cx="7704000" cy="572700"/>
          </a:xfrm>
          <a:prstGeom prst="rect">
            <a:avLst/>
          </a:prstGeom>
        </p:spPr>
        <p:txBody>
          <a:bodyPr anchorCtr="0" anchor="ctr"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6" name="Shape 36"/>
        <p:cNvGrpSpPr/>
        <p:nvPr/>
      </p:nvGrpSpPr>
      <p:grpSpPr>
        <a:xfrm>
          <a:off x="0" y="0"/>
          <a:ext cx="0" cy="0"/>
          <a:chOff x="0" y="0"/>
          <a:chExt cx="0" cy="0"/>
        </a:xfrm>
      </p:grpSpPr>
      <p:pic>
        <p:nvPicPr>
          <p:cNvPr id="37" name="Google Shape;37;p8"/>
          <p:cNvPicPr preferRelativeResize="0"/>
          <p:nvPr/>
        </p:nvPicPr>
        <p:blipFill>
          <a:blip r:embed="rId2">
            <a:alphaModFix amt="52999"/>
          </a:blip>
          <a:stretch>
            <a:fillRect/>
          </a:stretch>
        </p:blipFill>
        <p:spPr>
          <a:xfrm rot="10800000">
            <a:off x="0" y="0"/>
            <a:ext cx="9143999" cy="5143500"/>
          </a:xfrm>
          <a:prstGeom prst="rect">
            <a:avLst/>
          </a:prstGeom>
          <a:noFill/>
          <a:ln>
            <a:noFill/>
          </a:ln>
        </p:spPr>
      </p:pic>
      <p:sp>
        <p:nvSpPr>
          <p:cNvPr id="38" name="Google Shape;38;p8"/>
          <p:cNvSpPr txBox="1"/>
          <p:nvPr>
            <p:ph type="title"/>
          </p:nvPr>
        </p:nvSpPr>
        <p:spPr>
          <a:xfrm>
            <a:off x="2855700" y="430950"/>
            <a:ext cx="3432600" cy="9168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39" name="Shape 39"/>
        <p:cNvGrpSpPr/>
        <p:nvPr/>
      </p:nvGrpSpPr>
      <p:grpSpPr>
        <a:xfrm>
          <a:off x="0" y="0"/>
          <a:ext cx="0" cy="0"/>
          <a:chOff x="0" y="0"/>
          <a:chExt cx="0" cy="0"/>
        </a:xfrm>
      </p:grpSpPr>
      <p:pic>
        <p:nvPicPr>
          <p:cNvPr id="40" name="Google Shape;40;p9"/>
          <p:cNvPicPr preferRelativeResize="0"/>
          <p:nvPr/>
        </p:nvPicPr>
        <p:blipFill>
          <a:blip r:embed="rId2">
            <a:alphaModFix amt="66000"/>
          </a:blip>
          <a:stretch>
            <a:fillRect/>
          </a:stretch>
        </p:blipFill>
        <p:spPr>
          <a:xfrm>
            <a:off x="0" y="0"/>
            <a:ext cx="9144003" cy="5143513"/>
          </a:xfrm>
          <a:prstGeom prst="rect">
            <a:avLst/>
          </a:prstGeom>
          <a:noFill/>
          <a:ln>
            <a:noFill/>
          </a:ln>
        </p:spPr>
      </p:pic>
      <p:sp>
        <p:nvSpPr>
          <p:cNvPr id="41" name="Google Shape;41;p9"/>
          <p:cNvSpPr txBox="1"/>
          <p:nvPr>
            <p:ph type="title"/>
          </p:nvPr>
        </p:nvSpPr>
        <p:spPr>
          <a:xfrm>
            <a:off x="947200" y="432600"/>
            <a:ext cx="4447800" cy="5997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_1">
    <p:spTree>
      <p:nvGrpSpPr>
        <p:cNvPr id="42" name="Shape 42"/>
        <p:cNvGrpSpPr/>
        <p:nvPr/>
      </p:nvGrpSpPr>
      <p:grpSpPr>
        <a:xfrm>
          <a:off x="0" y="0"/>
          <a:ext cx="0" cy="0"/>
          <a:chOff x="0" y="0"/>
          <a:chExt cx="0" cy="0"/>
        </a:xfrm>
      </p:grpSpPr>
      <p:pic>
        <p:nvPicPr>
          <p:cNvPr id="43" name="Google Shape;43;p10"/>
          <p:cNvPicPr preferRelativeResize="0"/>
          <p:nvPr/>
        </p:nvPicPr>
        <p:blipFill>
          <a:blip r:embed="rId2">
            <a:alphaModFix amt="56000"/>
          </a:blip>
          <a:stretch>
            <a:fillRect/>
          </a:stretch>
        </p:blipFill>
        <p:spPr>
          <a:xfrm>
            <a:off x="0" y="0"/>
            <a:ext cx="9143999" cy="5143500"/>
          </a:xfrm>
          <a:prstGeom prst="rect">
            <a:avLst/>
          </a:prstGeom>
          <a:noFill/>
          <a:ln>
            <a:noFill/>
          </a:ln>
        </p:spPr>
      </p:pic>
      <p:sp>
        <p:nvSpPr>
          <p:cNvPr id="44" name="Google Shape;44;p10"/>
          <p:cNvSpPr txBox="1"/>
          <p:nvPr>
            <p:ph type="title"/>
          </p:nvPr>
        </p:nvSpPr>
        <p:spPr>
          <a:xfrm>
            <a:off x="715100" y="2113350"/>
            <a:ext cx="2323500" cy="916800"/>
          </a:xfrm>
          <a:prstGeom prst="rect">
            <a:avLst/>
          </a:prstGeom>
        </p:spPr>
        <p:txBody>
          <a:bodyPr anchorCtr="0" anchor="t" bIns="36575" lIns="36575" spcFirstLastPara="1" rIns="36575" wrap="square" tIns="3657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36575" lIns="36575" spcFirstLastPara="1" rIns="36575" wrap="square" tIns="36575">
            <a:noAutofit/>
          </a:bodyPr>
          <a:lstStyle>
            <a:lvl1pPr lvl="0"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1pPr>
            <a:lvl2pPr lvl="1"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2pPr>
            <a:lvl3pPr lvl="2"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3pPr>
            <a:lvl4pPr lvl="3"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4pPr>
            <a:lvl5pPr lvl="4"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5pPr>
            <a:lvl6pPr lvl="5"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6pPr>
            <a:lvl7pPr lvl="6"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7pPr>
            <a:lvl8pPr lvl="7"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8pPr>
            <a:lvl9pPr lvl="8"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36575" lIns="36575" spcFirstLastPara="1" rIns="36575" wrap="square" tIns="36575">
            <a:noAutofit/>
          </a:bodyPr>
          <a:lstStyle>
            <a:lvl1pPr indent="-317500" lvl="0" marL="4572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1pPr>
            <a:lvl2pPr indent="-317500" lvl="1" marL="9144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2pPr>
            <a:lvl3pPr indent="-317500" lvl="2" marL="13716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3pPr>
            <a:lvl4pPr indent="-317500" lvl="3" marL="18288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4pPr>
            <a:lvl5pPr indent="-317500" lvl="4" marL="22860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5pPr>
            <a:lvl6pPr indent="-317500" lvl="5" marL="27432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6pPr>
            <a:lvl7pPr indent="-317500" lvl="6" marL="32004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7pPr>
            <a:lvl8pPr indent="-317500" lvl="7" marL="36576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hyperlink" Target="https://github.com/AsaAdomatis/project-1" TargetMode="External"/><Relationship Id="rId4" Type="http://schemas.openxmlformats.org/officeDocument/2006/relationships/hyperlink" Target="https://github.com/AsaAdomatis/project-1/blob/main/Cleaning%20Code/Resources/2014-thru-2020-cap-tables.csv" TargetMode="External"/><Relationship Id="rId9" Type="http://schemas.openxmlformats.org/officeDocument/2006/relationships/hyperlink" Target="https://github.com/AsaAdomatis/project-1/blob/main/Cleaning%20Code/Resources/df_2019_rb_positions.csv" TargetMode="External"/><Relationship Id="rId5" Type="http://schemas.openxmlformats.org/officeDocument/2006/relationships/hyperlink" Target="https://github.com/AsaAdomatis/project-1/blob/main/Cleaning%20Code/Resources/2017_merged_rushing_salary_finals.csv" TargetMode="External"/><Relationship Id="rId6" Type="http://schemas.openxmlformats.org/officeDocument/2006/relationships/hyperlink" Target="https://github.com/AsaAdomatis/project-1/blob/main/Cleaning%20Code/Resources/2018_merged_rushing_salary_finals.csv" TargetMode="External"/><Relationship Id="rId7" Type="http://schemas.openxmlformats.org/officeDocument/2006/relationships/hyperlink" Target="https://github.com/AsaAdomatis/project-1/blob/main/Cleaning%20Code/Resources/df_2017_rb_positions.csv" TargetMode="External"/><Relationship Id="rId8" Type="http://schemas.openxmlformats.org/officeDocument/2006/relationships/hyperlink" Target="https://github.com/AsaAdomatis/project-1/blob/main/Cleaning%20Code/Resources/df_2018_rb_positions.csv" TargetMode="External"/><Relationship Id="rId11" Type="http://schemas.openxmlformats.org/officeDocument/2006/relationships/hyperlink" Target="https://github.com/AsaAdomatis/project-1/blob/main/Cleaning%20Code/Resources/nfl_rb_pos_rushing_stats_2017.csv" TargetMode="External"/><Relationship Id="rId10" Type="http://schemas.openxmlformats.org/officeDocument/2006/relationships/hyperlink" Target="https://github.com/AsaAdomatis/project-1/blob/main/Cleaning%20Code/Resources/nfl_rb_pos_rushing_stats_2017.csv" TargetMode="External"/><Relationship Id="rId13" Type="http://schemas.openxmlformats.org/officeDocument/2006/relationships/hyperlink" Target="https://github.com/AsaAdomatis/project-1/blob/main/Cleaning%20Code/Resources/nfl_rb_pos_rushing_stats_2019.csv" TargetMode="External"/><Relationship Id="rId12" Type="http://schemas.openxmlformats.org/officeDocument/2006/relationships/hyperlink" Target="https://github.com/AsaAdomatis/project-1/blob/main/Cleaning%20Code/Resources/nfl_rb_pos_rushing_stats_2018.cs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C5E"/>
        </a:solidFill>
      </p:bgPr>
    </p:bg>
    <p:spTree>
      <p:nvGrpSpPr>
        <p:cNvPr id="257" name="Shape 257"/>
        <p:cNvGrpSpPr/>
        <p:nvPr/>
      </p:nvGrpSpPr>
      <p:grpSpPr>
        <a:xfrm>
          <a:off x="0" y="0"/>
          <a:ext cx="0" cy="0"/>
          <a:chOff x="0" y="0"/>
          <a:chExt cx="0" cy="0"/>
        </a:xfrm>
      </p:grpSpPr>
      <p:grpSp>
        <p:nvGrpSpPr>
          <p:cNvPr id="258" name="Google Shape;258;p44"/>
          <p:cNvGrpSpPr/>
          <p:nvPr/>
        </p:nvGrpSpPr>
        <p:grpSpPr>
          <a:xfrm>
            <a:off x="2556753" y="3712763"/>
            <a:ext cx="4030493" cy="799030"/>
            <a:chOff x="2556751" y="3668225"/>
            <a:chExt cx="4030493" cy="799030"/>
          </a:xfrm>
        </p:grpSpPr>
        <p:sp>
          <p:nvSpPr>
            <p:cNvPr id="259" name="Google Shape;259;p44"/>
            <p:cNvSpPr/>
            <p:nvPr/>
          </p:nvSpPr>
          <p:spPr>
            <a:xfrm>
              <a:off x="6024493" y="3852009"/>
              <a:ext cx="562751" cy="615245"/>
            </a:xfrm>
            <a:custGeom>
              <a:rect b="b" l="l" r="r" t="t"/>
              <a:pathLst>
                <a:path extrusionOk="0" h="3669" w="3356">
                  <a:moveTo>
                    <a:pt x="1" y="1"/>
                  </a:moveTo>
                  <a:lnTo>
                    <a:pt x="1" y="3669"/>
                  </a:lnTo>
                  <a:lnTo>
                    <a:pt x="3355" y="3669"/>
                  </a:lnTo>
                  <a:lnTo>
                    <a:pt x="2259" y="1801"/>
                  </a:lnTo>
                  <a:lnTo>
                    <a:pt x="3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4"/>
            <p:cNvSpPr/>
            <p:nvPr/>
          </p:nvSpPr>
          <p:spPr>
            <a:xfrm>
              <a:off x="6017115" y="4191238"/>
              <a:ext cx="198036" cy="276014"/>
            </a:xfrm>
            <a:custGeom>
              <a:rect b="b" l="l" r="r" t="t"/>
              <a:pathLst>
                <a:path extrusionOk="0" h="1646" w="1181">
                  <a:moveTo>
                    <a:pt x="1" y="0"/>
                  </a:moveTo>
                  <a:lnTo>
                    <a:pt x="45" y="1646"/>
                  </a:lnTo>
                  <a:lnTo>
                    <a:pt x="1181" y="634"/>
                  </a:lnTo>
                  <a:lnTo>
                    <a:pt x="1"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4"/>
            <p:cNvSpPr/>
            <p:nvPr/>
          </p:nvSpPr>
          <p:spPr>
            <a:xfrm>
              <a:off x="2556751" y="3852009"/>
              <a:ext cx="563254" cy="615245"/>
            </a:xfrm>
            <a:custGeom>
              <a:rect b="b" l="l" r="r" t="t"/>
              <a:pathLst>
                <a:path extrusionOk="0" h="3669" w="3359">
                  <a:moveTo>
                    <a:pt x="0" y="1"/>
                  </a:moveTo>
                  <a:lnTo>
                    <a:pt x="1096" y="1801"/>
                  </a:lnTo>
                  <a:lnTo>
                    <a:pt x="0" y="3669"/>
                  </a:lnTo>
                  <a:lnTo>
                    <a:pt x="3358" y="3669"/>
                  </a:lnTo>
                  <a:lnTo>
                    <a:pt x="3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4"/>
            <p:cNvSpPr/>
            <p:nvPr/>
          </p:nvSpPr>
          <p:spPr>
            <a:xfrm>
              <a:off x="2929348" y="4191238"/>
              <a:ext cx="198036" cy="276014"/>
            </a:xfrm>
            <a:custGeom>
              <a:rect b="b" l="l" r="r" t="t"/>
              <a:pathLst>
                <a:path extrusionOk="0" h="1646" w="1181">
                  <a:moveTo>
                    <a:pt x="1180" y="0"/>
                  </a:moveTo>
                  <a:lnTo>
                    <a:pt x="0" y="634"/>
                  </a:lnTo>
                  <a:lnTo>
                    <a:pt x="1136" y="1646"/>
                  </a:lnTo>
                  <a:lnTo>
                    <a:pt x="1180"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4"/>
            <p:cNvSpPr/>
            <p:nvPr/>
          </p:nvSpPr>
          <p:spPr>
            <a:xfrm>
              <a:off x="2936056" y="3668225"/>
              <a:ext cx="3279080" cy="629499"/>
            </a:xfrm>
            <a:custGeom>
              <a:rect b="b" l="l" r="r" t="t"/>
              <a:pathLst>
                <a:path extrusionOk="0" h="3754" w="19555">
                  <a:moveTo>
                    <a:pt x="1" y="1"/>
                  </a:moveTo>
                  <a:lnTo>
                    <a:pt x="1" y="3753"/>
                  </a:lnTo>
                  <a:lnTo>
                    <a:pt x="19555" y="3753"/>
                  </a:lnTo>
                  <a:lnTo>
                    <a:pt x="195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44"/>
          <p:cNvSpPr txBox="1"/>
          <p:nvPr>
            <p:ph type="ctrTitle"/>
          </p:nvPr>
        </p:nvSpPr>
        <p:spPr>
          <a:xfrm>
            <a:off x="2342850" y="1285551"/>
            <a:ext cx="4458300" cy="22827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Running</a:t>
            </a:r>
            <a:endParaRPr/>
          </a:p>
          <a:p>
            <a:pPr indent="0" lvl="0" marL="0" rtl="0" algn="ctr">
              <a:spcBef>
                <a:spcPts val="0"/>
              </a:spcBef>
              <a:spcAft>
                <a:spcPts val="0"/>
              </a:spcAft>
              <a:buNone/>
            </a:pPr>
            <a:r>
              <a:rPr lang="en"/>
              <a:t>Up The</a:t>
            </a:r>
            <a:endParaRPr/>
          </a:p>
          <a:p>
            <a:pPr indent="0" lvl="0" marL="0" rtl="0" algn="ctr">
              <a:spcBef>
                <a:spcPts val="0"/>
              </a:spcBef>
              <a:spcAft>
                <a:spcPts val="0"/>
              </a:spcAft>
              <a:buNone/>
            </a:pPr>
            <a:r>
              <a:rPr lang="en"/>
              <a:t>Score</a:t>
            </a:r>
            <a:endParaRPr/>
          </a:p>
        </p:txBody>
      </p:sp>
      <p:sp>
        <p:nvSpPr>
          <p:cNvPr id="265" name="Google Shape;265;p44"/>
          <p:cNvSpPr txBox="1"/>
          <p:nvPr>
            <p:ph idx="1" type="subTitle"/>
          </p:nvPr>
        </p:nvSpPr>
        <p:spPr>
          <a:xfrm>
            <a:off x="3114150" y="3748063"/>
            <a:ext cx="2915700" cy="5589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rPr lang="en"/>
              <a:t>NFL Running Back Salary and Production Forecasting</a:t>
            </a:r>
            <a:endParaRPr>
              <a:latin typeface="Montserrat Medium"/>
              <a:ea typeface="Montserrat Medium"/>
              <a:cs typeface="Montserrat Medium"/>
              <a:sym typeface="Montserrat Medium"/>
            </a:endParaRPr>
          </a:p>
        </p:txBody>
      </p:sp>
      <p:grpSp>
        <p:nvGrpSpPr>
          <p:cNvPr id="266" name="Google Shape;266;p44"/>
          <p:cNvGrpSpPr/>
          <p:nvPr/>
        </p:nvGrpSpPr>
        <p:grpSpPr>
          <a:xfrm>
            <a:off x="6881161" y="1932683"/>
            <a:ext cx="1926228" cy="3216757"/>
            <a:chOff x="6358528" y="1302182"/>
            <a:chExt cx="2300248" cy="3841362"/>
          </a:xfrm>
        </p:grpSpPr>
        <p:sp>
          <p:nvSpPr>
            <p:cNvPr id="267" name="Google Shape;267;p44"/>
            <p:cNvSpPr/>
            <p:nvPr/>
          </p:nvSpPr>
          <p:spPr>
            <a:xfrm>
              <a:off x="8261350" y="3156776"/>
              <a:ext cx="397426" cy="944431"/>
            </a:xfrm>
            <a:custGeom>
              <a:rect b="b" l="l" r="r" t="t"/>
              <a:pathLst>
                <a:path extrusionOk="0" h="5209" w="2192">
                  <a:moveTo>
                    <a:pt x="1265" y="0"/>
                  </a:moveTo>
                  <a:lnTo>
                    <a:pt x="435" y="644"/>
                  </a:lnTo>
                  <a:lnTo>
                    <a:pt x="294" y="1180"/>
                  </a:lnTo>
                  <a:cubicBezTo>
                    <a:pt x="294" y="1180"/>
                    <a:pt x="310" y="1318"/>
                    <a:pt x="280" y="1588"/>
                  </a:cubicBezTo>
                  <a:cubicBezTo>
                    <a:pt x="280" y="1686"/>
                    <a:pt x="267" y="1811"/>
                    <a:pt x="253" y="1952"/>
                  </a:cubicBezTo>
                  <a:cubicBezTo>
                    <a:pt x="182" y="2431"/>
                    <a:pt x="337" y="2697"/>
                    <a:pt x="337" y="3088"/>
                  </a:cubicBezTo>
                  <a:cubicBezTo>
                    <a:pt x="351" y="3314"/>
                    <a:pt x="310" y="3510"/>
                    <a:pt x="253" y="3722"/>
                  </a:cubicBezTo>
                  <a:cubicBezTo>
                    <a:pt x="209" y="3864"/>
                    <a:pt x="169" y="4002"/>
                    <a:pt x="125" y="4157"/>
                  </a:cubicBezTo>
                  <a:cubicBezTo>
                    <a:pt x="0" y="4521"/>
                    <a:pt x="745" y="5196"/>
                    <a:pt x="745" y="5196"/>
                  </a:cubicBezTo>
                  <a:cubicBezTo>
                    <a:pt x="745" y="5196"/>
                    <a:pt x="773" y="5208"/>
                    <a:pt x="819" y="5208"/>
                  </a:cubicBezTo>
                  <a:cubicBezTo>
                    <a:pt x="926" y="5208"/>
                    <a:pt x="1133" y="5139"/>
                    <a:pt x="1322" y="4676"/>
                  </a:cubicBezTo>
                  <a:cubicBezTo>
                    <a:pt x="1389" y="4481"/>
                    <a:pt x="1447" y="4299"/>
                    <a:pt x="1504" y="4117"/>
                  </a:cubicBezTo>
                  <a:cubicBezTo>
                    <a:pt x="1629" y="3709"/>
                    <a:pt x="1699" y="3358"/>
                    <a:pt x="1841" y="3088"/>
                  </a:cubicBezTo>
                  <a:cubicBezTo>
                    <a:pt x="2050" y="2711"/>
                    <a:pt x="2192" y="1672"/>
                    <a:pt x="2107" y="1305"/>
                  </a:cubicBezTo>
                  <a:lnTo>
                    <a:pt x="2037" y="941"/>
                  </a:lnTo>
                  <a:cubicBezTo>
                    <a:pt x="2037" y="941"/>
                    <a:pt x="1996" y="661"/>
                    <a:pt x="1855" y="435"/>
                  </a:cubicBezTo>
                  <a:cubicBezTo>
                    <a:pt x="1841" y="408"/>
                    <a:pt x="1811" y="364"/>
                    <a:pt x="1784" y="337"/>
                  </a:cubicBezTo>
                  <a:cubicBezTo>
                    <a:pt x="1602" y="98"/>
                    <a:pt x="1265" y="0"/>
                    <a:pt x="1265" y="0"/>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4"/>
            <p:cNvSpPr/>
            <p:nvPr/>
          </p:nvSpPr>
          <p:spPr>
            <a:xfrm>
              <a:off x="8261350" y="3831421"/>
              <a:ext cx="272686" cy="269786"/>
            </a:xfrm>
            <a:custGeom>
              <a:rect b="b" l="l" r="r" t="t"/>
              <a:pathLst>
                <a:path extrusionOk="0" h="1488" w="1504">
                  <a:moveTo>
                    <a:pt x="307" y="1"/>
                  </a:moveTo>
                  <a:cubicBezTo>
                    <a:pt x="290" y="1"/>
                    <a:pt x="271" y="1"/>
                    <a:pt x="253" y="1"/>
                  </a:cubicBezTo>
                  <a:cubicBezTo>
                    <a:pt x="209" y="143"/>
                    <a:pt x="169" y="281"/>
                    <a:pt x="125" y="436"/>
                  </a:cubicBezTo>
                  <a:cubicBezTo>
                    <a:pt x="0" y="800"/>
                    <a:pt x="745" y="1475"/>
                    <a:pt x="745" y="1475"/>
                  </a:cubicBezTo>
                  <a:cubicBezTo>
                    <a:pt x="745" y="1475"/>
                    <a:pt x="773" y="1487"/>
                    <a:pt x="819" y="1487"/>
                  </a:cubicBezTo>
                  <a:cubicBezTo>
                    <a:pt x="926" y="1487"/>
                    <a:pt x="1133" y="1418"/>
                    <a:pt x="1322" y="955"/>
                  </a:cubicBezTo>
                  <a:cubicBezTo>
                    <a:pt x="1389" y="760"/>
                    <a:pt x="1447" y="578"/>
                    <a:pt x="1504" y="396"/>
                  </a:cubicBezTo>
                  <a:cubicBezTo>
                    <a:pt x="1285" y="216"/>
                    <a:pt x="906" y="1"/>
                    <a:pt x="30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4"/>
            <p:cNvSpPr/>
            <p:nvPr/>
          </p:nvSpPr>
          <p:spPr>
            <a:xfrm>
              <a:off x="8312116" y="3156776"/>
              <a:ext cx="285559" cy="288098"/>
            </a:xfrm>
            <a:custGeom>
              <a:rect b="b" l="l" r="r" t="t"/>
              <a:pathLst>
                <a:path extrusionOk="0" h="1589" w="1575">
                  <a:moveTo>
                    <a:pt x="985" y="0"/>
                  </a:moveTo>
                  <a:lnTo>
                    <a:pt x="155" y="644"/>
                  </a:lnTo>
                  <a:lnTo>
                    <a:pt x="14" y="1180"/>
                  </a:lnTo>
                  <a:cubicBezTo>
                    <a:pt x="14" y="1180"/>
                    <a:pt x="30" y="1318"/>
                    <a:pt x="0" y="1588"/>
                  </a:cubicBezTo>
                  <a:cubicBezTo>
                    <a:pt x="155" y="1571"/>
                    <a:pt x="324" y="1531"/>
                    <a:pt x="550" y="1420"/>
                  </a:cubicBezTo>
                  <a:cubicBezTo>
                    <a:pt x="1011" y="1207"/>
                    <a:pt x="1392" y="702"/>
                    <a:pt x="1575" y="435"/>
                  </a:cubicBezTo>
                  <a:cubicBezTo>
                    <a:pt x="1561" y="408"/>
                    <a:pt x="1531" y="364"/>
                    <a:pt x="1504" y="337"/>
                  </a:cubicBezTo>
                  <a:cubicBezTo>
                    <a:pt x="1322" y="98"/>
                    <a:pt x="985" y="0"/>
                    <a:pt x="985"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4"/>
            <p:cNvSpPr/>
            <p:nvPr/>
          </p:nvSpPr>
          <p:spPr>
            <a:xfrm>
              <a:off x="8164713" y="2662169"/>
              <a:ext cx="420089" cy="716527"/>
            </a:xfrm>
            <a:custGeom>
              <a:rect b="b" l="l" r="r" t="t"/>
              <a:pathLst>
                <a:path extrusionOk="0" h="3952" w="2317">
                  <a:moveTo>
                    <a:pt x="1403" y="1"/>
                  </a:moveTo>
                  <a:lnTo>
                    <a:pt x="41" y="200"/>
                  </a:lnTo>
                  <a:cubicBezTo>
                    <a:pt x="41" y="200"/>
                    <a:pt x="1" y="2236"/>
                    <a:pt x="139" y="2671"/>
                  </a:cubicBezTo>
                  <a:cubicBezTo>
                    <a:pt x="237" y="2937"/>
                    <a:pt x="365" y="3106"/>
                    <a:pt x="462" y="3234"/>
                  </a:cubicBezTo>
                  <a:cubicBezTo>
                    <a:pt x="520" y="3318"/>
                    <a:pt x="591" y="3372"/>
                    <a:pt x="618" y="3430"/>
                  </a:cubicBezTo>
                  <a:cubicBezTo>
                    <a:pt x="715" y="3585"/>
                    <a:pt x="827" y="3908"/>
                    <a:pt x="827" y="3908"/>
                  </a:cubicBezTo>
                  <a:cubicBezTo>
                    <a:pt x="827" y="3908"/>
                    <a:pt x="846" y="3952"/>
                    <a:pt x="963" y="3952"/>
                  </a:cubicBezTo>
                  <a:cubicBezTo>
                    <a:pt x="1021" y="3952"/>
                    <a:pt x="1104" y="3941"/>
                    <a:pt x="1221" y="3908"/>
                  </a:cubicBezTo>
                  <a:cubicBezTo>
                    <a:pt x="1585" y="3824"/>
                    <a:pt x="2317" y="3065"/>
                    <a:pt x="2317" y="3065"/>
                  </a:cubicBezTo>
                  <a:cubicBezTo>
                    <a:pt x="2290" y="2782"/>
                    <a:pt x="2108" y="2334"/>
                    <a:pt x="1966" y="2041"/>
                  </a:cubicBezTo>
                  <a:cubicBezTo>
                    <a:pt x="1811" y="1744"/>
                    <a:pt x="1713" y="1477"/>
                    <a:pt x="1642" y="1056"/>
                  </a:cubicBezTo>
                  <a:cubicBezTo>
                    <a:pt x="1615" y="874"/>
                    <a:pt x="1572" y="675"/>
                    <a:pt x="1531" y="493"/>
                  </a:cubicBezTo>
                  <a:cubicBezTo>
                    <a:pt x="1474" y="240"/>
                    <a:pt x="1417" y="31"/>
                    <a:pt x="140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4"/>
            <p:cNvSpPr/>
            <p:nvPr/>
          </p:nvSpPr>
          <p:spPr>
            <a:xfrm>
              <a:off x="8164713" y="2662169"/>
              <a:ext cx="277763" cy="586348"/>
            </a:xfrm>
            <a:custGeom>
              <a:rect b="b" l="l" r="r" t="t"/>
              <a:pathLst>
                <a:path extrusionOk="0" h="3234" w="1532">
                  <a:moveTo>
                    <a:pt x="1403" y="1"/>
                  </a:moveTo>
                  <a:lnTo>
                    <a:pt x="41" y="200"/>
                  </a:lnTo>
                  <a:cubicBezTo>
                    <a:pt x="41" y="200"/>
                    <a:pt x="1" y="2236"/>
                    <a:pt x="139" y="2671"/>
                  </a:cubicBezTo>
                  <a:cubicBezTo>
                    <a:pt x="237" y="2937"/>
                    <a:pt x="365" y="3106"/>
                    <a:pt x="462" y="3234"/>
                  </a:cubicBezTo>
                  <a:cubicBezTo>
                    <a:pt x="506" y="2910"/>
                    <a:pt x="644" y="2728"/>
                    <a:pt x="928" y="2152"/>
                  </a:cubicBezTo>
                  <a:cubicBezTo>
                    <a:pt x="1265" y="1464"/>
                    <a:pt x="1137" y="985"/>
                    <a:pt x="1137" y="985"/>
                  </a:cubicBezTo>
                  <a:cubicBezTo>
                    <a:pt x="1221" y="803"/>
                    <a:pt x="1390" y="621"/>
                    <a:pt x="1531" y="493"/>
                  </a:cubicBezTo>
                  <a:cubicBezTo>
                    <a:pt x="1474" y="240"/>
                    <a:pt x="1417" y="31"/>
                    <a:pt x="1403"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4"/>
            <p:cNvSpPr/>
            <p:nvPr/>
          </p:nvSpPr>
          <p:spPr>
            <a:xfrm>
              <a:off x="8071521" y="2155233"/>
              <a:ext cx="441846" cy="685705"/>
            </a:xfrm>
            <a:custGeom>
              <a:rect b="b" l="l" r="r" t="t"/>
              <a:pathLst>
                <a:path extrusionOk="0" h="3782" w="2437">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4"/>
            <p:cNvSpPr/>
            <p:nvPr/>
          </p:nvSpPr>
          <p:spPr>
            <a:xfrm>
              <a:off x="8071521" y="2155233"/>
              <a:ext cx="441846" cy="685705"/>
            </a:xfrm>
            <a:custGeom>
              <a:rect b="b" l="l" r="r" t="t"/>
              <a:pathLst>
                <a:path extrusionOk="0" h="3782" w="2437">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4"/>
            <p:cNvSpPr/>
            <p:nvPr/>
          </p:nvSpPr>
          <p:spPr>
            <a:xfrm>
              <a:off x="8071521" y="2155233"/>
              <a:ext cx="358082" cy="476657"/>
            </a:xfrm>
            <a:custGeom>
              <a:rect b="b" l="l" r="r" t="t"/>
              <a:pathLst>
                <a:path extrusionOk="0" h="2629" w="1975">
                  <a:moveTo>
                    <a:pt x="411" y="1"/>
                  </a:moveTo>
                  <a:cubicBezTo>
                    <a:pt x="157" y="1"/>
                    <a:pt x="0" y="59"/>
                    <a:pt x="22" y="59"/>
                  </a:cubicBezTo>
                  <a:cubicBezTo>
                    <a:pt x="724" y="100"/>
                    <a:pt x="1172" y="1479"/>
                    <a:pt x="1172" y="1479"/>
                  </a:cubicBezTo>
                  <a:lnTo>
                    <a:pt x="1243" y="2628"/>
                  </a:lnTo>
                  <a:cubicBezTo>
                    <a:pt x="1708" y="2446"/>
                    <a:pt x="1904"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4"/>
            <p:cNvSpPr/>
            <p:nvPr/>
          </p:nvSpPr>
          <p:spPr>
            <a:xfrm>
              <a:off x="8071521" y="2155233"/>
              <a:ext cx="325084" cy="685705"/>
            </a:xfrm>
            <a:custGeom>
              <a:rect b="b" l="l" r="r" t="t"/>
              <a:pathLst>
                <a:path extrusionOk="0" h="3782" w="1793">
                  <a:moveTo>
                    <a:pt x="411" y="1"/>
                  </a:moveTo>
                  <a:cubicBezTo>
                    <a:pt x="157" y="1"/>
                    <a:pt x="0" y="59"/>
                    <a:pt x="22" y="59"/>
                  </a:cubicBezTo>
                  <a:cubicBezTo>
                    <a:pt x="724" y="100"/>
                    <a:pt x="1172" y="1479"/>
                    <a:pt x="1172" y="1479"/>
                  </a:cubicBezTo>
                  <a:lnTo>
                    <a:pt x="1314" y="3781"/>
                  </a:lnTo>
                  <a:cubicBezTo>
                    <a:pt x="1411" y="3586"/>
                    <a:pt x="1610" y="3431"/>
                    <a:pt x="1779" y="3303"/>
                  </a:cubicBezTo>
                  <a:cubicBezTo>
                    <a:pt x="1792" y="2868"/>
                    <a:pt x="1792" y="2278"/>
                    <a:pt x="1678" y="1576"/>
                  </a:cubicBezTo>
                  <a:cubicBezTo>
                    <a:pt x="1539" y="663"/>
                    <a:pt x="1088" y="228"/>
                    <a:pt x="737" y="32"/>
                  </a:cubicBezTo>
                  <a:cubicBezTo>
                    <a:pt x="618" y="9"/>
                    <a:pt x="508" y="1"/>
                    <a:pt x="41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4"/>
            <p:cNvSpPr/>
            <p:nvPr/>
          </p:nvSpPr>
          <p:spPr>
            <a:xfrm>
              <a:off x="7130535" y="3808395"/>
              <a:ext cx="1214760" cy="1335148"/>
            </a:xfrm>
            <a:custGeom>
              <a:rect b="b" l="l" r="r" t="t"/>
              <a:pathLst>
                <a:path extrusionOk="0" h="7364" w="6700">
                  <a:moveTo>
                    <a:pt x="900" y="0"/>
                  </a:moveTo>
                  <a:cubicBezTo>
                    <a:pt x="900" y="0"/>
                    <a:pt x="843" y="57"/>
                    <a:pt x="759" y="169"/>
                  </a:cubicBezTo>
                  <a:cubicBezTo>
                    <a:pt x="647" y="297"/>
                    <a:pt x="519" y="506"/>
                    <a:pt x="395" y="789"/>
                  </a:cubicBezTo>
                  <a:cubicBezTo>
                    <a:pt x="310" y="958"/>
                    <a:pt x="240" y="1140"/>
                    <a:pt x="182" y="1349"/>
                  </a:cubicBezTo>
                  <a:cubicBezTo>
                    <a:pt x="84" y="1757"/>
                    <a:pt x="0" y="2249"/>
                    <a:pt x="27" y="2839"/>
                  </a:cubicBezTo>
                  <a:cubicBezTo>
                    <a:pt x="27" y="2839"/>
                    <a:pt x="71" y="3513"/>
                    <a:pt x="196" y="4019"/>
                  </a:cubicBezTo>
                  <a:cubicBezTo>
                    <a:pt x="196" y="4019"/>
                    <a:pt x="84" y="5425"/>
                    <a:pt x="125" y="6055"/>
                  </a:cubicBezTo>
                  <a:cubicBezTo>
                    <a:pt x="155" y="6676"/>
                    <a:pt x="182" y="7363"/>
                    <a:pt x="182" y="7363"/>
                  </a:cubicBezTo>
                  <a:lnTo>
                    <a:pt x="6561" y="7363"/>
                  </a:lnTo>
                  <a:cubicBezTo>
                    <a:pt x="6561" y="7363"/>
                    <a:pt x="6699" y="6827"/>
                    <a:pt x="6561" y="5620"/>
                  </a:cubicBezTo>
                  <a:cubicBezTo>
                    <a:pt x="6477" y="4720"/>
                    <a:pt x="6362" y="3810"/>
                    <a:pt x="6295" y="3190"/>
                  </a:cubicBezTo>
                  <a:cubicBezTo>
                    <a:pt x="6264" y="2950"/>
                    <a:pt x="6237" y="2768"/>
                    <a:pt x="6210" y="2643"/>
                  </a:cubicBezTo>
                  <a:cubicBezTo>
                    <a:pt x="6153" y="2306"/>
                    <a:pt x="6153" y="1490"/>
                    <a:pt x="6153" y="1055"/>
                  </a:cubicBezTo>
                  <a:lnTo>
                    <a:pt x="6153" y="914"/>
                  </a:lnTo>
                  <a:lnTo>
                    <a:pt x="6153" y="745"/>
                  </a:lnTo>
                  <a:cubicBezTo>
                    <a:pt x="6153" y="745"/>
                    <a:pt x="5782" y="820"/>
                    <a:pt x="5115" y="820"/>
                  </a:cubicBezTo>
                  <a:cubicBezTo>
                    <a:pt x="4343" y="820"/>
                    <a:pt x="3174" y="719"/>
                    <a:pt x="1726" y="283"/>
                  </a:cubicBezTo>
                  <a:cubicBezTo>
                    <a:pt x="1672" y="270"/>
                    <a:pt x="1615" y="240"/>
                    <a:pt x="1558" y="226"/>
                  </a:cubicBezTo>
                  <a:cubicBezTo>
                    <a:pt x="1406" y="186"/>
                    <a:pt x="1264" y="128"/>
                    <a:pt x="1109" y="71"/>
                  </a:cubicBezTo>
                  <a:cubicBezTo>
                    <a:pt x="1052" y="57"/>
                    <a:pt x="998" y="44"/>
                    <a:pt x="941" y="17"/>
                  </a:cubicBezTo>
                  <a:cubicBezTo>
                    <a:pt x="927" y="17"/>
                    <a:pt x="914" y="0"/>
                    <a:pt x="90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095635" y="3973929"/>
              <a:ext cx="176231" cy="413381"/>
            </a:xfrm>
            <a:custGeom>
              <a:rect b="b" l="l" r="r" t="t"/>
              <a:pathLst>
                <a:path extrusionOk="0" h="2280" w="972">
                  <a:moveTo>
                    <a:pt x="830" y="1"/>
                  </a:moveTo>
                  <a:cubicBezTo>
                    <a:pt x="803" y="14"/>
                    <a:pt x="759" y="14"/>
                    <a:pt x="732" y="31"/>
                  </a:cubicBezTo>
                  <a:cubicBezTo>
                    <a:pt x="634" y="85"/>
                    <a:pt x="533" y="156"/>
                    <a:pt x="435" y="213"/>
                  </a:cubicBezTo>
                  <a:cubicBezTo>
                    <a:pt x="338" y="267"/>
                    <a:pt x="280" y="395"/>
                    <a:pt x="213" y="493"/>
                  </a:cubicBezTo>
                  <a:cubicBezTo>
                    <a:pt x="142" y="591"/>
                    <a:pt x="71" y="705"/>
                    <a:pt x="44" y="830"/>
                  </a:cubicBezTo>
                  <a:cubicBezTo>
                    <a:pt x="14" y="958"/>
                    <a:pt x="44" y="1097"/>
                    <a:pt x="142" y="1181"/>
                  </a:cubicBezTo>
                  <a:cubicBezTo>
                    <a:pt x="71" y="1252"/>
                    <a:pt x="14" y="1349"/>
                    <a:pt x="1" y="1464"/>
                  </a:cubicBezTo>
                  <a:cubicBezTo>
                    <a:pt x="1" y="1491"/>
                    <a:pt x="1" y="1531"/>
                    <a:pt x="14" y="1562"/>
                  </a:cubicBezTo>
                  <a:cubicBezTo>
                    <a:pt x="28" y="1589"/>
                    <a:pt x="58" y="1602"/>
                    <a:pt x="85" y="1616"/>
                  </a:cubicBezTo>
                  <a:cubicBezTo>
                    <a:pt x="142" y="1660"/>
                    <a:pt x="196" y="1687"/>
                    <a:pt x="253" y="1730"/>
                  </a:cubicBezTo>
                  <a:cubicBezTo>
                    <a:pt x="196" y="1801"/>
                    <a:pt x="196" y="1912"/>
                    <a:pt x="240" y="1997"/>
                  </a:cubicBezTo>
                  <a:cubicBezTo>
                    <a:pt x="276" y="2071"/>
                    <a:pt x="359" y="2124"/>
                    <a:pt x="445" y="2124"/>
                  </a:cubicBezTo>
                  <a:cubicBezTo>
                    <a:pt x="456" y="2124"/>
                    <a:pt x="468" y="2123"/>
                    <a:pt x="479" y="2121"/>
                  </a:cubicBezTo>
                  <a:cubicBezTo>
                    <a:pt x="498" y="2121"/>
                    <a:pt x="518" y="2118"/>
                    <a:pt x="538" y="2118"/>
                  </a:cubicBezTo>
                  <a:cubicBezTo>
                    <a:pt x="560" y="2118"/>
                    <a:pt x="583" y="2122"/>
                    <a:pt x="604" y="2138"/>
                  </a:cubicBezTo>
                  <a:cubicBezTo>
                    <a:pt x="634" y="2138"/>
                    <a:pt x="648" y="2165"/>
                    <a:pt x="661" y="2179"/>
                  </a:cubicBezTo>
                  <a:cubicBezTo>
                    <a:pt x="735" y="2240"/>
                    <a:pt x="829" y="2279"/>
                    <a:pt x="928" y="2279"/>
                  </a:cubicBezTo>
                  <a:cubicBezTo>
                    <a:pt x="942" y="2279"/>
                    <a:pt x="957" y="2278"/>
                    <a:pt x="972" y="2277"/>
                  </a:cubicBezTo>
                  <a:cubicBezTo>
                    <a:pt x="928" y="2037"/>
                    <a:pt x="914" y="1855"/>
                    <a:pt x="887" y="1730"/>
                  </a:cubicBezTo>
                  <a:cubicBezTo>
                    <a:pt x="830" y="1393"/>
                    <a:pt x="830" y="577"/>
                    <a:pt x="830" y="142"/>
                  </a:cubicBezTo>
                  <a:lnTo>
                    <a:pt x="830"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a:off x="7176225" y="3811477"/>
              <a:ext cx="267429" cy="1332066"/>
            </a:xfrm>
            <a:custGeom>
              <a:rect b="b" l="l" r="r" t="t"/>
              <a:pathLst>
                <a:path extrusionOk="0" h="7347" w="1475">
                  <a:moveTo>
                    <a:pt x="689" y="0"/>
                  </a:moveTo>
                  <a:cubicBezTo>
                    <a:pt x="493" y="573"/>
                    <a:pt x="143" y="1669"/>
                    <a:pt x="72" y="2640"/>
                  </a:cubicBezTo>
                  <a:cubicBezTo>
                    <a:pt x="1" y="3722"/>
                    <a:pt x="41" y="6291"/>
                    <a:pt x="72" y="7346"/>
                  </a:cubicBezTo>
                  <a:lnTo>
                    <a:pt x="871" y="7346"/>
                  </a:lnTo>
                  <a:cubicBezTo>
                    <a:pt x="857" y="6490"/>
                    <a:pt x="830" y="4352"/>
                    <a:pt x="884" y="2933"/>
                  </a:cubicBezTo>
                  <a:cubicBezTo>
                    <a:pt x="928" y="1726"/>
                    <a:pt x="1265" y="742"/>
                    <a:pt x="1461" y="280"/>
                  </a:cubicBezTo>
                  <a:lnTo>
                    <a:pt x="1474" y="266"/>
                  </a:lnTo>
                  <a:cubicBezTo>
                    <a:pt x="1420" y="253"/>
                    <a:pt x="1363" y="223"/>
                    <a:pt x="1306" y="209"/>
                  </a:cubicBezTo>
                  <a:cubicBezTo>
                    <a:pt x="1154" y="169"/>
                    <a:pt x="1012" y="111"/>
                    <a:pt x="857" y="54"/>
                  </a:cubicBezTo>
                  <a:cubicBezTo>
                    <a:pt x="800" y="40"/>
                    <a:pt x="746" y="27"/>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206866" y="3821087"/>
              <a:ext cx="206147" cy="1322457"/>
            </a:xfrm>
            <a:custGeom>
              <a:rect b="b" l="l" r="r" t="t"/>
              <a:pathLst>
                <a:path extrusionOk="0" h="7294" w="1137">
                  <a:moveTo>
                    <a:pt x="675" y="1"/>
                  </a:moveTo>
                  <a:cubicBezTo>
                    <a:pt x="493" y="537"/>
                    <a:pt x="142" y="1646"/>
                    <a:pt x="71" y="2600"/>
                  </a:cubicBezTo>
                  <a:cubicBezTo>
                    <a:pt x="1" y="3683"/>
                    <a:pt x="41" y="6336"/>
                    <a:pt x="71" y="7293"/>
                  </a:cubicBezTo>
                  <a:lnTo>
                    <a:pt x="533" y="7293"/>
                  </a:lnTo>
                  <a:cubicBezTo>
                    <a:pt x="520" y="6450"/>
                    <a:pt x="493" y="4299"/>
                    <a:pt x="547" y="2880"/>
                  </a:cubicBezTo>
                  <a:cubicBezTo>
                    <a:pt x="591" y="1646"/>
                    <a:pt x="928" y="648"/>
                    <a:pt x="1137" y="156"/>
                  </a:cubicBezTo>
                  <a:cubicBezTo>
                    <a:pt x="985" y="116"/>
                    <a:pt x="843" y="58"/>
                    <a:pt x="675"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7163533" y="3838855"/>
              <a:ext cx="797209" cy="324540"/>
            </a:xfrm>
            <a:custGeom>
              <a:rect b="b" l="l" r="r" t="t"/>
              <a:pathLst>
                <a:path extrusionOk="0" h="1790" w="4397">
                  <a:moveTo>
                    <a:pt x="577" y="1"/>
                  </a:moveTo>
                  <a:cubicBezTo>
                    <a:pt x="465" y="129"/>
                    <a:pt x="337" y="338"/>
                    <a:pt x="213" y="621"/>
                  </a:cubicBezTo>
                  <a:cubicBezTo>
                    <a:pt x="128" y="790"/>
                    <a:pt x="58" y="972"/>
                    <a:pt x="0" y="1181"/>
                  </a:cubicBezTo>
                  <a:cubicBezTo>
                    <a:pt x="465" y="1450"/>
                    <a:pt x="954" y="1686"/>
                    <a:pt x="1477" y="1686"/>
                  </a:cubicBezTo>
                  <a:cubicBezTo>
                    <a:pt x="1615" y="1686"/>
                    <a:pt x="1757" y="1673"/>
                    <a:pt x="1898" y="1659"/>
                  </a:cubicBezTo>
                  <a:cubicBezTo>
                    <a:pt x="2069" y="1638"/>
                    <a:pt x="2244" y="1619"/>
                    <a:pt x="2418" y="1619"/>
                  </a:cubicBezTo>
                  <a:cubicBezTo>
                    <a:pt x="2570" y="1619"/>
                    <a:pt x="2721" y="1634"/>
                    <a:pt x="2866" y="1673"/>
                  </a:cubicBezTo>
                  <a:cubicBezTo>
                    <a:pt x="3021" y="1703"/>
                    <a:pt x="3146" y="1771"/>
                    <a:pt x="3301" y="1788"/>
                  </a:cubicBezTo>
                  <a:cubicBezTo>
                    <a:pt x="3318" y="1789"/>
                    <a:pt x="3336" y="1790"/>
                    <a:pt x="3353" y="1790"/>
                  </a:cubicBezTo>
                  <a:cubicBezTo>
                    <a:pt x="3490" y="1790"/>
                    <a:pt x="3621" y="1742"/>
                    <a:pt x="3695" y="1619"/>
                  </a:cubicBezTo>
                  <a:cubicBezTo>
                    <a:pt x="3723" y="1622"/>
                    <a:pt x="3751" y="1624"/>
                    <a:pt x="3780" y="1624"/>
                  </a:cubicBezTo>
                  <a:cubicBezTo>
                    <a:pt x="3869" y="1624"/>
                    <a:pt x="3962" y="1608"/>
                    <a:pt x="4046" y="1575"/>
                  </a:cubicBezTo>
                  <a:cubicBezTo>
                    <a:pt x="4157" y="1518"/>
                    <a:pt x="4258" y="1407"/>
                    <a:pt x="4272" y="1295"/>
                  </a:cubicBezTo>
                  <a:cubicBezTo>
                    <a:pt x="4272" y="1252"/>
                    <a:pt x="4272" y="1198"/>
                    <a:pt x="4285" y="1154"/>
                  </a:cubicBezTo>
                  <a:cubicBezTo>
                    <a:pt x="4299" y="1127"/>
                    <a:pt x="4326" y="1096"/>
                    <a:pt x="4343" y="1056"/>
                  </a:cubicBezTo>
                  <a:cubicBezTo>
                    <a:pt x="4396" y="972"/>
                    <a:pt x="4396" y="874"/>
                    <a:pt x="4326" y="790"/>
                  </a:cubicBezTo>
                  <a:cubicBezTo>
                    <a:pt x="4283" y="747"/>
                    <a:pt x="4248" y="731"/>
                    <a:pt x="4215" y="731"/>
                  </a:cubicBezTo>
                  <a:cubicBezTo>
                    <a:pt x="4172" y="731"/>
                    <a:pt x="4130" y="757"/>
                    <a:pt x="4073" y="790"/>
                  </a:cubicBezTo>
                  <a:cubicBezTo>
                    <a:pt x="3850" y="914"/>
                    <a:pt x="3611" y="1012"/>
                    <a:pt x="3358" y="1042"/>
                  </a:cubicBezTo>
                  <a:cubicBezTo>
                    <a:pt x="3291" y="1052"/>
                    <a:pt x="3223" y="1056"/>
                    <a:pt x="3155" y="1056"/>
                  </a:cubicBezTo>
                  <a:cubicBezTo>
                    <a:pt x="2923" y="1056"/>
                    <a:pt x="2690" y="1006"/>
                    <a:pt x="2471" y="928"/>
                  </a:cubicBezTo>
                  <a:cubicBezTo>
                    <a:pt x="2192" y="844"/>
                    <a:pt x="1925" y="705"/>
                    <a:pt x="1659" y="564"/>
                  </a:cubicBezTo>
                  <a:cubicBezTo>
                    <a:pt x="1291" y="382"/>
                    <a:pt x="927" y="186"/>
                    <a:pt x="57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a:off x="7201971" y="3808395"/>
              <a:ext cx="1044150" cy="271417"/>
            </a:xfrm>
            <a:custGeom>
              <a:rect b="b" l="l" r="r" t="t"/>
              <a:pathLst>
                <a:path extrusionOk="0" h="1497" w="5759">
                  <a:moveTo>
                    <a:pt x="506" y="0"/>
                  </a:moveTo>
                  <a:cubicBezTo>
                    <a:pt x="506" y="0"/>
                    <a:pt x="237" y="253"/>
                    <a:pt x="1" y="789"/>
                  </a:cubicBezTo>
                  <a:cubicBezTo>
                    <a:pt x="435" y="998"/>
                    <a:pt x="1012" y="1197"/>
                    <a:pt x="1771" y="1335"/>
                  </a:cubicBezTo>
                  <a:cubicBezTo>
                    <a:pt x="2390" y="1451"/>
                    <a:pt x="2941" y="1497"/>
                    <a:pt x="3424" y="1497"/>
                  </a:cubicBezTo>
                  <a:cubicBezTo>
                    <a:pt x="4587" y="1497"/>
                    <a:pt x="5361" y="1234"/>
                    <a:pt x="5759" y="1055"/>
                  </a:cubicBezTo>
                  <a:lnTo>
                    <a:pt x="5759" y="745"/>
                  </a:lnTo>
                  <a:cubicBezTo>
                    <a:pt x="5759" y="745"/>
                    <a:pt x="5393" y="819"/>
                    <a:pt x="4734" y="819"/>
                  </a:cubicBezTo>
                  <a:cubicBezTo>
                    <a:pt x="3822" y="819"/>
                    <a:pt x="2348" y="677"/>
                    <a:pt x="50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4"/>
            <p:cNvSpPr/>
            <p:nvPr/>
          </p:nvSpPr>
          <p:spPr>
            <a:xfrm>
              <a:off x="6898824" y="2058959"/>
              <a:ext cx="1449372" cy="1946336"/>
            </a:xfrm>
            <a:custGeom>
              <a:rect b="b" l="l" r="r" t="t"/>
              <a:pathLst>
                <a:path extrusionOk="0" h="10735" w="7994">
                  <a:moveTo>
                    <a:pt x="2583" y="0"/>
                  </a:moveTo>
                  <a:cubicBezTo>
                    <a:pt x="2542" y="0"/>
                    <a:pt x="2485" y="14"/>
                    <a:pt x="2431" y="14"/>
                  </a:cubicBezTo>
                  <a:cubicBezTo>
                    <a:pt x="1740" y="125"/>
                    <a:pt x="223" y="661"/>
                    <a:pt x="98" y="1123"/>
                  </a:cubicBezTo>
                  <a:cubicBezTo>
                    <a:pt x="0" y="1490"/>
                    <a:pt x="71" y="2822"/>
                    <a:pt x="240" y="4117"/>
                  </a:cubicBezTo>
                  <a:cubicBezTo>
                    <a:pt x="267" y="4299"/>
                    <a:pt x="280" y="4467"/>
                    <a:pt x="307" y="4636"/>
                  </a:cubicBezTo>
                  <a:cubicBezTo>
                    <a:pt x="351" y="4929"/>
                    <a:pt x="408" y="5212"/>
                    <a:pt x="462" y="5479"/>
                  </a:cubicBezTo>
                  <a:cubicBezTo>
                    <a:pt x="560" y="5958"/>
                    <a:pt x="715" y="6335"/>
                    <a:pt x="884" y="6632"/>
                  </a:cubicBezTo>
                  <a:cubicBezTo>
                    <a:pt x="1265" y="7276"/>
                    <a:pt x="1727" y="7559"/>
                    <a:pt x="1841" y="7741"/>
                  </a:cubicBezTo>
                  <a:cubicBezTo>
                    <a:pt x="2010" y="7994"/>
                    <a:pt x="2401" y="8877"/>
                    <a:pt x="2330" y="9076"/>
                  </a:cubicBezTo>
                  <a:cubicBezTo>
                    <a:pt x="2246" y="9272"/>
                    <a:pt x="2134" y="9889"/>
                    <a:pt x="2134" y="9889"/>
                  </a:cubicBezTo>
                  <a:cubicBezTo>
                    <a:pt x="3662" y="10573"/>
                    <a:pt x="5041" y="10734"/>
                    <a:pt x="5996" y="10734"/>
                  </a:cubicBezTo>
                  <a:cubicBezTo>
                    <a:pt x="6824" y="10734"/>
                    <a:pt x="7334" y="10613"/>
                    <a:pt x="7347" y="10607"/>
                  </a:cubicBezTo>
                  <a:cubicBezTo>
                    <a:pt x="7360" y="10593"/>
                    <a:pt x="7471" y="10003"/>
                    <a:pt x="7303" y="9187"/>
                  </a:cubicBezTo>
                  <a:cubicBezTo>
                    <a:pt x="7219" y="8779"/>
                    <a:pt x="7219" y="8317"/>
                    <a:pt x="7249" y="7839"/>
                  </a:cubicBezTo>
                  <a:cubicBezTo>
                    <a:pt x="7276" y="7360"/>
                    <a:pt x="7333" y="6868"/>
                    <a:pt x="7360" y="6419"/>
                  </a:cubicBezTo>
                  <a:cubicBezTo>
                    <a:pt x="7417" y="5829"/>
                    <a:pt x="7640" y="5536"/>
                    <a:pt x="7795" y="5169"/>
                  </a:cubicBezTo>
                  <a:cubicBezTo>
                    <a:pt x="7866" y="4973"/>
                    <a:pt x="7923" y="4747"/>
                    <a:pt x="7910" y="4454"/>
                  </a:cubicBezTo>
                  <a:cubicBezTo>
                    <a:pt x="7893" y="4171"/>
                    <a:pt x="7893" y="3962"/>
                    <a:pt x="7910" y="3780"/>
                  </a:cubicBezTo>
                  <a:cubicBezTo>
                    <a:pt x="7923" y="3598"/>
                    <a:pt x="7937" y="3456"/>
                    <a:pt x="7950" y="3287"/>
                  </a:cubicBezTo>
                  <a:cubicBezTo>
                    <a:pt x="7950" y="3230"/>
                    <a:pt x="7950" y="3190"/>
                    <a:pt x="7964" y="3132"/>
                  </a:cubicBezTo>
                  <a:cubicBezTo>
                    <a:pt x="7964" y="3092"/>
                    <a:pt x="7964" y="3035"/>
                    <a:pt x="7977" y="2964"/>
                  </a:cubicBezTo>
                  <a:lnTo>
                    <a:pt x="7977" y="2670"/>
                  </a:lnTo>
                  <a:cubicBezTo>
                    <a:pt x="7994" y="1895"/>
                    <a:pt x="7852" y="1136"/>
                    <a:pt x="7165" y="688"/>
                  </a:cubicBezTo>
                  <a:cubicBezTo>
                    <a:pt x="6898" y="506"/>
                    <a:pt x="6490" y="395"/>
                    <a:pt x="6109" y="324"/>
                  </a:cubicBezTo>
                  <a:cubicBezTo>
                    <a:pt x="6069" y="310"/>
                    <a:pt x="6012" y="310"/>
                    <a:pt x="5954" y="294"/>
                  </a:cubicBezTo>
                  <a:lnTo>
                    <a:pt x="5914" y="294"/>
                  </a:lnTo>
                  <a:cubicBezTo>
                    <a:pt x="5449" y="226"/>
                    <a:pt x="5071" y="209"/>
                    <a:pt x="5071" y="209"/>
                  </a:cubicBezTo>
                  <a:cubicBezTo>
                    <a:pt x="5071" y="209"/>
                    <a:pt x="3412" y="0"/>
                    <a:pt x="2724"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4"/>
            <p:cNvSpPr/>
            <p:nvPr/>
          </p:nvSpPr>
          <p:spPr>
            <a:xfrm>
              <a:off x="7662854" y="2807759"/>
              <a:ext cx="300245" cy="679903"/>
            </a:xfrm>
            <a:custGeom>
              <a:rect b="b" l="l" r="r" t="t"/>
              <a:pathLst>
                <a:path extrusionOk="0" h="3750" w="1656">
                  <a:moveTo>
                    <a:pt x="813" y="1881"/>
                  </a:moveTo>
                  <a:cubicBezTo>
                    <a:pt x="884" y="1881"/>
                    <a:pt x="928" y="1895"/>
                    <a:pt x="968" y="1925"/>
                  </a:cubicBezTo>
                  <a:cubicBezTo>
                    <a:pt x="1053" y="1996"/>
                    <a:pt x="1083" y="2094"/>
                    <a:pt x="1083" y="2192"/>
                  </a:cubicBezTo>
                  <a:lnTo>
                    <a:pt x="1083" y="2866"/>
                  </a:lnTo>
                  <a:cubicBezTo>
                    <a:pt x="1083" y="2964"/>
                    <a:pt x="1066" y="3034"/>
                    <a:pt x="1012" y="3092"/>
                  </a:cubicBezTo>
                  <a:cubicBezTo>
                    <a:pt x="968" y="3159"/>
                    <a:pt x="897" y="3190"/>
                    <a:pt x="813" y="3190"/>
                  </a:cubicBezTo>
                  <a:cubicBezTo>
                    <a:pt x="715" y="3190"/>
                    <a:pt x="645" y="3159"/>
                    <a:pt x="604" y="3092"/>
                  </a:cubicBezTo>
                  <a:cubicBezTo>
                    <a:pt x="560" y="3034"/>
                    <a:pt x="533" y="2964"/>
                    <a:pt x="533" y="2866"/>
                  </a:cubicBezTo>
                  <a:lnTo>
                    <a:pt x="533" y="2205"/>
                  </a:lnTo>
                  <a:cubicBezTo>
                    <a:pt x="533" y="2121"/>
                    <a:pt x="560" y="2050"/>
                    <a:pt x="591" y="1996"/>
                  </a:cubicBezTo>
                  <a:cubicBezTo>
                    <a:pt x="645" y="1925"/>
                    <a:pt x="715" y="1881"/>
                    <a:pt x="813" y="1881"/>
                  </a:cubicBezTo>
                  <a:close/>
                  <a:moveTo>
                    <a:pt x="830" y="0"/>
                  </a:moveTo>
                  <a:cubicBezTo>
                    <a:pt x="702" y="0"/>
                    <a:pt x="591" y="27"/>
                    <a:pt x="493" y="71"/>
                  </a:cubicBezTo>
                  <a:cubicBezTo>
                    <a:pt x="338" y="142"/>
                    <a:pt x="210" y="253"/>
                    <a:pt x="125" y="395"/>
                  </a:cubicBezTo>
                  <a:cubicBezTo>
                    <a:pt x="41" y="533"/>
                    <a:pt x="1" y="701"/>
                    <a:pt x="1" y="884"/>
                  </a:cubicBezTo>
                  <a:lnTo>
                    <a:pt x="1" y="2879"/>
                  </a:lnTo>
                  <a:cubicBezTo>
                    <a:pt x="1" y="3119"/>
                    <a:pt x="71" y="3328"/>
                    <a:pt x="223" y="3496"/>
                  </a:cubicBezTo>
                  <a:cubicBezTo>
                    <a:pt x="378" y="3665"/>
                    <a:pt x="591" y="3749"/>
                    <a:pt x="830" y="3749"/>
                  </a:cubicBezTo>
                  <a:cubicBezTo>
                    <a:pt x="1053" y="3749"/>
                    <a:pt x="1251" y="3682"/>
                    <a:pt x="1403" y="3527"/>
                  </a:cubicBezTo>
                  <a:cubicBezTo>
                    <a:pt x="1558" y="3358"/>
                    <a:pt x="1642" y="3159"/>
                    <a:pt x="1656" y="2937"/>
                  </a:cubicBezTo>
                  <a:lnTo>
                    <a:pt x="1656" y="2303"/>
                  </a:lnTo>
                  <a:cubicBezTo>
                    <a:pt x="1656" y="2037"/>
                    <a:pt x="1616" y="1828"/>
                    <a:pt x="1504" y="1686"/>
                  </a:cubicBezTo>
                  <a:cubicBezTo>
                    <a:pt x="1376" y="1517"/>
                    <a:pt x="1194" y="1433"/>
                    <a:pt x="955" y="1433"/>
                  </a:cubicBezTo>
                  <a:cubicBezTo>
                    <a:pt x="800" y="1433"/>
                    <a:pt x="661" y="1490"/>
                    <a:pt x="533" y="1602"/>
                  </a:cubicBezTo>
                  <a:lnTo>
                    <a:pt x="533" y="870"/>
                  </a:lnTo>
                  <a:cubicBezTo>
                    <a:pt x="533" y="772"/>
                    <a:pt x="560" y="701"/>
                    <a:pt x="604" y="648"/>
                  </a:cubicBezTo>
                  <a:cubicBezTo>
                    <a:pt x="661" y="577"/>
                    <a:pt x="715" y="546"/>
                    <a:pt x="813" y="546"/>
                  </a:cubicBezTo>
                  <a:cubicBezTo>
                    <a:pt x="897" y="546"/>
                    <a:pt x="968" y="577"/>
                    <a:pt x="1012" y="648"/>
                  </a:cubicBezTo>
                  <a:cubicBezTo>
                    <a:pt x="1066" y="701"/>
                    <a:pt x="1083" y="772"/>
                    <a:pt x="1083" y="870"/>
                  </a:cubicBezTo>
                  <a:lnTo>
                    <a:pt x="1083" y="954"/>
                  </a:lnTo>
                  <a:lnTo>
                    <a:pt x="1656" y="954"/>
                  </a:lnTo>
                  <a:lnTo>
                    <a:pt x="1656" y="884"/>
                  </a:lnTo>
                  <a:cubicBezTo>
                    <a:pt x="1656" y="631"/>
                    <a:pt x="1589" y="435"/>
                    <a:pt x="1433" y="267"/>
                  </a:cubicBezTo>
                  <a:cubicBezTo>
                    <a:pt x="1278" y="85"/>
                    <a:pt x="1066" y="0"/>
                    <a:pt x="830"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4"/>
            <p:cNvSpPr/>
            <p:nvPr/>
          </p:nvSpPr>
          <p:spPr>
            <a:xfrm>
              <a:off x="8008789" y="2807759"/>
              <a:ext cx="303509" cy="679903"/>
            </a:xfrm>
            <a:custGeom>
              <a:rect b="b" l="l" r="r" t="t"/>
              <a:pathLst>
                <a:path extrusionOk="0" h="3750" w="1674">
                  <a:moveTo>
                    <a:pt x="844" y="563"/>
                  </a:moveTo>
                  <a:cubicBezTo>
                    <a:pt x="945" y="563"/>
                    <a:pt x="999" y="590"/>
                    <a:pt x="1056" y="661"/>
                  </a:cubicBezTo>
                  <a:cubicBezTo>
                    <a:pt x="1097" y="715"/>
                    <a:pt x="1127" y="799"/>
                    <a:pt x="1127" y="884"/>
                  </a:cubicBezTo>
                  <a:lnTo>
                    <a:pt x="1127" y="1558"/>
                  </a:lnTo>
                  <a:cubicBezTo>
                    <a:pt x="1127" y="1575"/>
                    <a:pt x="1127" y="1615"/>
                    <a:pt x="1113" y="1659"/>
                  </a:cubicBezTo>
                  <a:cubicBezTo>
                    <a:pt x="1070" y="1811"/>
                    <a:pt x="985" y="1881"/>
                    <a:pt x="844" y="1881"/>
                  </a:cubicBezTo>
                  <a:cubicBezTo>
                    <a:pt x="776" y="1881"/>
                    <a:pt x="732" y="1868"/>
                    <a:pt x="692" y="1828"/>
                  </a:cubicBezTo>
                  <a:cubicBezTo>
                    <a:pt x="608" y="1757"/>
                    <a:pt x="577" y="1672"/>
                    <a:pt x="577" y="1558"/>
                  </a:cubicBezTo>
                  <a:lnTo>
                    <a:pt x="577" y="884"/>
                  </a:lnTo>
                  <a:cubicBezTo>
                    <a:pt x="577" y="799"/>
                    <a:pt x="591" y="715"/>
                    <a:pt x="648" y="661"/>
                  </a:cubicBezTo>
                  <a:cubicBezTo>
                    <a:pt x="692" y="590"/>
                    <a:pt x="759" y="563"/>
                    <a:pt x="844" y="563"/>
                  </a:cubicBezTo>
                  <a:close/>
                  <a:moveTo>
                    <a:pt x="830" y="0"/>
                  </a:moveTo>
                  <a:cubicBezTo>
                    <a:pt x="719" y="0"/>
                    <a:pt x="608" y="14"/>
                    <a:pt x="507" y="71"/>
                  </a:cubicBezTo>
                  <a:cubicBezTo>
                    <a:pt x="355" y="125"/>
                    <a:pt x="240" y="226"/>
                    <a:pt x="142" y="364"/>
                  </a:cubicBezTo>
                  <a:cubicBezTo>
                    <a:pt x="58" y="506"/>
                    <a:pt x="18" y="661"/>
                    <a:pt x="1" y="830"/>
                  </a:cubicBezTo>
                  <a:lnTo>
                    <a:pt x="1" y="1460"/>
                  </a:lnTo>
                  <a:cubicBezTo>
                    <a:pt x="1" y="1713"/>
                    <a:pt x="58" y="1925"/>
                    <a:pt x="156" y="2080"/>
                  </a:cubicBezTo>
                  <a:cubicBezTo>
                    <a:pt x="284" y="2249"/>
                    <a:pt x="466" y="2333"/>
                    <a:pt x="705" y="2333"/>
                  </a:cubicBezTo>
                  <a:cubicBezTo>
                    <a:pt x="861" y="2333"/>
                    <a:pt x="999" y="2276"/>
                    <a:pt x="1127" y="2165"/>
                  </a:cubicBezTo>
                  <a:lnTo>
                    <a:pt x="1127" y="2893"/>
                  </a:lnTo>
                  <a:cubicBezTo>
                    <a:pt x="1127" y="2977"/>
                    <a:pt x="1097" y="3061"/>
                    <a:pt x="1056" y="3119"/>
                  </a:cubicBezTo>
                  <a:cubicBezTo>
                    <a:pt x="999" y="3176"/>
                    <a:pt x="945" y="3203"/>
                    <a:pt x="844" y="3203"/>
                  </a:cubicBezTo>
                  <a:cubicBezTo>
                    <a:pt x="759" y="3203"/>
                    <a:pt x="692" y="3176"/>
                    <a:pt x="648" y="3119"/>
                  </a:cubicBezTo>
                  <a:cubicBezTo>
                    <a:pt x="591" y="3061"/>
                    <a:pt x="577" y="2977"/>
                    <a:pt x="577" y="2893"/>
                  </a:cubicBezTo>
                  <a:lnTo>
                    <a:pt x="577" y="2795"/>
                  </a:lnTo>
                  <a:lnTo>
                    <a:pt x="1" y="2795"/>
                  </a:lnTo>
                  <a:lnTo>
                    <a:pt x="1" y="2879"/>
                  </a:lnTo>
                  <a:cubicBezTo>
                    <a:pt x="1" y="3119"/>
                    <a:pt x="72" y="3328"/>
                    <a:pt x="227" y="3496"/>
                  </a:cubicBezTo>
                  <a:cubicBezTo>
                    <a:pt x="395" y="3665"/>
                    <a:pt x="591" y="3749"/>
                    <a:pt x="830" y="3749"/>
                  </a:cubicBezTo>
                  <a:cubicBezTo>
                    <a:pt x="945" y="3749"/>
                    <a:pt x="1029" y="3736"/>
                    <a:pt x="1127" y="3709"/>
                  </a:cubicBezTo>
                  <a:cubicBezTo>
                    <a:pt x="1154" y="3230"/>
                    <a:pt x="1211" y="2738"/>
                    <a:pt x="1238" y="2289"/>
                  </a:cubicBezTo>
                  <a:cubicBezTo>
                    <a:pt x="1295" y="1699"/>
                    <a:pt x="1518" y="1406"/>
                    <a:pt x="1673" y="1039"/>
                  </a:cubicBezTo>
                  <a:lnTo>
                    <a:pt x="1673" y="884"/>
                  </a:lnTo>
                  <a:cubicBezTo>
                    <a:pt x="1673" y="631"/>
                    <a:pt x="1589" y="435"/>
                    <a:pt x="1434" y="267"/>
                  </a:cubicBezTo>
                  <a:cubicBezTo>
                    <a:pt x="1282" y="85"/>
                    <a:pt x="1070" y="0"/>
                    <a:pt x="830"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4"/>
            <p:cNvSpPr/>
            <p:nvPr/>
          </p:nvSpPr>
          <p:spPr>
            <a:xfrm>
              <a:off x="6942157" y="2621194"/>
              <a:ext cx="1398243" cy="278307"/>
            </a:xfrm>
            <a:custGeom>
              <a:rect b="b" l="l" r="r" t="t"/>
              <a:pathLst>
                <a:path extrusionOk="0" h="1535" w="7712">
                  <a:moveTo>
                    <a:pt x="5794" y="1"/>
                  </a:moveTo>
                  <a:cubicBezTo>
                    <a:pt x="4435" y="1"/>
                    <a:pt x="2526" y="229"/>
                    <a:pt x="1" y="1016"/>
                  </a:cubicBezTo>
                  <a:cubicBezTo>
                    <a:pt x="28" y="1198"/>
                    <a:pt x="41" y="1366"/>
                    <a:pt x="68" y="1535"/>
                  </a:cubicBezTo>
                  <a:cubicBezTo>
                    <a:pt x="2560" y="708"/>
                    <a:pt x="4426" y="475"/>
                    <a:pt x="5745" y="475"/>
                  </a:cubicBezTo>
                  <a:cubicBezTo>
                    <a:pt x="6621" y="475"/>
                    <a:pt x="7255" y="578"/>
                    <a:pt x="7671" y="679"/>
                  </a:cubicBezTo>
                  <a:cubicBezTo>
                    <a:pt x="7684" y="497"/>
                    <a:pt x="7698" y="355"/>
                    <a:pt x="7711" y="186"/>
                  </a:cubicBezTo>
                  <a:cubicBezTo>
                    <a:pt x="7275" y="89"/>
                    <a:pt x="6641" y="1"/>
                    <a:pt x="5794"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4"/>
            <p:cNvSpPr/>
            <p:nvPr/>
          </p:nvSpPr>
          <p:spPr>
            <a:xfrm>
              <a:off x="6890847" y="2061316"/>
              <a:ext cx="647449" cy="1200074"/>
            </a:xfrm>
            <a:custGeom>
              <a:rect b="b" l="l" r="r" t="t"/>
              <a:pathLst>
                <a:path extrusionOk="0" h="6619" w="3571">
                  <a:moveTo>
                    <a:pt x="2475" y="1"/>
                  </a:moveTo>
                  <a:cubicBezTo>
                    <a:pt x="1784" y="112"/>
                    <a:pt x="267" y="648"/>
                    <a:pt x="142" y="1110"/>
                  </a:cubicBezTo>
                  <a:cubicBezTo>
                    <a:pt x="1" y="1602"/>
                    <a:pt x="183" y="3935"/>
                    <a:pt x="506" y="5466"/>
                  </a:cubicBezTo>
                  <a:cubicBezTo>
                    <a:pt x="604" y="5945"/>
                    <a:pt x="759" y="6322"/>
                    <a:pt x="928" y="6619"/>
                  </a:cubicBezTo>
                  <a:cubicBezTo>
                    <a:pt x="1322" y="6140"/>
                    <a:pt x="1841" y="5368"/>
                    <a:pt x="2081" y="4596"/>
                  </a:cubicBezTo>
                  <a:cubicBezTo>
                    <a:pt x="2418" y="3500"/>
                    <a:pt x="3318" y="3163"/>
                    <a:pt x="3318" y="3163"/>
                  </a:cubicBezTo>
                  <a:cubicBezTo>
                    <a:pt x="3554" y="2627"/>
                    <a:pt x="3571" y="1926"/>
                    <a:pt x="3571" y="1926"/>
                  </a:cubicBezTo>
                  <a:cubicBezTo>
                    <a:pt x="3554" y="719"/>
                    <a:pt x="2880" y="213"/>
                    <a:pt x="2475"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4"/>
            <p:cNvSpPr/>
            <p:nvPr/>
          </p:nvSpPr>
          <p:spPr>
            <a:xfrm>
              <a:off x="7978329" y="2112082"/>
              <a:ext cx="366966" cy="484272"/>
            </a:xfrm>
            <a:custGeom>
              <a:rect b="b" l="l" r="r" t="t"/>
              <a:pathLst>
                <a:path extrusionOk="0" h="2671" w="2024">
                  <a:moveTo>
                    <a:pt x="0" y="1"/>
                  </a:moveTo>
                  <a:cubicBezTo>
                    <a:pt x="199" y="550"/>
                    <a:pt x="900" y="1686"/>
                    <a:pt x="1379" y="2081"/>
                  </a:cubicBezTo>
                  <a:cubicBezTo>
                    <a:pt x="1659" y="2293"/>
                    <a:pt x="1871" y="2516"/>
                    <a:pt x="2023" y="2671"/>
                  </a:cubicBezTo>
                  <a:lnTo>
                    <a:pt x="2023" y="2377"/>
                  </a:lnTo>
                  <a:lnTo>
                    <a:pt x="2023" y="2054"/>
                  </a:lnTo>
                  <a:cubicBezTo>
                    <a:pt x="1983" y="1393"/>
                    <a:pt x="1801" y="776"/>
                    <a:pt x="1211" y="395"/>
                  </a:cubicBezTo>
                  <a:cubicBezTo>
                    <a:pt x="985" y="226"/>
                    <a:pt x="648" y="129"/>
                    <a:pt x="324" y="58"/>
                  </a:cubicBezTo>
                  <a:cubicBezTo>
                    <a:pt x="270" y="44"/>
                    <a:pt x="213" y="44"/>
                    <a:pt x="155" y="31"/>
                  </a:cubicBezTo>
                  <a:cubicBezTo>
                    <a:pt x="101" y="17"/>
                    <a:pt x="58" y="17"/>
                    <a:pt x="0" y="1"/>
                  </a:cubicBezTo>
                  <a:close/>
                </a:path>
              </a:pathLst>
            </a:custGeom>
            <a:solidFill>
              <a:srgbClr val="EC1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4"/>
            <p:cNvSpPr/>
            <p:nvPr/>
          </p:nvSpPr>
          <p:spPr>
            <a:xfrm>
              <a:off x="8006432" y="2117522"/>
              <a:ext cx="338864" cy="509474"/>
            </a:xfrm>
            <a:custGeom>
              <a:rect b="b" l="l" r="r" t="t"/>
              <a:pathLst>
                <a:path extrusionOk="0" h="2810" w="1869">
                  <a:moveTo>
                    <a:pt x="0" y="1"/>
                  </a:moveTo>
                  <a:cubicBezTo>
                    <a:pt x="142" y="240"/>
                    <a:pt x="267" y="591"/>
                    <a:pt x="226" y="999"/>
                  </a:cubicBezTo>
                  <a:cubicBezTo>
                    <a:pt x="789" y="2037"/>
                    <a:pt x="1531" y="2600"/>
                    <a:pt x="1855" y="2809"/>
                  </a:cubicBezTo>
                  <a:cubicBezTo>
                    <a:pt x="1855" y="2769"/>
                    <a:pt x="1855" y="2712"/>
                    <a:pt x="1868" y="2641"/>
                  </a:cubicBezTo>
                  <a:lnTo>
                    <a:pt x="1868" y="2347"/>
                  </a:lnTo>
                  <a:lnTo>
                    <a:pt x="1868" y="2192"/>
                  </a:lnTo>
                  <a:lnTo>
                    <a:pt x="1868" y="2162"/>
                  </a:lnTo>
                  <a:lnTo>
                    <a:pt x="1868" y="2037"/>
                  </a:lnTo>
                  <a:lnTo>
                    <a:pt x="1868" y="2024"/>
                  </a:lnTo>
                  <a:lnTo>
                    <a:pt x="1868" y="2010"/>
                  </a:lnTo>
                  <a:cubicBezTo>
                    <a:pt x="1855" y="1909"/>
                    <a:pt x="1855" y="1811"/>
                    <a:pt x="1841" y="1714"/>
                  </a:cubicBezTo>
                  <a:cubicBezTo>
                    <a:pt x="1841" y="1700"/>
                    <a:pt x="1828" y="1673"/>
                    <a:pt x="1828" y="1656"/>
                  </a:cubicBezTo>
                  <a:cubicBezTo>
                    <a:pt x="1828" y="1629"/>
                    <a:pt x="1828" y="1616"/>
                    <a:pt x="1814" y="1589"/>
                  </a:cubicBezTo>
                  <a:cubicBezTo>
                    <a:pt x="1814" y="1572"/>
                    <a:pt x="1814" y="1545"/>
                    <a:pt x="1801" y="1518"/>
                  </a:cubicBezTo>
                  <a:cubicBezTo>
                    <a:pt x="1801" y="1505"/>
                    <a:pt x="1801" y="1488"/>
                    <a:pt x="1784" y="1461"/>
                  </a:cubicBezTo>
                  <a:cubicBezTo>
                    <a:pt x="1784" y="1447"/>
                    <a:pt x="1784" y="1420"/>
                    <a:pt x="1770" y="1390"/>
                  </a:cubicBezTo>
                  <a:cubicBezTo>
                    <a:pt x="1770" y="1376"/>
                    <a:pt x="1757" y="1363"/>
                    <a:pt x="1757" y="1336"/>
                  </a:cubicBezTo>
                  <a:cubicBezTo>
                    <a:pt x="1757" y="1319"/>
                    <a:pt x="1743" y="1292"/>
                    <a:pt x="1743" y="1279"/>
                  </a:cubicBezTo>
                  <a:cubicBezTo>
                    <a:pt x="1730" y="1252"/>
                    <a:pt x="1730" y="1235"/>
                    <a:pt x="1716" y="1221"/>
                  </a:cubicBezTo>
                  <a:cubicBezTo>
                    <a:pt x="1716" y="1194"/>
                    <a:pt x="1700" y="1167"/>
                    <a:pt x="1686" y="1151"/>
                  </a:cubicBezTo>
                  <a:cubicBezTo>
                    <a:pt x="1686" y="1124"/>
                    <a:pt x="1673" y="1110"/>
                    <a:pt x="1673" y="1097"/>
                  </a:cubicBezTo>
                  <a:cubicBezTo>
                    <a:pt x="1659" y="1053"/>
                    <a:pt x="1646" y="1026"/>
                    <a:pt x="1615" y="982"/>
                  </a:cubicBezTo>
                  <a:cubicBezTo>
                    <a:pt x="1615" y="969"/>
                    <a:pt x="1602" y="969"/>
                    <a:pt x="1602" y="955"/>
                  </a:cubicBezTo>
                  <a:cubicBezTo>
                    <a:pt x="1588" y="928"/>
                    <a:pt x="1575" y="898"/>
                    <a:pt x="1561" y="871"/>
                  </a:cubicBezTo>
                  <a:cubicBezTo>
                    <a:pt x="1548" y="857"/>
                    <a:pt x="1531" y="844"/>
                    <a:pt x="1531" y="830"/>
                  </a:cubicBezTo>
                  <a:cubicBezTo>
                    <a:pt x="1517" y="813"/>
                    <a:pt x="1504" y="786"/>
                    <a:pt x="1491" y="773"/>
                  </a:cubicBezTo>
                  <a:lnTo>
                    <a:pt x="1447" y="729"/>
                  </a:lnTo>
                  <a:cubicBezTo>
                    <a:pt x="1433" y="702"/>
                    <a:pt x="1420" y="689"/>
                    <a:pt x="1406" y="675"/>
                  </a:cubicBezTo>
                  <a:cubicBezTo>
                    <a:pt x="1393" y="645"/>
                    <a:pt x="1379" y="631"/>
                    <a:pt x="1362" y="618"/>
                  </a:cubicBezTo>
                  <a:cubicBezTo>
                    <a:pt x="1349" y="604"/>
                    <a:pt x="1335" y="591"/>
                    <a:pt x="1322" y="577"/>
                  </a:cubicBezTo>
                  <a:cubicBezTo>
                    <a:pt x="1308" y="561"/>
                    <a:pt x="1295" y="547"/>
                    <a:pt x="1278" y="534"/>
                  </a:cubicBezTo>
                  <a:cubicBezTo>
                    <a:pt x="1251" y="507"/>
                    <a:pt x="1238" y="493"/>
                    <a:pt x="1211" y="476"/>
                  </a:cubicBezTo>
                  <a:cubicBezTo>
                    <a:pt x="1194" y="463"/>
                    <a:pt x="1180" y="449"/>
                    <a:pt x="1167" y="436"/>
                  </a:cubicBezTo>
                  <a:cubicBezTo>
                    <a:pt x="1140" y="409"/>
                    <a:pt x="1096" y="392"/>
                    <a:pt x="1056" y="365"/>
                  </a:cubicBezTo>
                  <a:cubicBezTo>
                    <a:pt x="1025" y="338"/>
                    <a:pt x="998" y="325"/>
                    <a:pt x="958" y="294"/>
                  </a:cubicBezTo>
                  <a:cubicBezTo>
                    <a:pt x="941" y="294"/>
                    <a:pt x="927" y="281"/>
                    <a:pt x="927" y="281"/>
                  </a:cubicBezTo>
                  <a:cubicBezTo>
                    <a:pt x="901" y="267"/>
                    <a:pt x="874" y="254"/>
                    <a:pt x="843" y="240"/>
                  </a:cubicBezTo>
                  <a:cubicBezTo>
                    <a:pt x="830" y="240"/>
                    <a:pt x="816" y="223"/>
                    <a:pt x="803" y="223"/>
                  </a:cubicBezTo>
                  <a:cubicBezTo>
                    <a:pt x="772" y="210"/>
                    <a:pt x="759" y="196"/>
                    <a:pt x="732" y="196"/>
                  </a:cubicBezTo>
                  <a:cubicBezTo>
                    <a:pt x="718" y="183"/>
                    <a:pt x="688" y="183"/>
                    <a:pt x="675" y="169"/>
                  </a:cubicBezTo>
                  <a:cubicBezTo>
                    <a:pt x="648" y="169"/>
                    <a:pt x="634" y="156"/>
                    <a:pt x="604" y="139"/>
                  </a:cubicBezTo>
                  <a:cubicBezTo>
                    <a:pt x="590" y="139"/>
                    <a:pt x="563" y="139"/>
                    <a:pt x="550" y="126"/>
                  </a:cubicBezTo>
                  <a:cubicBezTo>
                    <a:pt x="520" y="126"/>
                    <a:pt x="493" y="112"/>
                    <a:pt x="479" y="112"/>
                  </a:cubicBezTo>
                  <a:cubicBezTo>
                    <a:pt x="452" y="99"/>
                    <a:pt x="435" y="99"/>
                    <a:pt x="422" y="85"/>
                  </a:cubicBezTo>
                  <a:cubicBezTo>
                    <a:pt x="381" y="85"/>
                    <a:pt x="351" y="72"/>
                    <a:pt x="311" y="55"/>
                  </a:cubicBezTo>
                  <a:cubicBezTo>
                    <a:pt x="284" y="55"/>
                    <a:pt x="267" y="55"/>
                    <a:pt x="240" y="41"/>
                  </a:cubicBezTo>
                  <a:cubicBezTo>
                    <a:pt x="213" y="41"/>
                    <a:pt x="199" y="28"/>
                    <a:pt x="169" y="28"/>
                  </a:cubicBezTo>
                  <a:cubicBezTo>
                    <a:pt x="115" y="14"/>
                    <a:pt x="58" y="1"/>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4"/>
            <p:cNvSpPr/>
            <p:nvPr/>
          </p:nvSpPr>
          <p:spPr>
            <a:xfrm>
              <a:off x="7379833" y="2058959"/>
              <a:ext cx="675008" cy="511831"/>
            </a:xfrm>
            <a:custGeom>
              <a:rect b="b" l="l" r="r" t="t"/>
              <a:pathLst>
                <a:path extrusionOk="0" h="2823" w="3723">
                  <a:moveTo>
                    <a:pt x="71" y="0"/>
                  </a:moveTo>
                  <a:cubicBezTo>
                    <a:pt x="1" y="253"/>
                    <a:pt x="1" y="604"/>
                    <a:pt x="338" y="1025"/>
                  </a:cubicBezTo>
                  <a:cubicBezTo>
                    <a:pt x="999" y="1841"/>
                    <a:pt x="3177" y="2822"/>
                    <a:pt x="3177" y="2822"/>
                  </a:cubicBezTo>
                  <a:cubicBezTo>
                    <a:pt x="3177" y="2822"/>
                    <a:pt x="3429" y="2529"/>
                    <a:pt x="3638" y="1558"/>
                  </a:cubicBezTo>
                  <a:cubicBezTo>
                    <a:pt x="3669" y="1474"/>
                    <a:pt x="3682" y="1406"/>
                    <a:pt x="3682" y="1322"/>
                  </a:cubicBezTo>
                  <a:cubicBezTo>
                    <a:pt x="3723" y="914"/>
                    <a:pt x="3598" y="563"/>
                    <a:pt x="3456" y="324"/>
                  </a:cubicBezTo>
                  <a:cubicBezTo>
                    <a:pt x="2910" y="226"/>
                    <a:pt x="2418" y="209"/>
                    <a:pt x="2418" y="209"/>
                  </a:cubicBezTo>
                  <a:cubicBezTo>
                    <a:pt x="2418" y="209"/>
                    <a:pt x="759" y="0"/>
                    <a:pt x="71"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4"/>
            <p:cNvSpPr/>
            <p:nvPr/>
          </p:nvSpPr>
          <p:spPr>
            <a:xfrm>
              <a:off x="8036892" y="2122417"/>
              <a:ext cx="308404" cy="362071"/>
            </a:xfrm>
            <a:custGeom>
              <a:rect b="b" l="l" r="r" t="t"/>
              <a:pathLst>
                <a:path extrusionOk="0" h="1997" w="1701">
                  <a:moveTo>
                    <a:pt x="1" y="1"/>
                  </a:moveTo>
                  <a:lnTo>
                    <a:pt x="1" y="1"/>
                  </a:lnTo>
                  <a:cubicBezTo>
                    <a:pt x="284" y="409"/>
                    <a:pt x="675" y="985"/>
                    <a:pt x="942" y="1279"/>
                  </a:cubicBezTo>
                  <a:cubicBezTo>
                    <a:pt x="1154" y="1532"/>
                    <a:pt x="1464" y="1798"/>
                    <a:pt x="1700" y="1997"/>
                  </a:cubicBezTo>
                  <a:cubicBezTo>
                    <a:pt x="1660" y="1336"/>
                    <a:pt x="1478" y="719"/>
                    <a:pt x="888" y="338"/>
                  </a:cubicBezTo>
                  <a:cubicBezTo>
                    <a:pt x="662" y="169"/>
                    <a:pt x="325" y="72"/>
                    <a:pt x="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4"/>
            <p:cNvSpPr/>
            <p:nvPr/>
          </p:nvSpPr>
          <p:spPr>
            <a:xfrm>
              <a:off x="6447731" y="2546132"/>
              <a:ext cx="797209" cy="696946"/>
            </a:xfrm>
            <a:custGeom>
              <a:rect b="b" l="l" r="r" t="t"/>
              <a:pathLst>
                <a:path extrusionOk="0" h="3844" w="4397">
                  <a:moveTo>
                    <a:pt x="2614" y="1"/>
                  </a:moveTo>
                  <a:cubicBezTo>
                    <a:pt x="2316" y="1"/>
                    <a:pt x="2138" y="68"/>
                    <a:pt x="2138" y="68"/>
                  </a:cubicBezTo>
                  <a:lnTo>
                    <a:pt x="2067" y="432"/>
                  </a:lnTo>
                  <a:lnTo>
                    <a:pt x="1996" y="530"/>
                  </a:lnTo>
                  <a:lnTo>
                    <a:pt x="1898" y="671"/>
                  </a:lnTo>
                  <a:cubicBezTo>
                    <a:pt x="435" y="1501"/>
                    <a:pt x="0" y="3031"/>
                    <a:pt x="0" y="3031"/>
                  </a:cubicBezTo>
                  <a:cubicBezTo>
                    <a:pt x="216" y="2953"/>
                    <a:pt x="417" y="2920"/>
                    <a:pt x="602" y="2920"/>
                  </a:cubicBezTo>
                  <a:cubicBezTo>
                    <a:pt x="1580" y="2920"/>
                    <a:pt x="2107" y="3844"/>
                    <a:pt x="2107" y="3844"/>
                  </a:cubicBezTo>
                  <a:cubicBezTo>
                    <a:pt x="3163" y="3227"/>
                    <a:pt x="3837" y="2300"/>
                    <a:pt x="4144" y="1780"/>
                  </a:cubicBezTo>
                  <a:cubicBezTo>
                    <a:pt x="4285" y="1554"/>
                    <a:pt x="4356" y="1399"/>
                    <a:pt x="4356" y="1399"/>
                  </a:cubicBezTo>
                  <a:lnTo>
                    <a:pt x="4397" y="742"/>
                  </a:lnTo>
                  <a:cubicBezTo>
                    <a:pt x="3672" y="129"/>
                    <a:pt x="3027" y="1"/>
                    <a:pt x="261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4"/>
            <p:cNvSpPr/>
            <p:nvPr/>
          </p:nvSpPr>
          <p:spPr>
            <a:xfrm>
              <a:off x="6809621" y="2546132"/>
              <a:ext cx="435319" cy="322909"/>
            </a:xfrm>
            <a:custGeom>
              <a:rect b="b" l="l" r="r" t="t"/>
              <a:pathLst>
                <a:path extrusionOk="0" h="1781" w="2401">
                  <a:moveTo>
                    <a:pt x="618" y="1"/>
                  </a:moveTo>
                  <a:cubicBezTo>
                    <a:pt x="320" y="1"/>
                    <a:pt x="142" y="68"/>
                    <a:pt x="142" y="68"/>
                  </a:cubicBezTo>
                  <a:lnTo>
                    <a:pt x="71" y="432"/>
                  </a:lnTo>
                  <a:lnTo>
                    <a:pt x="0" y="530"/>
                  </a:lnTo>
                  <a:cubicBezTo>
                    <a:pt x="57" y="525"/>
                    <a:pt x="113" y="522"/>
                    <a:pt x="167" y="522"/>
                  </a:cubicBezTo>
                  <a:cubicBezTo>
                    <a:pt x="1173" y="522"/>
                    <a:pt x="1870" y="1339"/>
                    <a:pt x="2148" y="1780"/>
                  </a:cubicBezTo>
                  <a:cubicBezTo>
                    <a:pt x="2289" y="1554"/>
                    <a:pt x="2360" y="1399"/>
                    <a:pt x="2360" y="1399"/>
                  </a:cubicBezTo>
                  <a:lnTo>
                    <a:pt x="2401" y="742"/>
                  </a:lnTo>
                  <a:cubicBezTo>
                    <a:pt x="1676" y="129"/>
                    <a:pt x="1031" y="1"/>
                    <a:pt x="618"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a:off x="6715341" y="2022698"/>
              <a:ext cx="794852" cy="777265"/>
            </a:xfrm>
            <a:custGeom>
              <a:rect b="b" l="l" r="r" t="t"/>
              <a:pathLst>
                <a:path extrusionOk="0" h="4287" w="4384">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4"/>
            <p:cNvSpPr/>
            <p:nvPr/>
          </p:nvSpPr>
          <p:spPr>
            <a:xfrm>
              <a:off x="6715341" y="2022698"/>
              <a:ext cx="794852" cy="777265"/>
            </a:xfrm>
            <a:custGeom>
              <a:rect b="b" l="l" r="r" t="t"/>
              <a:pathLst>
                <a:path extrusionOk="0" h="4287" w="4384">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4"/>
            <p:cNvSpPr/>
            <p:nvPr/>
          </p:nvSpPr>
          <p:spPr>
            <a:xfrm>
              <a:off x="6761212" y="2022698"/>
              <a:ext cx="748981" cy="586530"/>
            </a:xfrm>
            <a:custGeom>
              <a:rect b="b" l="l" r="r" t="t"/>
              <a:pathLst>
                <a:path extrusionOk="0" h="3235" w="4131">
                  <a:moveTo>
                    <a:pt x="2090" y="1"/>
                  </a:moveTo>
                  <a:cubicBezTo>
                    <a:pt x="1880" y="1"/>
                    <a:pt x="1656" y="17"/>
                    <a:pt x="1420" y="45"/>
                  </a:cubicBezTo>
                  <a:cubicBezTo>
                    <a:pt x="813" y="116"/>
                    <a:pt x="254" y="467"/>
                    <a:pt x="1" y="1057"/>
                  </a:cubicBezTo>
                  <a:cubicBezTo>
                    <a:pt x="153" y="955"/>
                    <a:pt x="384" y="846"/>
                    <a:pt x="670" y="846"/>
                  </a:cubicBezTo>
                  <a:cubicBezTo>
                    <a:pt x="936" y="846"/>
                    <a:pt x="1249" y="941"/>
                    <a:pt x="1589" y="1225"/>
                  </a:cubicBezTo>
                  <a:cubicBezTo>
                    <a:pt x="2600" y="2082"/>
                    <a:pt x="2752" y="3235"/>
                    <a:pt x="2752" y="3235"/>
                  </a:cubicBezTo>
                  <a:cubicBezTo>
                    <a:pt x="3146" y="2924"/>
                    <a:pt x="3625" y="2769"/>
                    <a:pt x="3962" y="2685"/>
                  </a:cubicBezTo>
                  <a:cubicBezTo>
                    <a:pt x="4073" y="2294"/>
                    <a:pt x="4131" y="1704"/>
                    <a:pt x="3905" y="1127"/>
                  </a:cubicBezTo>
                  <a:cubicBezTo>
                    <a:pt x="3567" y="270"/>
                    <a:pt x="2940" y="1"/>
                    <a:pt x="2090"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4"/>
            <p:cNvSpPr/>
            <p:nvPr/>
          </p:nvSpPr>
          <p:spPr>
            <a:xfrm>
              <a:off x="7405579" y="2058959"/>
              <a:ext cx="601034" cy="461065"/>
            </a:xfrm>
            <a:custGeom>
              <a:rect b="b" l="l" r="r" t="t"/>
              <a:pathLst>
                <a:path extrusionOk="0" h="2543" w="3315">
                  <a:moveTo>
                    <a:pt x="449" y="0"/>
                  </a:moveTo>
                  <a:cubicBezTo>
                    <a:pt x="449" y="0"/>
                    <a:pt x="0" y="267"/>
                    <a:pt x="364" y="745"/>
                  </a:cubicBezTo>
                  <a:cubicBezTo>
                    <a:pt x="449" y="857"/>
                    <a:pt x="631" y="1012"/>
                    <a:pt x="857" y="1180"/>
                  </a:cubicBezTo>
                  <a:cubicBezTo>
                    <a:pt x="1615" y="1743"/>
                    <a:pt x="2964" y="2542"/>
                    <a:pt x="2964" y="2542"/>
                  </a:cubicBezTo>
                  <a:cubicBezTo>
                    <a:pt x="2964" y="2542"/>
                    <a:pt x="3301" y="1841"/>
                    <a:pt x="3314" y="1238"/>
                  </a:cubicBezTo>
                  <a:cubicBezTo>
                    <a:pt x="3314" y="941"/>
                    <a:pt x="3176" y="675"/>
                    <a:pt x="3035" y="479"/>
                  </a:cubicBezTo>
                  <a:cubicBezTo>
                    <a:pt x="2893" y="280"/>
                    <a:pt x="2755" y="169"/>
                    <a:pt x="2755" y="169"/>
                  </a:cubicBezTo>
                  <a:lnTo>
                    <a:pt x="449"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4"/>
            <p:cNvSpPr/>
            <p:nvPr/>
          </p:nvSpPr>
          <p:spPr>
            <a:xfrm>
              <a:off x="7405579" y="2058959"/>
              <a:ext cx="550268" cy="218113"/>
            </a:xfrm>
            <a:custGeom>
              <a:rect b="b" l="l" r="r" t="t"/>
              <a:pathLst>
                <a:path extrusionOk="0" h="1203" w="3035">
                  <a:moveTo>
                    <a:pt x="449" y="0"/>
                  </a:moveTo>
                  <a:cubicBezTo>
                    <a:pt x="449" y="0"/>
                    <a:pt x="0" y="267"/>
                    <a:pt x="364" y="745"/>
                  </a:cubicBezTo>
                  <a:cubicBezTo>
                    <a:pt x="449" y="857"/>
                    <a:pt x="631" y="1012"/>
                    <a:pt x="857" y="1180"/>
                  </a:cubicBezTo>
                  <a:cubicBezTo>
                    <a:pt x="994" y="1193"/>
                    <a:pt x="1149" y="1202"/>
                    <a:pt x="1317" y="1202"/>
                  </a:cubicBezTo>
                  <a:cubicBezTo>
                    <a:pt x="1513" y="1202"/>
                    <a:pt x="1726" y="1189"/>
                    <a:pt x="1952" y="1153"/>
                  </a:cubicBezTo>
                  <a:cubicBezTo>
                    <a:pt x="2502" y="1069"/>
                    <a:pt x="2839" y="732"/>
                    <a:pt x="3035" y="479"/>
                  </a:cubicBezTo>
                  <a:cubicBezTo>
                    <a:pt x="2893" y="280"/>
                    <a:pt x="2755" y="169"/>
                    <a:pt x="2755" y="169"/>
                  </a:cubicBezTo>
                  <a:lnTo>
                    <a:pt x="449"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4"/>
            <p:cNvSpPr/>
            <p:nvPr/>
          </p:nvSpPr>
          <p:spPr>
            <a:xfrm>
              <a:off x="7448911" y="1643946"/>
              <a:ext cx="568036" cy="581634"/>
            </a:xfrm>
            <a:custGeom>
              <a:rect b="b" l="l" r="r" t="t"/>
              <a:pathLst>
                <a:path extrusionOk="0" h="3208" w="3133">
                  <a:moveTo>
                    <a:pt x="1531" y="0"/>
                  </a:moveTo>
                  <a:lnTo>
                    <a:pt x="156" y="54"/>
                  </a:lnTo>
                  <a:lnTo>
                    <a:pt x="55" y="71"/>
                  </a:lnTo>
                  <a:cubicBezTo>
                    <a:pt x="55" y="71"/>
                    <a:pt x="28" y="307"/>
                    <a:pt x="14" y="617"/>
                  </a:cubicBezTo>
                  <a:cubicBezTo>
                    <a:pt x="1" y="927"/>
                    <a:pt x="1" y="1318"/>
                    <a:pt x="55" y="1602"/>
                  </a:cubicBezTo>
                  <a:cubicBezTo>
                    <a:pt x="125" y="1979"/>
                    <a:pt x="294" y="2360"/>
                    <a:pt x="506" y="2640"/>
                  </a:cubicBezTo>
                  <a:cubicBezTo>
                    <a:pt x="618" y="2781"/>
                    <a:pt x="729" y="2906"/>
                    <a:pt x="857" y="2991"/>
                  </a:cubicBezTo>
                  <a:cubicBezTo>
                    <a:pt x="1116" y="3180"/>
                    <a:pt x="1276" y="3207"/>
                    <a:pt x="1347" y="3207"/>
                  </a:cubicBezTo>
                  <a:cubicBezTo>
                    <a:pt x="1376" y="3207"/>
                    <a:pt x="1390" y="3203"/>
                    <a:pt x="1390" y="3203"/>
                  </a:cubicBezTo>
                  <a:lnTo>
                    <a:pt x="1727" y="3203"/>
                  </a:lnTo>
                  <a:cubicBezTo>
                    <a:pt x="1727" y="3203"/>
                    <a:pt x="1741" y="3207"/>
                    <a:pt x="1770" y="3207"/>
                  </a:cubicBezTo>
                  <a:cubicBezTo>
                    <a:pt x="1841" y="3207"/>
                    <a:pt x="2001" y="3180"/>
                    <a:pt x="2263" y="2991"/>
                  </a:cubicBezTo>
                  <a:cubicBezTo>
                    <a:pt x="2374" y="2906"/>
                    <a:pt x="2499" y="2781"/>
                    <a:pt x="2613" y="2640"/>
                  </a:cubicBezTo>
                  <a:cubicBezTo>
                    <a:pt x="2822" y="2360"/>
                    <a:pt x="2991" y="1979"/>
                    <a:pt x="3062" y="1602"/>
                  </a:cubicBezTo>
                  <a:cubicBezTo>
                    <a:pt x="3133" y="1251"/>
                    <a:pt x="3119" y="759"/>
                    <a:pt x="3089" y="422"/>
                  </a:cubicBezTo>
                  <a:cubicBezTo>
                    <a:pt x="3075" y="209"/>
                    <a:pt x="3062" y="71"/>
                    <a:pt x="3062" y="71"/>
                  </a:cubicBezTo>
                  <a:lnTo>
                    <a:pt x="2964" y="54"/>
                  </a:lnTo>
                  <a:lnTo>
                    <a:pt x="1589"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4"/>
            <p:cNvSpPr/>
            <p:nvPr/>
          </p:nvSpPr>
          <p:spPr>
            <a:xfrm>
              <a:off x="7448911" y="1648842"/>
              <a:ext cx="570575" cy="473756"/>
            </a:xfrm>
            <a:custGeom>
              <a:rect b="b" l="l" r="r" t="t"/>
              <a:pathLst>
                <a:path extrusionOk="0" h="2613" w="3147">
                  <a:moveTo>
                    <a:pt x="1572" y="0"/>
                  </a:moveTo>
                  <a:lnTo>
                    <a:pt x="156" y="57"/>
                  </a:lnTo>
                  <a:lnTo>
                    <a:pt x="156" y="27"/>
                  </a:lnTo>
                  <a:lnTo>
                    <a:pt x="55" y="44"/>
                  </a:lnTo>
                  <a:cubicBezTo>
                    <a:pt x="55" y="44"/>
                    <a:pt x="28" y="280"/>
                    <a:pt x="14" y="590"/>
                  </a:cubicBezTo>
                  <a:cubicBezTo>
                    <a:pt x="1" y="900"/>
                    <a:pt x="1" y="1291"/>
                    <a:pt x="55" y="1575"/>
                  </a:cubicBezTo>
                  <a:cubicBezTo>
                    <a:pt x="125" y="1952"/>
                    <a:pt x="294" y="2333"/>
                    <a:pt x="506" y="2613"/>
                  </a:cubicBezTo>
                  <a:cubicBezTo>
                    <a:pt x="675" y="2191"/>
                    <a:pt x="506" y="1645"/>
                    <a:pt x="378" y="1123"/>
                  </a:cubicBezTo>
                  <a:cubicBezTo>
                    <a:pt x="324" y="927"/>
                    <a:pt x="280" y="745"/>
                    <a:pt x="253" y="563"/>
                  </a:cubicBezTo>
                  <a:cubicBezTo>
                    <a:pt x="907" y="418"/>
                    <a:pt x="1569" y="365"/>
                    <a:pt x="2154" y="365"/>
                  </a:cubicBezTo>
                  <a:cubicBezTo>
                    <a:pt x="2424" y="365"/>
                    <a:pt x="2677" y="376"/>
                    <a:pt x="2907" y="395"/>
                  </a:cubicBezTo>
                  <a:cubicBezTo>
                    <a:pt x="2866" y="617"/>
                    <a:pt x="2809" y="870"/>
                    <a:pt x="2738" y="1123"/>
                  </a:cubicBezTo>
                  <a:cubicBezTo>
                    <a:pt x="2613" y="1645"/>
                    <a:pt x="2445" y="2191"/>
                    <a:pt x="2613" y="2613"/>
                  </a:cubicBezTo>
                  <a:cubicBezTo>
                    <a:pt x="2822" y="2333"/>
                    <a:pt x="2991" y="1952"/>
                    <a:pt x="3062" y="1575"/>
                  </a:cubicBezTo>
                  <a:cubicBezTo>
                    <a:pt x="3133" y="1237"/>
                    <a:pt x="3119" y="745"/>
                    <a:pt x="3089" y="408"/>
                  </a:cubicBezTo>
                  <a:cubicBezTo>
                    <a:pt x="3119" y="408"/>
                    <a:pt x="3133" y="408"/>
                    <a:pt x="3146" y="422"/>
                  </a:cubicBezTo>
                  <a:cubicBezTo>
                    <a:pt x="3133" y="212"/>
                    <a:pt x="3119" y="57"/>
                    <a:pt x="3119" y="57"/>
                  </a:cubicBezTo>
                  <a:lnTo>
                    <a:pt x="3062" y="57"/>
                  </a:lnTo>
                  <a:lnTo>
                    <a:pt x="3062" y="44"/>
                  </a:lnTo>
                  <a:lnTo>
                    <a:pt x="2964" y="27"/>
                  </a:lnTo>
                  <a:cubicBezTo>
                    <a:pt x="2964" y="44"/>
                    <a:pt x="2964" y="44"/>
                    <a:pt x="2951" y="57"/>
                  </a:cubicBezTo>
                  <a:lnTo>
                    <a:pt x="1629"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p:nvPr/>
          </p:nvSpPr>
          <p:spPr>
            <a:xfrm>
              <a:off x="7920130" y="1618201"/>
              <a:ext cx="162814" cy="469043"/>
            </a:xfrm>
            <a:custGeom>
              <a:rect b="b" l="l" r="r" t="t"/>
              <a:pathLst>
                <a:path extrusionOk="0" h="2587" w="898">
                  <a:moveTo>
                    <a:pt x="352" y="1"/>
                  </a:moveTo>
                  <a:lnTo>
                    <a:pt x="355" y="3"/>
                  </a:lnTo>
                  <a:lnTo>
                    <a:pt x="355" y="3"/>
                  </a:lnTo>
                  <a:cubicBezTo>
                    <a:pt x="354" y="1"/>
                    <a:pt x="353" y="1"/>
                    <a:pt x="352" y="1"/>
                  </a:cubicBezTo>
                  <a:close/>
                  <a:moveTo>
                    <a:pt x="355" y="3"/>
                  </a:moveTo>
                  <a:cubicBezTo>
                    <a:pt x="369" y="22"/>
                    <a:pt x="392" y="174"/>
                    <a:pt x="392" y="422"/>
                  </a:cubicBezTo>
                  <a:cubicBezTo>
                    <a:pt x="392" y="634"/>
                    <a:pt x="365" y="914"/>
                    <a:pt x="308" y="1251"/>
                  </a:cubicBezTo>
                  <a:cubicBezTo>
                    <a:pt x="197" y="1912"/>
                    <a:pt x="1" y="2303"/>
                    <a:pt x="223" y="2489"/>
                  </a:cubicBezTo>
                  <a:cubicBezTo>
                    <a:pt x="254" y="2529"/>
                    <a:pt x="308" y="2556"/>
                    <a:pt x="392" y="2586"/>
                  </a:cubicBezTo>
                  <a:lnTo>
                    <a:pt x="520" y="2502"/>
                  </a:lnTo>
                  <a:cubicBezTo>
                    <a:pt x="520" y="2502"/>
                    <a:pt x="658" y="1899"/>
                    <a:pt x="787" y="1393"/>
                  </a:cubicBezTo>
                  <a:cubicBezTo>
                    <a:pt x="898" y="901"/>
                    <a:pt x="813" y="338"/>
                    <a:pt x="813" y="338"/>
                  </a:cubicBezTo>
                  <a:lnTo>
                    <a:pt x="355" y="3"/>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p:nvPr/>
          </p:nvSpPr>
          <p:spPr>
            <a:xfrm>
              <a:off x="7960561" y="1618201"/>
              <a:ext cx="122383" cy="469043"/>
            </a:xfrm>
            <a:custGeom>
              <a:rect b="b" l="l" r="r" t="t"/>
              <a:pathLst>
                <a:path extrusionOk="0" h="2587" w="675">
                  <a:moveTo>
                    <a:pt x="129" y="1"/>
                  </a:moveTo>
                  <a:lnTo>
                    <a:pt x="132" y="3"/>
                  </a:lnTo>
                  <a:lnTo>
                    <a:pt x="132" y="3"/>
                  </a:lnTo>
                  <a:cubicBezTo>
                    <a:pt x="131" y="1"/>
                    <a:pt x="130" y="1"/>
                    <a:pt x="129" y="1"/>
                  </a:cubicBezTo>
                  <a:close/>
                  <a:moveTo>
                    <a:pt x="132" y="3"/>
                  </a:moveTo>
                  <a:cubicBezTo>
                    <a:pt x="146" y="22"/>
                    <a:pt x="169" y="174"/>
                    <a:pt x="169" y="422"/>
                  </a:cubicBezTo>
                  <a:cubicBezTo>
                    <a:pt x="253" y="466"/>
                    <a:pt x="351" y="533"/>
                    <a:pt x="368" y="591"/>
                  </a:cubicBezTo>
                  <a:cubicBezTo>
                    <a:pt x="381" y="719"/>
                    <a:pt x="381" y="1224"/>
                    <a:pt x="156" y="1770"/>
                  </a:cubicBezTo>
                  <a:cubicBezTo>
                    <a:pt x="31" y="2050"/>
                    <a:pt x="0" y="2303"/>
                    <a:pt x="0" y="2489"/>
                  </a:cubicBezTo>
                  <a:cubicBezTo>
                    <a:pt x="31" y="2529"/>
                    <a:pt x="85" y="2556"/>
                    <a:pt x="169" y="2586"/>
                  </a:cubicBezTo>
                  <a:lnTo>
                    <a:pt x="297" y="2502"/>
                  </a:lnTo>
                  <a:cubicBezTo>
                    <a:pt x="297" y="2502"/>
                    <a:pt x="435" y="1899"/>
                    <a:pt x="564" y="1393"/>
                  </a:cubicBezTo>
                  <a:cubicBezTo>
                    <a:pt x="675" y="901"/>
                    <a:pt x="590" y="338"/>
                    <a:pt x="590" y="338"/>
                  </a:cubicBezTo>
                  <a:lnTo>
                    <a:pt x="132" y="3"/>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7366960" y="1618201"/>
              <a:ext cx="163539" cy="469043"/>
            </a:xfrm>
            <a:custGeom>
              <a:rect b="b" l="l" r="r" t="t"/>
              <a:pathLst>
                <a:path extrusionOk="0" h="2587" w="902">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901" y="2303"/>
                    <a:pt x="719" y="1912"/>
                    <a:pt x="591" y="1251"/>
                  </a:cubicBezTo>
                  <a:cubicBezTo>
                    <a:pt x="537" y="914"/>
                    <a:pt x="523" y="634"/>
                    <a:pt x="523" y="422"/>
                  </a:cubicBezTo>
                  <a:cubicBezTo>
                    <a:pt x="523" y="156"/>
                    <a:pt x="550" y="1"/>
                    <a:pt x="55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4"/>
            <p:cNvSpPr/>
            <p:nvPr/>
          </p:nvSpPr>
          <p:spPr>
            <a:xfrm>
              <a:off x="7366960" y="1618201"/>
              <a:ext cx="125646" cy="469043"/>
            </a:xfrm>
            <a:custGeom>
              <a:rect b="b" l="l" r="r" t="t"/>
              <a:pathLst>
                <a:path extrusionOk="0" h="2587" w="693">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692" y="2303"/>
                    <a:pt x="648" y="2050"/>
                    <a:pt x="537" y="1770"/>
                  </a:cubicBezTo>
                  <a:cubicBezTo>
                    <a:pt x="298" y="1224"/>
                    <a:pt x="298" y="719"/>
                    <a:pt x="325" y="591"/>
                  </a:cubicBezTo>
                  <a:cubicBezTo>
                    <a:pt x="325" y="533"/>
                    <a:pt x="422" y="466"/>
                    <a:pt x="523" y="422"/>
                  </a:cubicBezTo>
                  <a:cubicBezTo>
                    <a:pt x="523" y="156"/>
                    <a:pt x="550" y="1"/>
                    <a:pt x="55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4"/>
            <p:cNvSpPr/>
            <p:nvPr/>
          </p:nvSpPr>
          <p:spPr>
            <a:xfrm>
              <a:off x="7362065" y="1302182"/>
              <a:ext cx="728856" cy="803011"/>
            </a:xfrm>
            <a:custGeom>
              <a:rect b="b" l="l" r="r" t="t"/>
              <a:pathLst>
                <a:path extrusionOk="0" h="4429" w="4020">
                  <a:moveTo>
                    <a:pt x="1953" y="1"/>
                  </a:moveTo>
                  <a:cubicBezTo>
                    <a:pt x="1953" y="1"/>
                    <a:pt x="1882" y="1"/>
                    <a:pt x="1757" y="17"/>
                  </a:cubicBezTo>
                  <a:cubicBezTo>
                    <a:pt x="1602" y="44"/>
                    <a:pt x="1363" y="85"/>
                    <a:pt x="1124" y="199"/>
                  </a:cubicBezTo>
                  <a:cubicBezTo>
                    <a:pt x="830" y="354"/>
                    <a:pt x="507" y="590"/>
                    <a:pt x="298" y="985"/>
                  </a:cubicBezTo>
                  <a:cubicBezTo>
                    <a:pt x="142" y="1251"/>
                    <a:pt x="72" y="1534"/>
                    <a:pt x="28" y="1801"/>
                  </a:cubicBezTo>
                  <a:cubicBezTo>
                    <a:pt x="1" y="2081"/>
                    <a:pt x="1" y="2334"/>
                    <a:pt x="28" y="2559"/>
                  </a:cubicBezTo>
                  <a:cubicBezTo>
                    <a:pt x="28" y="2559"/>
                    <a:pt x="45" y="2671"/>
                    <a:pt x="58" y="2812"/>
                  </a:cubicBezTo>
                  <a:cubicBezTo>
                    <a:pt x="72" y="2937"/>
                    <a:pt x="72" y="3079"/>
                    <a:pt x="72" y="3220"/>
                  </a:cubicBezTo>
                  <a:cubicBezTo>
                    <a:pt x="45" y="3557"/>
                    <a:pt x="254" y="3851"/>
                    <a:pt x="240" y="3962"/>
                  </a:cubicBezTo>
                  <a:cubicBezTo>
                    <a:pt x="240" y="4090"/>
                    <a:pt x="183" y="4188"/>
                    <a:pt x="196" y="4329"/>
                  </a:cubicBezTo>
                  <a:cubicBezTo>
                    <a:pt x="211" y="4397"/>
                    <a:pt x="272" y="4428"/>
                    <a:pt x="341" y="4428"/>
                  </a:cubicBezTo>
                  <a:cubicBezTo>
                    <a:pt x="415" y="4428"/>
                    <a:pt x="499" y="4393"/>
                    <a:pt x="550" y="4329"/>
                  </a:cubicBezTo>
                  <a:cubicBezTo>
                    <a:pt x="662" y="4188"/>
                    <a:pt x="466" y="3669"/>
                    <a:pt x="338" y="3234"/>
                  </a:cubicBezTo>
                  <a:cubicBezTo>
                    <a:pt x="311" y="3106"/>
                    <a:pt x="281" y="2981"/>
                    <a:pt x="267" y="2866"/>
                  </a:cubicBezTo>
                  <a:cubicBezTo>
                    <a:pt x="240" y="2559"/>
                    <a:pt x="254" y="2307"/>
                    <a:pt x="267" y="2209"/>
                  </a:cubicBezTo>
                  <a:cubicBezTo>
                    <a:pt x="267" y="2209"/>
                    <a:pt x="352" y="2165"/>
                    <a:pt x="520" y="2108"/>
                  </a:cubicBezTo>
                  <a:cubicBezTo>
                    <a:pt x="662" y="2054"/>
                    <a:pt x="857" y="1996"/>
                    <a:pt x="1097" y="1956"/>
                  </a:cubicBezTo>
                  <a:cubicBezTo>
                    <a:pt x="1252" y="1926"/>
                    <a:pt x="1434" y="1912"/>
                    <a:pt x="1616" y="1899"/>
                  </a:cubicBezTo>
                  <a:lnTo>
                    <a:pt x="2388" y="1899"/>
                  </a:lnTo>
                  <a:cubicBezTo>
                    <a:pt x="2587" y="1912"/>
                    <a:pt x="2755" y="1926"/>
                    <a:pt x="2910" y="1956"/>
                  </a:cubicBezTo>
                  <a:cubicBezTo>
                    <a:pt x="3163" y="1996"/>
                    <a:pt x="3345" y="2054"/>
                    <a:pt x="3484" y="2108"/>
                  </a:cubicBezTo>
                  <a:cubicBezTo>
                    <a:pt x="3652" y="2165"/>
                    <a:pt x="3736" y="2209"/>
                    <a:pt x="3736" y="2209"/>
                  </a:cubicBezTo>
                  <a:cubicBezTo>
                    <a:pt x="3767" y="2307"/>
                    <a:pt x="3780" y="2573"/>
                    <a:pt x="3736" y="2866"/>
                  </a:cubicBezTo>
                  <a:cubicBezTo>
                    <a:pt x="3723" y="2994"/>
                    <a:pt x="3709" y="3119"/>
                    <a:pt x="3669" y="3234"/>
                  </a:cubicBezTo>
                  <a:cubicBezTo>
                    <a:pt x="3541" y="3669"/>
                    <a:pt x="3359" y="4188"/>
                    <a:pt x="3457" y="4329"/>
                  </a:cubicBezTo>
                  <a:cubicBezTo>
                    <a:pt x="3514" y="4393"/>
                    <a:pt x="3601" y="4428"/>
                    <a:pt x="3674" y="4428"/>
                  </a:cubicBezTo>
                  <a:cubicBezTo>
                    <a:pt x="3744" y="4428"/>
                    <a:pt x="3801" y="4397"/>
                    <a:pt x="3807" y="4329"/>
                  </a:cubicBezTo>
                  <a:cubicBezTo>
                    <a:pt x="3838" y="4188"/>
                    <a:pt x="3780" y="4090"/>
                    <a:pt x="3767" y="3962"/>
                  </a:cubicBezTo>
                  <a:cubicBezTo>
                    <a:pt x="3767" y="3851"/>
                    <a:pt x="3976" y="3557"/>
                    <a:pt x="3949" y="3220"/>
                  </a:cubicBezTo>
                  <a:cubicBezTo>
                    <a:pt x="3935" y="3079"/>
                    <a:pt x="3935" y="2937"/>
                    <a:pt x="3949" y="2826"/>
                  </a:cubicBezTo>
                  <a:cubicBezTo>
                    <a:pt x="3962" y="2671"/>
                    <a:pt x="3976" y="2559"/>
                    <a:pt x="3976" y="2559"/>
                  </a:cubicBezTo>
                  <a:cubicBezTo>
                    <a:pt x="4006" y="2334"/>
                    <a:pt x="4020" y="2067"/>
                    <a:pt x="3976" y="1787"/>
                  </a:cubicBezTo>
                  <a:cubicBezTo>
                    <a:pt x="3949" y="1518"/>
                    <a:pt x="3865" y="1251"/>
                    <a:pt x="3723" y="985"/>
                  </a:cubicBezTo>
                  <a:cubicBezTo>
                    <a:pt x="3500" y="590"/>
                    <a:pt x="3190" y="354"/>
                    <a:pt x="2894" y="199"/>
                  </a:cubicBezTo>
                  <a:cubicBezTo>
                    <a:pt x="2641" y="85"/>
                    <a:pt x="2418" y="44"/>
                    <a:pt x="2250" y="17"/>
                  </a:cubicBezTo>
                  <a:cubicBezTo>
                    <a:pt x="2135" y="1"/>
                    <a:pt x="2051" y="1"/>
                    <a:pt x="205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4"/>
            <p:cNvSpPr/>
            <p:nvPr/>
          </p:nvSpPr>
          <p:spPr>
            <a:xfrm>
              <a:off x="7456345" y="1607866"/>
              <a:ext cx="537395" cy="76512"/>
            </a:xfrm>
            <a:custGeom>
              <a:rect b="b" l="l" r="r" t="t"/>
              <a:pathLst>
                <a:path extrusionOk="0" h="422" w="2964">
                  <a:moveTo>
                    <a:pt x="1082" y="0"/>
                  </a:moveTo>
                  <a:cubicBezTo>
                    <a:pt x="1096" y="44"/>
                    <a:pt x="1096" y="84"/>
                    <a:pt x="1096" y="128"/>
                  </a:cubicBezTo>
                  <a:lnTo>
                    <a:pt x="1237" y="128"/>
                  </a:lnTo>
                  <a:lnTo>
                    <a:pt x="1237" y="0"/>
                  </a:lnTo>
                  <a:close/>
                  <a:moveTo>
                    <a:pt x="1730" y="0"/>
                  </a:moveTo>
                  <a:lnTo>
                    <a:pt x="1730" y="128"/>
                  </a:lnTo>
                  <a:lnTo>
                    <a:pt x="1885" y="128"/>
                  </a:lnTo>
                  <a:lnTo>
                    <a:pt x="1885" y="0"/>
                  </a:lnTo>
                  <a:close/>
                  <a:moveTo>
                    <a:pt x="634" y="31"/>
                  </a:moveTo>
                  <a:lnTo>
                    <a:pt x="634" y="31"/>
                  </a:lnTo>
                  <a:cubicBezTo>
                    <a:pt x="408" y="44"/>
                    <a:pt x="199" y="58"/>
                    <a:pt x="14" y="101"/>
                  </a:cubicBezTo>
                  <a:lnTo>
                    <a:pt x="14" y="226"/>
                  </a:lnTo>
                  <a:cubicBezTo>
                    <a:pt x="182" y="199"/>
                    <a:pt x="395" y="169"/>
                    <a:pt x="604" y="155"/>
                  </a:cubicBezTo>
                  <a:cubicBezTo>
                    <a:pt x="604" y="115"/>
                    <a:pt x="620" y="71"/>
                    <a:pt x="634" y="31"/>
                  </a:cubicBezTo>
                  <a:close/>
                  <a:moveTo>
                    <a:pt x="2347" y="31"/>
                  </a:moveTo>
                  <a:cubicBezTo>
                    <a:pt x="2347" y="71"/>
                    <a:pt x="2360" y="115"/>
                    <a:pt x="2374" y="155"/>
                  </a:cubicBezTo>
                  <a:cubicBezTo>
                    <a:pt x="2586" y="169"/>
                    <a:pt x="2781" y="199"/>
                    <a:pt x="2964" y="226"/>
                  </a:cubicBezTo>
                  <a:cubicBezTo>
                    <a:pt x="2964" y="186"/>
                    <a:pt x="2964" y="142"/>
                    <a:pt x="2950" y="101"/>
                  </a:cubicBezTo>
                  <a:cubicBezTo>
                    <a:pt x="2768" y="58"/>
                    <a:pt x="2572" y="44"/>
                    <a:pt x="2347" y="31"/>
                  </a:cubicBezTo>
                  <a:close/>
                  <a:moveTo>
                    <a:pt x="253" y="337"/>
                  </a:moveTo>
                  <a:cubicBezTo>
                    <a:pt x="169" y="354"/>
                    <a:pt x="84" y="354"/>
                    <a:pt x="0" y="368"/>
                  </a:cubicBezTo>
                  <a:lnTo>
                    <a:pt x="0" y="422"/>
                  </a:lnTo>
                  <a:cubicBezTo>
                    <a:pt x="71" y="395"/>
                    <a:pt x="155" y="368"/>
                    <a:pt x="253" y="337"/>
                  </a:cubicBezTo>
                  <a:close/>
                  <a:moveTo>
                    <a:pt x="2711" y="337"/>
                  </a:moveTo>
                  <a:lnTo>
                    <a:pt x="2711" y="337"/>
                  </a:lnTo>
                  <a:cubicBezTo>
                    <a:pt x="2812" y="368"/>
                    <a:pt x="2896" y="395"/>
                    <a:pt x="2964" y="422"/>
                  </a:cubicBezTo>
                  <a:lnTo>
                    <a:pt x="2964" y="368"/>
                  </a:lnTo>
                  <a:cubicBezTo>
                    <a:pt x="2896" y="354"/>
                    <a:pt x="2812" y="354"/>
                    <a:pt x="2711" y="337"/>
                  </a:cubicBezTo>
                  <a:close/>
                </a:path>
              </a:pathLst>
            </a:custGeom>
            <a:solidFill>
              <a:srgbClr val="B30A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4"/>
            <p:cNvSpPr/>
            <p:nvPr/>
          </p:nvSpPr>
          <p:spPr>
            <a:xfrm>
              <a:off x="7359708" y="1338262"/>
              <a:ext cx="206147" cy="766931"/>
            </a:xfrm>
            <a:custGeom>
              <a:rect b="b" l="l" r="r" t="t"/>
              <a:pathLst>
                <a:path extrusionOk="0" h="4230" w="1137">
                  <a:moveTo>
                    <a:pt x="1137" y="0"/>
                  </a:moveTo>
                  <a:lnTo>
                    <a:pt x="1137" y="0"/>
                  </a:lnTo>
                  <a:cubicBezTo>
                    <a:pt x="843" y="155"/>
                    <a:pt x="520" y="391"/>
                    <a:pt x="311" y="786"/>
                  </a:cubicBezTo>
                  <a:cubicBezTo>
                    <a:pt x="14" y="1319"/>
                    <a:pt x="0" y="1925"/>
                    <a:pt x="41" y="2360"/>
                  </a:cubicBezTo>
                  <a:cubicBezTo>
                    <a:pt x="41" y="2360"/>
                    <a:pt x="112" y="2698"/>
                    <a:pt x="85" y="3021"/>
                  </a:cubicBezTo>
                  <a:cubicBezTo>
                    <a:pt x="58" y="3358"/>
                    <a:pt x="267" y="3652"/>
                    <a:pt x="253" y="3763"/>
                  </a:cubicBezTo>
                  <a:cubicBezTo>
                    <a:pt x="253" y="3891"/>
                    <a:pt x="196" y="3989"/>
                    <a:pt x="209" y="4130"/>
                  </a:cubicBezTo>
                  <a:cubicBezTo>
                    <a:pt x="224" y="4198"/>
                    <a:pt x="285" y="4229"/>
                    <a:pt x="354" y="4229"/>
                  </a:cubicBezTo>
                  <a:cubicBezTo>
                    <a:pt x="428" y="4229"/>
                    <a:pt x="512" y="4194"/>
                    <a:pt x="563" y="4130"/>
                  </a:cubicBezTo>
                  <a:cubicBezTo>
                    <a:pt x="675" y="3989"/>
                    <a:pt x="479" y="3470"/>
                    <a:pt x="351" y="3035"/>
                  </a:cubicBezTo>
                  <a:cubicBezTo>
                    <a:pt x="240" y="2600"/>
                    <a:pt x="267" y="2135"/>
                    <a:pt x="280" y="2010"/>
                  </a:cubicBezTo>
                  <a:cubicBezTo>
                    <a:pt x="280" y="2010"/>
                    <a:pt x="365" y="1966"/>
                    <a:pt x="533" y="1909"/>
                  </a:cubicBezTo>
                  <a:cubicBezTo>
                    <a:pt x="547" y="870"/>
                    <a:pt x="870" y="307"/>
                    <a:pt x="1137"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4"/>
            <p:cNvSpPr/>
            <p:nvPr/>
          </p:nvSpPr>
          <p:spPr>
            <a:xfrm>
              <a:off x="7886588" y="1338262"/>
              <a:ext cx="206872" cy="766931"/>
            </a:xfrm>
            <a:custGeom>
              <a:rect b="b" l="l" r="r" t="t"/>
              <a:pathLst>
                <a:path extrusionOk="0" h="4230" w="1141">
                  <a:moveTo>
                    <a:pt x="1" y="0"/>
                  </a:moveTo>
                  <a:lnTo>
                    <a:pt x="1" y="0"/>
                  </a:lnTo>
                  <a:cubicBezTo>
                    <a:pt x="270" y="307"/>
                    <a:pt x="577" y="870"/>
                    <a:pt x="591" y="1909"/>
                  </a:cubicBezTo>
                  <a:cubicBezTo>
                    <a:pt x="759" y="1966"/>
                    <a:pt x="843" y="2010"/>
                    <a:pt x="843" y="2010"/>
                  </a:cubicBezTo>
                  <a:cubicBezTo>
                    <a:pt x="874" y="2135"/>
                    <a:pt x="901" y="2600"/>
                    <a:pt x="776" y="3035"/>
                  </a:cubicBezTo>
                  <a:cubicBezTo>
                    <a:pt x="648" y="3470"/>
                    <a:pt x="466" y="3989"/>
                    <a:pt x="564" y="4130"/>
                  </a:cubicBezTo>
                  <a:cubicBezTo>
                    <a:pt x="621" y="4194"/>
                    <a:pt x="708" y="4229"/>
                    <a:pt x="781" y="4229"/>
                  </a:cubicBezTo>
                  <a:cubicBezTo>
                    <a:pt x="851" y="4229"/>
                    <a:pt x="908" y="4198"/>
                    <a:pt x="914" y="4130"/>
                  </a:cubicBezTo>
                  <a:cubicBezTo>
                    <a:pt x="945" y="3989"/>
                    <a:pt x="887" y="3891"/>
                    <a:pt x="874" y="3763"/>
                  </a:cubicBezTo>
                  <a:cubicBezTo>
                    <a:pt x="874" y="3652"/>
                    <a:pt x="1083" y="3358"/>
                    <a:pt x="1056" y="3021"/>
                  </a:cubicBezTo>
                  <a:cubicBezTo>
                    <a:pt x="1029" y="2698"/>
                    <a:pt x="1083" y="2360"/>
                    <a:pt x="1083" y="2360"/>
                  </a:cubicBezTo>
                  <a:cubicBezTo>
                    <a:pt x="1140" y="1925"/>
                    <a:pt x="1127" y="1319"/>
                    <a:pt x="830" y="786"/>
                  </a:cubicBezTo>
                  <a:cubicBezTo>
                    <a:pt x="607" y="391"/>
                    <a:pt x="297" y="155"/>
                    <a:pt x="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4"/>
            <p:cNvSpPr/>
            <p:nvPr/>
          </p:nvSpPr>
          <p:spPr>
            <a:xfrm>
              <a:off x="7800467" y="1521564"/>
              <a:ext cx="76512" cy="63820"/>
            </a:xfrm>
            <a:custGeom>
              <a:rect b="b" l="l" r="r" t="t"/>
              <a:pathLst>
                <a:path extrusionOk="0" h="352" w="422">
                  <a:moveTo>
                    <a:pt x="240" y="1"/>
                  </a:moveTo>
                  <a:cubicBezTo>
                    <a:pt x="240" y="1"/>
                    <a:pt x="71" y="55"/>
                    <a:pt x="27" y="126"/>
                  </a:cubicBezTo>
                  <a:cubicBezTo>
                    <a:pt x="14" y="156"/>
                    <a:pt x="14" y="240"/>
                    <a:pt x="0" y="338"/>
                  </a:cubicBezTo>
                  <a:cubicBezTo>
                    <a:pt x="138" y="338"/>
                    <a:pt x="280" y="338"/>
                    <a:pt x="422" y="351"/>
                  </a:cubicBezTo>
                  <a:cubicBezTo>
                    <a:pt x="408" y="308"/>
                    <a:pt x="391" y="267"/>
                    <a:pt x="391" y="223"/>
                  </a:cubicBezTo>
                  <a:cubicBezTo>
                    <a:pt x="337" y="1"/>
                    <a:pt x="240" y="1"/>
                    <a:pt x="240" y="1"/>
                  </a:cubicBezTo>
                  <a:close/>
                </a:path>
              </a:pathLst>
            </a:custGeom>
            <a:solidFill>
              <a:srgbClr val="BF0A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4"/>
            <p:cNvSpPr/>
            <p:nvPr/>
          </p:nvSpPr>
          <p:spPr>
            <a:xfrm>
              <a:off x="7797928" y="1607866"/>
              <a:ext cx="88841" cy="28284"/>
            </a:xfrm>
            <a:custGeom>
              <a:rect b="b" l="l" r="r" t="t"/>
              <a:pathLst>
                <a:path extrusionOk="0" h="156" w="490">
                  <a:moveTo>
                    <a:pt x="1" y="0"/>
                  </a:moveTo>
                  <a:lnTo>
                    <a:pt x="1" y="128"/>
                  </a:lnTo>
                  <a:cubicBezTo>
                    <a:pt x="169" y="142"/>
                    <a:pt x="321" y="142"/>
                    <a:pt x="490" y="155"/>
                  </a:cubicBezTo>
                  <a:cubicBezTo>
                    <a:pt x="476" y="115"/>
                    <a:pt x="463" y="71"/>
                    <a:pt x="463" y="31"/>
                  </a:cubicBezTo>
                  <a:cubicBezTo>
                    <a:pt x="308" y="17"/>
                    <a:pt x="152" y="17"/>
                    <a:pt x="1" y="0"/>
                  </a:cubicBezTo>
                  <a:close/>
                </a:path>
              </a:pathLst>
            </a:custGeom>
            <a:solidFill>
              <a:srgbClr val="9104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4"/>
            <p:cNvSpPr/>
            <p:nvPr/>
          </p:nvSpPr>
          <p:spPr>
            <a:xfrm>
              <a:off x="7576008" y="1521564"/>
              <a:ext cx="76693" cy="63820"/>
            </a:xfrm>
            <a:custGeom>
              <a:rect b="b" l="l" r="r" t="t"/>
              <a:pathLst>
                <a:path extrusionOk="0" h="352" w="423">
                  <a:moveTo>
                    <a:pt x="183" y="1"/>
                  </a:moveTo>
                  <a:cubicBezTo>
                    <a:pt x="183" y="1"/>
                    <a:pt x="85" y="1"/>
                    <a:pt x="28" y="223"/>
                  </a:cubicBezTo>
                  <a:cubicBezTo>
                    <a:pt x="14" y="267"/>
                    <a:pt x="14" y="308"/>
                    <a:pt x="1" y="351"/>
                  </a:cubicBezTo>
                  <a:cubicBezTo>
                    <a:pt x="129" y="338"/>
                    <a:pt x="267" y="338"/>
                    <a:pt x="422" y="338"/>
                  </a:cubicBezTo>
                  <a:cubicBezTo>
                    <a:pt x="409" y="240"/>
                    <a:pt x="395" y="156"/>
                    <a:pt x="382" y="126"/>
                  </a:cubicBezTo>
                  <a:cubicBezTo>
                    <a:pt x="352" y="55"/>
                    <a:pt x="183" y="1"/>
                    <a:pt x="183" y="1"/>
                  </a:cubicBezTo>
                  <a:close/>
                </a:path>
              </a:pathLst>
            </a:custGeom>
            <a:solidFill>
              <a:srgbClr val="BF0A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4"/>
            <p:cNvSpPr/>
            <p:nvPr/>
          </p:nvSpPr>
          <p:spPr>
            <a:xfrm>
              <a:off x="7565673" y="1607866"/>
              <a:ext cx="89385" cy="28284"/>
            </a:xfrm>
            <a:custGeom>
              <a:rect b="b" l="l" r="r" t="t"/>
              <a:pathLst>
                <a:path extrusionOk="0" h="156" w="493">
                  <a:moveTo>
                    <a:pt x="479" y="0"/>
                  </a:moveTo>
                  <a:cubicBezTo>
                    <a:pt x="324" y="17"/>
                    <a:pt x="169" y="17"/>
                    <a:pt x="31" y="31"/>
                  </a:cubicBezTo>
                  <a:cubicBezTo>
                    <a:pt x="17" y="71"/>
                    <a:pt x="1" y="115"/>
                    <a:pt x="1" y="155"/>
                  </a:cubicBezTo>
                  <a:cubicBezTo>
                    <a:pt x="156" y="142"/>
                    <a:pt x="324" y="142"/>
                    <a:pt x="493" y="128"/>
                  </a:cubicBezTo>
                  <a:cubicBezTo>
                    <a:pt x="493" y="84"/>
                    <a:pt x="493" y="44"/>
                    <a:pt x="479" y="0"/>
                  </a:cubicBezTo>
                  <a:close/>
                </a:path>
              </a:pathLst>
            </a:custGeom>
            <a:solidFill>
              <a:srgbClr val="9104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4"/>
            <p:cNvSpPr/>
            <p:nvPr/>
          </p:nvSpPr>
          <p:spPr>
            <a:xfrm>
              <a:off x="7680622" y="1302182"/>
              <a:ext cx="89385" cy="344303"/>
            </a:xfrm>
            <a:custGeom>
              <a:rect b="b" l="l" r="r" t="t"/>
              <a:pathLst>
                <a:path extrusionOk="0" h="1899" w="493">
                  <a:moveTo>
                    <a:pt x="196" y="1"/>
                  </a:moveTo>
                  <a:cubicBezTo>
                    <a:pt x="196" y="1"/>
                    <a:pt x="125" y="1"/>
                    <a:pt x="0" y="17"/>
                  </a:cubicBezTo>
                  <a:lnTo>
                    <a:pt x="0" y="1899"/>
                  </a:lnTo>
                  <a:lnTo>
                    <a:pt x="493" y="1899"/>
                  </a:lnTo>
                  <a:lnTo>
                    <a:pt x="493" y="17"/>
                  </a:lnTo>
                  <a:cubicBezTo>
                    <a:pt x="378" y="1"/>
                    <a:pt x="29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
            <p:cNvSpPr/>
            <p:nvPr/>
          </p:nvSpPr>
          <p:spPr>
            <a:xfrm>
              <a:off x="7326710" y="1567435"/>
              <a:ext cx="797209" cy="651800"/>
            </a:xfrm>
            <a:custGeom>
              <a:rect b="b" l="l" r="r" t="t"/>
              <a:pathLst>
                <a:path extrusionOk="0" h="3595" w="4397">
                  <a:moveTo>
                    <a:pt x="2134" y="223"/>
                  </a:moveTo>
                  <a:lnTo>
                    <a:pt x="2134" y="351"/>
                  </a:lnTo>
                  <a:cubicBezTo>
                    <a:pt x="1433" y="351"/>
                    <a:pt x="729" y="409"/>
                    <a:pt x="337" y="520"/>
                  </a:cubicBezTo>
                  <a:cubicBezTo>
                    <a:pt x="337" y="476"/>
                    <a:pt x="324" y="449"/>
                    <a:pt x="324" y="409"/>
                  </a:cubicBezTo>
                  <a:cubicBezTo>
                    <a:pt x="675" y="294"/>
                    <a:pt x="1389" y="223"/>
                    <a:pt x="2134" y="223"/>
                  </a:cubicBezTo>
                  <a:close/>
                  <a:moveTo>
                    <a:pt x="2276" y="223"/>
                  </a:moveTo>
                  <a:cubicBezTo>
                    <a:pt x="3004" y="223"/>
                    <a:pt x="3722" y="294"/>
                    <a:pt x="4086" y="409"/>
                  </a:cubicBezTo>
                  <a:cubicBezTo>
                    <a:pt x="4073" y="449"/>
                    <a:pt x="4073" y="476"/>
                    <a:pt x="4060" y="520"/>
                  </a:cubicBezTo>
                  <a:cubicBezTo>
                    <a:pt x="3665" y="409"/>
                    <a:pt x="2977" y="351"/>
                    <a:pt x="2276" y="351"/>
                  </a:cubicBezTo>
                  <a:lnTo>
                    <a:pt x="2276" y="223"/>
                  </a:lnTo>
                  <a:close/>
                  <a:moveTo>
                    <a:pt x="2197" y="495"/>
                  </a:moveTo>
                  <a:cubicBezTo>
                    <a:pt x="2921" y="495"/>
                    <a:pt x="3645" y="555"/>
                    <a:pt x="4033" y="675"/>
                  </a:cubicBezTo>
                  <a:cubicBezTo>
                    <a:pt x="3975" y="968"/>
                    <a:pt x="3891" y="1403"/>
                    <a:pt x="3793" y="1841"/>
                  </a:cubicBezTo>
                  <a:cubicBezTo>
                    <a:pt x="3638" y="1784"/>
                    <a:pt x="3470" y="1757"/>
                    <a:pt x="3328" y="1757"/>
                  </a:cubicBezTo>
                  <a:lnTo>
                    <a:pt x="3159" y="1757"/>
                  </a:lnTo>
                  <a:cubicBezTo>
                    <a:pt x="3159" y="1713"/>
                    <a:pt x="3132" y="1673"/>
                    <a:pt x="3089" y="1673"/>
                  </a:cubicBezTo>
                  <a:cubicBezTo>
                    <a:pt x="3048" y="1673"/>
                    <a:pt x="3021" y="1700"/>
                    <a:pt x="3004" y="1740"/>
                  </a:cubicBezTo>
                  <a:lnTo>
                    <a:pt x="3004" y="1757"/>
                  </a:lnTo>
                  <a:lnTo>
                    <a:pt x="1389" y="1757"/>
                  </a:lnTo>
                  <a:lnTo>
                    <a:pt x="1389" y="1740"/>
                  </a:lnTo>
                  <a:cubicBezTo>
                    <a:pt x="1389" y="1700"/>
                    <a:pt x="1349" y="1673"/>
                    <a:pt x="1305" y="1673"/>
                  </a:cubicBezTo>
                  <a:cubicBezTo>
                    <a:pt x="1278" y="1673"/>
                    <a:pt x="1234" y="1713"/>
                    <a:pt x="1251" y="1757"/>
                  </a:cubicBezTo>
                  <a:lnTo>
                    <a:pt x="1083" y="1757"/>
                  </a:lnTo>
                  <a:cubicBezTo>
                    <a:pt x="927" y="1757"/>
                    <a:pt x="759" y="1784"/>
                    <a:pt x="604" y="1841"/>
                  </a:cubicBezTo>
                  <a:cubicBezTo>
                    <a:pt x="520" y="1403"/>
                    <a:pt x="422" y="968"/>
                    <a:pt x="364" y="675"/>
                  </a:cubicBezTo>
                  <a:cubicBezTo>
                    <a:pt x="750" y="555"/>
                    <a:pt x="1474" y="495"/>
                    <a:pt x="2197" y="495"/>
                  </a:cubicBezTo>
                  <a:close/>
                  <a:moveTo>
                    <a:pt x="223" y="715"/>
                  </a:moveTo>
                  <a:cubicBezTo>
                    <a:pt x="280" y="1012"/>
                    <a:pt x="364" y="1447"/>
                    <a:pt x="462" y="1882"/>
                  </a:cubicBezTo>
                  <a:cubicBezTo>
                    <a:pt x="449" y="1882"/>
                    <a:pt x="435" y="1882"/>
                    <a:pt x="422" y="1895"/>
                  </a:cubicBezTo>
                  <a:cubicBezTo>
                    <a:pt x="364" y="1909"/>
                    <a:pt x="337" y="1926"/>
                    <a:pt x="294" y="1926"/>
                  </a:cubicBezTo>
                  <a:cubicBezTo>
                    <a:pt x="294" y="1926"/>
                    <a:pt x="280" y="1926"/>
                    <a:pt x="267" y="1909"/>
                  </a:cubicBezTo>
                  <a:cubicBezTo>
                    <a:pt x="155" y="1602"/>
                    <a:pt x="155" y="1221"/>
                    <a:pt x="182" y="968"/>
                  </a:cubicBezTo>
                  <a:cubicBezTo>
                    <a:pt x="196" y="871"/>
                    <a:pt x="196" y="786"/>
                    <a:pt x="209" y="715"/>
                  </a:cubicBezTo>
                  <a:close/>
                  <a:moveTo>
                    <a:pt x="4184" y="715"/>
                  </a:moveTo>
                  <a:cubicBezTo>
                    <a:pt x="4201" y="786"/>
                    <a:pt x="4215" y="871"/>
                    <a:pt x="4228" y="968"/>
                  </a:cubicBezTo>
                  <a:cubicBezTo>
                    <a:pt x="4242" y="1221"/>
                    <a:pt x="4242" y="1602"/>
                    <a:pt x="4130" y="1909"/>
                  </a:cubicBezTo>
                  <a:cubicBezTo>
                    <a:pt x="4130" y="1926"/>
                    <a:pt x="4117" y="1926"/>
                    <a:pt x="4100" y="1926"/>
                  </a:cubicBezTo>
                  <a:cubicBezTo>
                    <a:pt x="4073" y="1926"/>
                    <a:pt x="4033" y="1909"/>
                    <a:pt x="3989" y="1895"/>
                  </a:cubicBezTo>
                  <a:cubicBezTo>
                    <a:pt x="3975" y="1882"/>
                    <a:pt x="3962" y="1882"/>
                    <a:pt x="3931" y="1882"/>
                  </a:cubicBezTo>
                  <a:cubicBezTo>
                    <a:pt x="4033" y="1447"/>
                    <a:pt x="4117" y="1012"/>
                    <a:pt x="4171" y="715"/>
                  </a:cubicBezTo>
                  <a:close/>
                  <a:moveTo>
                    <a:pt x="493" y="2024"/>
                  </a:moveTo>
                  <a:cubicBezTo>
                    <a:pt x="506" y="2077"/>
                    <a:pt x="520" y="2135"/>
                    <a:pt x="533" y="2192"/>
                  </a:cubicBezTo>
                  <a:cubicBezTo>
                    <a:pt x="476" y="2219"/>
                    <a:pt x="422" y="2233"/>
                    <a:pt x="364" y="2233"/>
                  </a:cubicBezTo>
                  <a:lnTo>
                    <a:pt x="364" y="2064"/>
                  </a:lnTo>
                  <a:cubicBezTo>
                    <a:pt x="391" y="2050"/>
                    <a:pt x="422" y="2037"/>
                    <a:pt x="462" y="2037"/>
                  </a:cubicBezTo>
                  <a:cubicBezTo>
                    <a:pt x="476" y="2024"/>
                    <a:pt x="476" y="2024"/>
                    <a:pt x="493" y="2024"/>
                  </a:cubicBezTo>
                  <a:close/>
                  <a:moveTo>
                    <a:pt x="3904" y="2024"/>
                  </a:moveTo>
                  <a:cubicBezTo>
                    <a:pt x="3918" y="2024"/>
                    <a:pt x="3931" y="2024"/>
                    <a:pt x="3948" y="2037"/>
                  </a:cubicBezTo>
                  <a:cubicBezTo>
                    <a:pt x="3975" y="2037"/>
                    <a:pt x="4002" y="2050"/>
                    <a:pt x="4033" y="2064"/>
                  </a:cubicBezTo>
                  <a:lnTo>
                    <a:pt x="4033" y="2233"/>
                  </a:lnTo>
                  <a:cubicBezTo>
                    <a:pt x="3989" y="2233"/>
                    <a:pt x="3931" y="2219"/>
                    <a:pt x="3877" y="2192"/>
                  </a:cubicBezTo>
                  <a:cubicBezTo>
                    <a:pt x="3891" y="2135"/>
                    <a:pt x="3891" y="2077"/>
                    <a:pt x="3904" y="2024"/>
                  </a:cubicBezTo>
                  <a:close/>
                  <a:moveTo>
                    <a:pt x="560" y="2330"/>
                  </a:moveTo>
                  <a:cubicBezTo>
                    <a:pt x="644" y="2667"/>
                    <a:pt x="715" y="2978"/>
                    <a:pt x="786" y="3190"/>
                  </a:cubicBezTo>
                  <a:cubicBezTo>
                    <a:pt x="675" y="3133"/>
                    <a:pt x="604" y="3075"/>
                    <a:pt x="547" y="3035"/>
                  </a:cubicBezTo>
                  <a:cubicBezTo>
                    <a:pt x="378" y="2866"/>
                    <a:pt x="364" y="2711"/>
                    <a:pt x="364" y="2711"/>
                  </a:cubicBezTo>
                  <a:lnTo>
                    <a:pt x="364" y="2374"/>
                  </a:lnTo>
                  <a:cubicBezTo>
                    <a:pt x="422" y="2374"/>
                    <a:pt x="493" y="2361"/>
                    <a:pt x="560" y="2330"/>
                  </a:cubicBezTo>
                  <a:close/>
                  <a:moveTo>
                    <a:pt x="3834" y="2330"/>
                  </a:moveTo>
                  <a:cubicBezTo>
                    <a:pt x="3904" y="2361"/>
                    <a:pt x="3975" y="2374"/>
                    <a:pt x="4033" y="2374"/>
                  </a:cubicBezTo>
                  <a:lnTo>
                    <a:pt x="4033" y="2711"/>
                  </a:lnTo>
                  <a:cubicBezTo>
                    <a:pt x="4033" y="2725"/>
                    <a:pt x="4033" y="2880"/>
                    <a:pt x="3834" y="3035"/>
                  </a:cubicBezTo>
                  <a:cubicBezTo>
                    <a:pt x="3793" y="3089"/>
                    <a:pt x="3722" y="3133"/>
                    <a:pt x="3625" y="3190"/>
                  </a:cubicBezTo>
                  <a:cubicBezTo>
                    <a:pt x="3679" y="2978"/>
                    <a:pt x="3763" y="2667"/>
                    <a:pt x="3834" y="2330"/>
                  </a:cubicBezTo>
                  <a:close/>
                  <a:moveTo>
                    <a:pt x="1251" y="1895"/>
                  </a:moveTo>
                  <a:cubicBezTo>
                    <a:pt x="1278" y="2206"/>
                    <a:pt x="1362" y="2907"/>
                    <a:pt x="1558" y="3399"/>
                  </a:cubicBezTo>
                  <a:cubicBezTo>
                    <a:pt x="1305" y="3372"/>
                    <a:pt x="1123" y="3315"/>
                    <a:pt x="968" y="3257"/>
                  </a:cubicBezTo>
                  <a:cubicBezTo>
                    <a:pt x="884" y="3062"/>
                    <a:pt x="786" y="2667"/>
                    <a:pt x="688" y="2246"/>
                  </a:cubicBezTo>
                  <a:cubicBezTo>
                    <a:pt x="702" y="2219"/>
                    <a:pt x="702" y="2206"/>
                    <a:pt x="688" y="2179"/>
                  </a:cubicBezTo>
                  <a:lnTo>
                    <a:pt x="675" y="2179"/>
                  </a:lnTo>
                  <a:cubicBezTo>
                    <a:pt x="661" y="2108"/>
                    <a:pt x="644" y="2050"/>
                    <a:pt x="631" y="1980"/>
                  </a:cubicBezTo>
                  <a:cubicBezTo>
                    <a:pt x="786" y="1939"/>
                    <a:pt x="954" y="1895"/>
                    <a:pt x="1083" y="1895"/>
                  </a:cubicBezTo>
                  <a:close/>
                  <a:moveTo>
                    <a:pt x="3328" y="1895"/>
                  </a:moveTo>
                  <a:cubicBezTo>
                    <a:pt x="3456" y="1895"/>
                    <a:pt x="3625" y="1939"/>
                    <a:pt x="3763" y="1980"/>
                  </a:cubicBezTo>
                  <a:cubicBezTo>
                    <a:pt x="3749" y="2050"/>
                    <a:pt x="3736" y="2108"/>
                    <a:pt x="3722" y="2179"/>
                  </a:cubicBezTo>
                  <a:cubicBezTo>
                    <a:pt x="3709" y="2206"/>
                    <a:pt x="3709" y="2219"/>
                    <a:pt x="3709" y="2246"/>
                  </a:cubicBezTo>
                  <a:cubicBezTo>
                    <a:pt x="3611" y="2667"/>
                    <a:pt x="3510" y="3062"/>
                    <a:pt x="3443" y="3257"/>
                  </a:cubicBezTo>
                  <a:cubicBezTo>
                    <a:pt x="3287" y="3315"/>
                    <a:pt x="3089" y="3372"/>
                    <a:pt x="2853" y="3399"/>
                  </a:cubicBezTo>
                  <a:cubicBezTo>
                    <a:pt x="3035" y="2907"/>
                    <a:pt x="3119" y="2206"/>
                    <a:pt x="3146" y="1895"/>
                  </a:cubicBezTo>
                  <a:close/>
                  <a:moveTo>
                    <a:pt x="2991" y="1895"/>
                  </a:moveTo>
                  <a:cubicBezTo>
                    <a:pt x="2964" y="2219"/>
                    <a:pt x="2880" y="2951"/>
                    <a:pt x="2684" y="3413"/>
                  </a:cubicBezTo>
                  <a:cubicBezTo>
                    <a:pt x="2613" y="3413"/>
                    <a:pt x="2542" y="3426"/>
                    <a:pt x="2472" y="3426"/>
                  </a:cubicBezTo>
                  <a:lnTo>
                    <a:pt x="1939" y="3426"/>
                  </a:lnTo>
                  <a:cubicBezTo>
                    <a:pt x="1868" y="3426"/>
                    <a:pt x="1797" y="3413"/>
                    <a:pt x="1727" y="3413"/>
                  </a:cubicBezTo>
                  <a:cubicBezTo>
                    <a:pt x="1531" y="2951"/>
                    <a:pt x="1433" y="2219"/>
                    <a:pt x="1403" y="1895"/>
                  </a:cubicBezTo>
                  <a:close/>
                  <a:moveTo>
                    <a:pt x="2205" y="1"/>
                  </a:moveTo>
                  <a:cubicBezTo>
                    <a:pt x="2161" y="1"/>
                    <a:pt x="2134" y="28"/>
                    <a:pt x="2134" y="71"/>
                  </a:cubicBezTo>
                  <a:cubicBezTo>
                    <a:pt x="1389" y="85"/>
                    <a:pt x="675" y="139"/>
                    <a:pt x="294" y="267"/>
                  </a:cubicBezTo>
                  <a:cubicBezTo>
                    <a:pt x="283" y="231"/>
                    <a:pt x="253" y="206"/>
                    <a:pt x="226" y="206"/>
                  </a:cubicBezTo>
                  <a:cubicBezTo>
                    <a:pt x="220" y="206"/>
                    <a:pt x="215" y="207"/>
                    <a:pt x="209" y="210"/>
                  </a:cubicBezTo>
                  <a:cubicBezTo>
                    <a:pt x="169" y="210"/>
                    <a:pt x="139" y="254"/>
                    <a:pt x="139" y="294"/>
                  </a:cubicBezTo>
                  <a:cubicBezTo>
                    <a:pt x="139" y="294"/>
                    <a:pt x="155" y="324"/>
                    <a:pt x="155" y="351"/>
                  </a:cubicBezTo>
                  <a:cubicBezTo>
                    <a:pt x="139" y="378"/>
                    <a:pt x="125" y="422"/>
                    <a:pt x="112" y="506"/>
                  </a:cubicBezTo>
                  <a:cubicBezTo>
                    <a:pt x="85" y="631"/>
                    <a:pt x="54" y="773"/>
                    <a:pt x="41" y="914"/>
                  </a:cubicBezTo>
                  <a:cubicBezTo>
                    <a:pt x="14" y="1194"/>
                    <a:pt x="0" y="1602"/>
                    <a:pt x="125" y="1966"/>
                  </a:cubicBezTo>
                  <a:cubicBezTo>
                    <a:pt x="155" y="2010"/>
                    <a:pt x="182" y="2037"/>
                    <a:pt x="223" y="2064"/>
                  </a:cubicBezTo>
                  <a:lnTo>
                    <a:pt x="223" y="2233"/>
                  </a:lnTo>
                  <a:cubicBezTo>
                    <a:pt x="209" y="2246"/>
                    <a:pt x="196" y="2263"/>
                    <a:pt x="196" y="2276"/>
                  </a:cubicBezTo>
                  <a:cubicBezTo>
                    <a:pt x="196" y="2303"/>
                    <a:pt x="196" y="2330"/>
                    <a:pt x="223" y="2361"/>
                  </a:cubicBezTo>
                  <a:lnTo>
                    <a:pt x="223" y="2711"/>
                  </a:lnTo>
                  <a:cubicBezTo>
                    <a:pt x="223" y="2738"/>
                    <a:pt x="240" y="3413"/>
                    <a:pt x="1629" y="3554"/>
                  </a:cubicBezTo>
                  <a:lnTo>
                    <a:pt x="1629" y="3568"/>
                  </a:lnTo>
                  <a:cubicBezTo>
                    <a:pt x="1642" y="3581"/>
                    <a:pt x="1673" y="3595"/>
                    <a:pt x="1700" y="3595"/>
                  </a:cubicBezTo>
                  <a:lnTo>
                    <a:pt x="1727" y="3595"/>
                  </a:lnTo>
                  <a:cubicBezTo>
                    <a:pt x="1740" y="3581"/>
                    <a:pt x="1757" y="3568"/>
                    <a:pt x="1770" y="3568"/>
                  </a:cubicBezTo>
                  <a:lnTo>
                    <a:pt x="2640" y="3568"/>
                  </a:lnTo>
                  <a:lnTo>
                    <a:pt x="2667" y="3595"/>
                  </a:lnTo>
                  <a:lnTo>
                    <a:pt x="2711" y="3595"/>
                  </a:lnTo>
                  <a:cubicBezTo>
                    <a:pt x="2738" y="3595"/>
                    <a:pt x="2751" y="3581"/>
                    <a:pt x="2768" y="3568"/>
                  </a:cubicBezTo>
                  <a:lnTo>
                    <a:pt x="2782" y="3554"/>
                  </a:lnTo>
                  <a:cubicBezTo>
                    <a:pt x="4171" y="3413"/>
                    <a:pt x="4184" y="2738"/>
                    <a:pt x="4184" y="2711"/>
                  </a:cubicBezTo>
                  <a:lnTo>
                    <a:pt x="4184" y="2361"/>
                  </a:lnTo>
                  <a:cubicBezTo>
                    <a:pt x="4201" y="2330"/>
                    <a:pt x="4215" y="2303"/>
                    <a:pt x="4201" y="2276"/>
                  </a:cubicBezTo>
                  <a:cubicBezTo>
                    <a:pt x="4201" y="2263"/>
                    <a:pt x="4184" y="2246"/>
                    <a:pt x="4184" y="2233"/>
                  </a:cubicBezTo>
                  <a:lnTo>
                    <a:pt x="4184" y="2064"/>
                  </a:lnTo>
                  <a:cubicBezTo>
                    <a:pt x="4215" y="2037"/>
                    <a:pt x="4255" y="2010"/>
                    <a:pt x="4269" y="1966"/>
                  </a:cubicBezTo>
                  <a:cubicBezTo>
                    <a:pt x="4397" y="1602"/>
                    <a:pt x="4397" y="1194"/>
                    <a:pt x="4370" y="914"/>
                  </a:cubicBezTo>
                  <a:cubicBezTo>
                    <a:pt x="4353" y="773"/>
                    <a:pt x="4326" y="631"/>
                    <a:pt x="4299" y="506"/>
                  </a:cubicBezTo>
                  <a:cubicBezTo>
                    <a:pt x="4285" y="422"/>
                    <a:pt x="4255" y="378"/>
                    <a:pt x="4242" y="351"/>
                  </a:cubicBezTo>
                  <a:cubicBezTo>
                    <a:pt x="4255" y="324"/>
                    <a:pt x="4255" y="294"/>
                    <a:pt x="4255" y="294"/>
                  </a:cubicBezTo>
                  <a:cubicBezTo>
                    <a:pt x="4269" y="254"/>
                    <a:pt x="4242" y="210"/>
                    <a:pt x="4201" y="210"/>
                  </a:cubicBezTo>
                  <a:cubicBezTo>
                    <a:pt x="4193" y="207"/>
                    <a:pt x="4186" y="206"/>
                    <a:pt x="4179" y="206"/>
                  </a:cubicBezTo>
                  <a:cubicBezTo>
                    <a:pt x="4144" y="206"/>
                    <a:pt x="4117" y="231"/>
                    <a:pt x="4117" y="267"/>
                  </a:cubicBezTo>
                  <a:cubicBezTo>
                    <a:pt x="3736" y="139"/>
                    <a:pt x="3004" y="85"/>
                    <a:pt x="2276" y="71"/>
                  </a:cubicBezTo>
                  <a:cubicBezTo>
                    <a:pt x="2276" y="28"/>
                    <a:pt x="2246" y="1"/>
                    <a:pt x="2205" y="1"/>
                  </a:cubicBezTo>
                  <a:close/>
                </a:path>
              </a:pathLst>
            </a:cu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4"/>
            <p:cNvSpPr/>
            <p:nvPr/>
          </p:nvSpPr>
          <p:spPr>
            <a:xfrm>
              <a:off x="7744261" y="1607866"/>
              <a:ext cx="23389" cy="181"/>
            </a:xfrm>
            <a:custGeom>
              <a:rect b="b" l="l" r="r" t="t"/>
              <a:pathLst>
                <a:path extrusionOk="0" h="1" w="129">
                  <a:moveTo>
                    <a:pt x="128" y="0"/>
                  </a:moveTo>
                  <a:lnTo>
                    <a:pt x="128" y="0"/>
                  </a:lnTo>
                  <a:lnTo>
                    <a:pt x="128" y="0"/>
                  </a:lnTo>
                  <a:close/>
                  <a:moveTo>
                    <a:pt x="111" y="0"/>
                  </a:moveTo>
                  <a:lnTo>
                    <a:pt x="128" y="0"/>
                  </a:lnTo>
                  <a:lnTo>
                    <a:pt x="111" y="0"/>
                  </a:lnTo>
                  <a:close/>
                  <a:moveTo>
                    <a:pt x="111" y="0"/>
                  </a:moveTo>
                  <a:lnTo>
                    <a:pt x="111" y="0"/>
                  </a:lnTo>
                  <a:lnTo>
                    <a:pt x="111" y="0"/>
                  </a:lnTo>
                  <a:close/>
                  <a:moveTo>
                    <a:pt x="98" y="0"/>
                  </a:moveTo>
                  <a:lnTo>
                    <a:pt x="98" y="0"/>
                  </a:lnTo>
                  <a:lnTo>
                    <a:pt x="98" y="0"/>
                  </a:lnTo>
                  <a:close/>
                  <a:moveTo>
                    <a:pt x="84" y="0"/>
                  </a:moveTo>
                  <a:lnTo>
                    <a:pt x="98" y="0"/>
                  </a:lnTo>
                  <a:lnTo>
                    <a:pt x="84" y="0"/>
                  </a:lnTo>
                  <a:close/>
                  <a:moveTo>
                    <a:pt x="84" y="0"/>
                  </a:moveTo>
                  <a:lnTo>
                    <a:pt x="84" y="0"/>
                  </a:lnTo>
                  <a:lnTo>
                    <a:pt x="84" y="0"/>
                  </a:lnTo>
                  <a:close/>
                  <a:moveTo>
                    <a:pt x="71" y="0"/>
                  </a:moveTo>
                  <a:lnTo>
                    <a:pt x="84" y="0"/>
                  </a:lnTo>
                  <a:lnTo>
                    <a:pt x="71" y="0"/>
                  </a:lnTo>
                  <a:close/>
                  <a:moveTo>
                    <a:pt x="71" y="0"/>
                  </a:moveTo>
                  <a:lnTo>
                    <a:pt x="71" y="0"/>
                  </a:lnTo>
                  <a:lnTo>
                    <a:pt x="71" y="0"/>
                  </a:lnTo>
                  <a:close/>
                  <a:moveTo>
                    <a:pt x="57" y="0"/>
                  </a:moveTo>
                  <a:lnTo>
                    <a:pt x="57" y="0"/>
                  </a:lnTo>
                  <a:lnTo>
                    <a:pt x="57" y="0"/>
                  </a:lnTo>
                  <a:close/>
                  <a:moveTo>
                    <a:pt x="44" y="0"/>
                  </a:moveTo>
                  <a:lnTo>
                    <a:pt x="57" y="0"/>
                  </a:lnTo>
                  <a:lnTo>
                    <a:pt x="44" y="0"/>
                  </a:lnTo>
                  <a:close/>
                  <a:moveTo>
                    <a:pt x="44" y="0"/>
                  </a:moveTo>
                  <a:lnTo>
                    <a:pt x="44" y="0"/>
                  </a:lnTo>
                  <a:lnTo>
                    <a:pt x="44" y="0"/>
                  </a:lnTo>
                  <a:close/>
                  <a:moveTo>
                    <a:pt x="27" y="0"/>
                  </a:moveTo>
                  <a:lnTo>
                    <a:pt x="44" y="0"/>
                  </a:lnTo>
                  <a:lnTo>
                    <a:pt x="27" y="0"/>
                  </a:lnTo>
                  <a:close/>
                  <a:moveTo>
                    <a:pt x="14" y="0"/>
                  </a:moveTo>
                  <a:lnTo>
                    <a:pt x="14" y="0"/>
                  </a:lnTo>
                  <a:lnTo>
                    <a:pt x="14" y="0"/>
                  </a:lnTo>
                  <a:close/>
                  <a:moveTo>
                    <a:pt x="0" y="0"/>
                  </a:moveTo>
                  <a:lnTo>
                    <a:pt x="14" y="0"/>
                  </a:lnTo>
                  <a:lnTo>
                    <a:pt x="0" y="0"/>
                  </a:lnTo>
                  <a:close/>
                  <a:moveTo>
                    <a:pt x="0" y="0"/>
                  </a:moveTo>
                  <a:lnTo>
                    <a:pt x="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4"/>
            <p:cNvSpPr/>
            <p:nvPr/>
          </p:nvSpPr>
          <p:spPr>
            <a:xfrm>
              <a:off x="7769826" y="1607866"/>
              <a:ext cx="221558" cy="18493"/>
            </a:xfrm>
            <a:custGeom>
              <a:rect b="b" l="l" r="r" t="t"/>
              <a:pathLst>
                <a:path extrusionOk="0" h="102" w="1222">
                  <a:moveTo>
                    <a:pt x="618" y="31"/>
                  </a:moveTo>
                  <a:lnTo>
                    <a:pt x="618" y="31"/>
                  </a:lnTo>
                  <a:cubicBezTo>
                    <a:pt x="843" y="44"/>
                    <a:pt x="1039" y="58"/>
                    <a:pt x="1221" y="101"/>
                  </a:cubicBezTo>
                  <a:lnTo>
                    <a:pt x="1221" y="101"/>
                  </a:lnTo>
                  <a:cubicBezTo>
                    <a:pt x="1039" y="58"/>
                    <a:pt x="843" y="44"/>
                    <a:pt x="618" y="31"/>
                  </a:cubicBezTo>
                  <a:close/>
                  <a:moveTo>
                    <a:pt x="1" y="0"/>
                  </a:moveTo>
                  <a:lnTo>
                    <a:pt x="1" y="0"/>
                  </a:lnTo>
                  <a:lnTo>
                    <a:pt x="156" y="0"/>
                  </a:lnTo>
                  <a:lnTo>
                    <a:pt x="156" y="0"/>
                  </a:ln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4"/>
            <p:cNvSpPr/>
            <p:nvPr/>
          </p:nvSpPr>
          <p:spPr>
            <a:xfrm>
              <a:off x="7991202" y="1626178"/>
              <a:ext cx="74155" cy="15411"/>
            </a:xfrm>
            <a:custGeom>
              <a:rect b="b" l="l" r="r" t="t"/>
              <a:pathLst>
                <a:path extrusionOk="0" h="85" w="409">
                  <a:moveTo>
                    <a:pt x="0" y="0"/>
                  </a:moveTo>
                  <a:lnTo>
                    <a:pt x="0" y="0"/>
                  </a:lnTo>
                  <a:cubicBezTo>
                    <a:pt x="155" y="14"/>
                    <a:pt x="297" y="41"/>
                    <a:pt x="408" y="85"/>
                  </a:cubicBezTo>
                  <a:lnTo>
                    <a:pt x="408" y="85"/>
                  </a:lnTo>
                  <a:cubicBezTo>
                    <a:pt x="297" y="41"/>
                    <a:pt x="155" y="14"/>
                    <a:pt x="0"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4"/>
            <p:cNvSpPr/>
            <p:nvPr/>
          </p:nvSpPr>
          <p:spPr>
            <a:xfrm>
              <a:off x="7797928" y="1607866"/>
              <a:ext cx="83945" cy="5621"/>
            </a:xfrm>
            <a:custGeom>
              <a:rect b="b" l="l" r="r" t="t"/>
              <a:pathLst>
                <a:path extrusionOk="0" h="31" w="463">
                  <a:moveTo>
                    <a:pt x="1" y="0"/>
                  </a:moveTo>
                  <a:lnTo>
                    <a:pt x="1" y="0"/>
                  </a:lnTo>
                  <a:cubicBezTo>
                    <a:pt x="152" y="17"/>
                    <a:pt x="308" y="17"/>
                    <a:pt x="463" y="31"/>
                  </a:cubicBezTo>
                  <a:lnTo>
                    <a:pt x="463" y="31"/>
                  </a:lnTo>
                  <a:cubicBezTo>
                    <a:pt x="308" y="17"/>
                    <a:pt x="152" y="17"/>
                    <a:pt x="1" y="0"/>
                  </a:cubicBezTo>
                  <a:close/>
                </a:path>
              </a:pathLst>
            </a:custGeom>
            <a:solidFill>
              <a:srgbClr val="5E03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4"/>
            <p:cNvSpPr/>
            <p:nvPr/>
          </p:nvSpPr>
          <p:spPr>
            <a:xfrm>
              <a:off x="7767469" y="1607866"/>
              <a:ext cx="2538" cy="181"/>
            </a:xfrm>
            <a:custGeom>
              <a:rect b="b" l="l" r="r" t="t"/>
              <a:pathLst>
                <a:path extrusionOk="0" h="1" w="14">
                  <a:moveTo>
                    <a:pt x="0" y="0"/>
                  </a:moveTo>
                  <a:lnTo>
                    <a:pt x="14" y="0"/>
                  </a:lnTo>
                  <a:lnTo>
                    <a:pt x="14"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4"/>
            <p:cNvSpPr/>
            <p:nvPr/>
          </p:nvSpPr>
          <p:spPr>
            <a:xfrm>
              <a:off x="7739366" y="1590098"/>
              <a:ext cx="328348" cy="51491"/>
            </a:xfrm>
            <a:custGeom>
              <a:rect b="b" l="l" r="r" t="t"/>
              <a:pathLst>
                <a:path extrusionOk="0" h="284" w="1811">
                  <a:moveTo>
                    <a:pt x="0" y="0"/>
                  </a:moveTo>
                  <a:lnTo>
                    <a:pt x="0" y="98"/>
                  </a:lnTo>
                  <a:lnTo>
                    <a:pt x="324" y="98"/>
                  </a:lnTo>
                  <a:cubicBezTo>
                    <a:pt x="475" y="115"/>
                    <a:pt x="631" y="115"/>
                    <a:pt x="786" y="129"/>
                  </a:cubicBezTo>
                  <a:cubicBezTo>
                    <a:pt x="1011" y="142"/>
                    <a:pt x="1207" y="156"/>
                    <a:pt x="1389" y="199"/>
                  </a:cubicBezTo>
                  <a:cubicBezTo>
                    <a:pt x="1544" y="213"/>
                    <a:pt x="1686" y="240"/>
                    <a:pt x="1797" y="284"/>
                  </a:cubicBezTo>
                  <a:cubicBezTo>
                    <a:pt x="1797" y="253"/>
                    <a:pt x="1810" y="226"/>
                    <a:pt x="1810" y="199"/>
                  </a:cubicBezTo>
                  <a:cubicBezTo>
                    <a:pt x="1446" y="71"/>
                    <a:pt x="728" y="14"/>
                    <a:pt x="0"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4"/>
            <p:cNvSpPr/>
            <p:nvPr/>
          </p:nvSpPr>
          <p:spPr>
            <a:xfrm>
              <a:off x="7682979" y="1607866"/>
              <a:ext cx="25927" cy="181"/>
            </a:xfrm>
            <a:custGeom>
              <a:rect b="b" l="l" r="r" t="t"/>
              <a:pathLst>
                <a:path extrusionOk="0" h="1" w="143">
                  <a:moveTo>
                    <a:pt x="1" y="0"/>
                  </a:moveTo>
                  <a:lnTo>
                    <a:pt x="1" y="0"/>
                  </a:lnTo>
                  <a:lnTo>
                    <a:pt x="1" y="0"/>
                  </a:lnTo>
                  <a:close/>
                  <a:moveTo>
                    <a:pt x="14" y="0"/>
                  </a:moveTo>
                  <a:lnTo>
                    <a:pt x="1" y="0"/>
                  </a:lnTo>
                  <a:lnTo>
                    <a:pt x="14" y="0"/>
                  </a:lnTo>
                  <a:close/>
                  <a:moveTo>
                    <a:pt x="14" y="0"/>
                  </a:moveTo>
                  <a:lnTo>
                    <a:pt x="14" y="0"/>
                  </a:lnTo>
                  <a:lnTo>
                    <a:pt x="14" y="0"/>
                  </a:lnTo>
                  <a:close/>
                  <a:moveTo>
                    <a:pt x="28" y="0"/>
                  </a:moveTo>
                  <a:lnTo>
                    <a:pt x="14" y="0"/>
                  </a:lnTo>
                  <a:lnTo>
                    <a:pt x="28" y="0"/>
                  </a:lnTo>
                  <a:close/>
                  <a:moveTo>
                    <a:pt x="28" y="0"/>
                  </a:moveTo>
                  <a:lnTo>
                    <a:pt x="28" y="0"/>
                  </a:lnTo>
                  <a:lnTo>
                    <a:pt x="28" y="0"/>
                  </a:lnTo>
                  <a:close/>
                  <a:moveTo>
                    <a:pt x="45" y="0"/>
                  </a:moveTo>
                  <a:lnTo>
                    <a:pt x="45" y="0"/>
                  </a:lnTo>
                  <a:lnTo>
                    <a:pt x="45" y="0"/>
                  </a:lnTo>
                  <a:close/>
                  <a:moveTo>
                    <a:pt x="58" y="0"/>
                  </a:moveTo>
                  <a:lnTo>
                    <a:pt x="58" y="0"/>
                  </a:lnTo>
                  <a:lnTo>
                    <a:pt x="58" y="0"/>
                  </a:lnTo>
                  <a:close/>
                  <a:moveTo>
                    <a:pt x="58" y="0"/>
                  </a:moveTo>
                  <a:lnTo>
                    <a:pt x="58" y="0"/>
                  </a:lnTo>
                  <a:lnTo>
                    <a:pt x="58" y="0"/>
                  </a:lnTo>
                  <a:close/>
                  <a:moveTo>
                    <a:pt x="72" y="0"/>
                  </a:moveTo>
                  <a:lnTo>
                    <a:pt x="72" y="0"/>
                  </a:lnTo>
                  <a:lnTo>
                    <a:pt x="72" y="0"/>
                  </a:lnTo>
                  <a:close/>
                  <a:moveTo>
                    <a:pt x="72" y="0"/>
                  </a:moveTo>
                  <a:lnTo>
                    <a:pt x="72" y="0"/>
                  </a:lnTo>
                  <a:lnTo>
                    <a:pt x="72" y="0"/>
                  </a:lnTo>
                  <a:close/>
                  <a:moveTo>
                    <a:pt x="85" y="0"/>
                  </a:moveTo>
                  <a:lnTo>
                    <a:pt x="85" y="0"/>
                  </a:lnTo>
                  <a:lnTo>
                    <a:pt x="85" y="0"/>
                  </a:lnTo>
                  <a:close/>
                  <a:moveTo>
                    <a:pt x="99" y="0"/>
                  </a:moveTo>
                  <a:lnTo>
                    <a:pt x="85" y="0"/>
                  </a:lnTo>
                  <a:lnTo>
                    <a:pt x="99" y="0"/>
                  </a:lnTo>
                  <a:close/>
                  <a:moveTo>
                    <a:pt x="99" y="0"/>
                  </a:moveTo>
                  <a:lnTo>
                    <a:pt x="99" y="0"/>
                  </a:lnTo>
                  <a:lnTo>
                    <a:pt x="99" y="0"/>
                  </a:lnTo>
                  <a:close/>
                  <a:moveTo>
                    <a:pt x="112" y="0"/>
                  </a:moveTo>
                  <a:lnTo>
                    <a:pt x="99" y="0"/>
                  </a:lnTo>
                  <a:lnTo>
                    <a:pt x="112" y="0"/>
                  </a:lnTo>
                  <a:close/>
                  <a:moveTo>
                    <a:pt x="112" y="0"/>
                  </a:moveTo>
                  <a:lnTo>
                    <a:pt x="112" y="0"/>
                  </a:lnTo>
                  <a:lnTo>
                    <a:pt x="112" y="0"/>
                  </a:lnTo>
                  <a:close/>
                  <a:moveTo>
                    <a:pt x="129" y="0"/>
                  </a:moveTo>
                  <a:lnTo>
                    <a:pt x="129" y="0"/>
                  </a:lnTo>
                  <a:lnTo>
                    <a:pt x="129" y="0"/>
                  </a:lnTo>
                  <a:close/>
                  <a:moveTo>
                    <a:pt x="142" y="0"/>
                  </a:moveTo>
                  <a:lnTo>
                    <a:pt x="129"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4"/>
            <p:cNvSpPr/>
            <p:nvPr/>
          </p:nvSpPr>
          <p:spPr>
            <a:xfrm>
              <a:off x="7680622" y="1607866"/>
              <a:ext cx="181" cy="181"/>
            </a:xfrm>
            <a:custGeom>
              <a:rect b="b" l="l" r="r" t="t"/>
              <a:pathLst>
                <a:path extrusionOk="0" h="1" w="1">
                  <a:moveTo>
                    <a:pt x="0" y="0"/>
                  </a:moveTo>
                  <a:lnTo>
                    <a:pt x="0" y="0"/>
                  </a:lnTo>
                  <a:lnTo>
                    <a:pt x="0" y="0"/>
                  </a:ln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4"/>
            <p:cNvSpPr/>
            <p:nvPr/>
          </p:nvSpPr>
          <p:spPr>
            <a:xfrm>
              <a:off x="7680622" y="1607866"/>
              <a:ext cx="181" cy="181"/>
            </a:xfrm>
            <a:custGeom>
              <a:rect b="b" l="l" r="r" t="t"/>
              <a:pathLst>
                <a:path extrusionOk="0" h="1" w="1">
                  <a:moveTo>
                    <a:pt x="0" y="0"/>
                  </a:moveTo>
                  <a:lnTo>
                    <a:pt x="0" y="0"/>
                  </a:lnTo>
                  <a:lnTo>
                    <a:pt x="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4"/>
            <p:cNvSpPr/>
            <p:nvPr/>
          </p:nvSpPr>
          <p:spPr>
            <a:xfrm>
              <a:off x="7458702" y="1607866"/>
              <a:ext cx="222102" cy="18493"/>
            </a:xfrm>
            <a:custGeom>
              <a:rect b="b" l="l" r="r" t="t"/>
              <a:pathLst>
                <a:path extrusionOk="0" h="102" w="1225">
                  <a:moveTo>
                    <a:pt x="621" y="31"/>
                  </a:moveTo>
                  <a:cubicBezTo>
                    <a:pt x="395" y="44"/>
                    <a:pt x="186" y="58"/>
                    <a:pt x="1" y="101"/>
                  </a:cubicBezTo>
                  <a:lnTo>
                    <a:pt x="1" y="101"/>
                  </a:lnTo>
                  <a:cubicBezTo>
                    <a:pt x="186" y="58"/>
                    <a:pt x="395" y="44"/>
                    <a:pt x="621" y="31"/>
                  </a:cubicBezTo>
                  <a:lnTo>
                    <a:pt x="621" y="31"/>
                  </a:lnTo>
                  <a:close/>
                  <a:moveTo>
                    <a:pt x="1197" y="0"/>
                  </a:moveTo>
                  <a:lnTo>
                    <a:pt x="1069" y="0"/>
                  </a:lnTo>
                  <a:lnTo>
                    <a:pt x="1069" y="0"/>
                  </a:lnTo>
                  <a:lnTo>
                    <a:pt x="1197" y="0"/>
                  </a:lnTo>
                  <a:close/>
                  <a:moveTo>
                    <a:pt x="1211" y="0"/>
                  </a:moveTo>
                  <a:lnTo>
                    <a:pt x="1197" y="0"/>
                  </a:lnTo>
                  <a:lnTo>
                    <a:pt x="1211" y="0"/>
                  </a:lnTo>
                  <a:close/>
                  <a:moveTo>
                    <a:pt x="1211" y="0"/>
                  </a:moveTo>
                  <a:lnTo>
                    <a:pt x="1211" y="0"/>
                  </a:lnTo>
                  <a:lnTo>
                    <a:pt x="1211" y="0"/>
                  </a:lnTo>
                  <a:close/>
                  <a:moveTo>
                    <a:pt x="1224" y="0"/>
                  </a:moveTo>
                  <a:lnTo>
                    <a:pt x="1211" y="0"/>
                  </a:ln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4"/>
            <p:cNvSpPr/>
            <p:nvPr/>
          </p:nvSpPr>
          <p:spPr>
            <a:xfrm>
              <a:off x="7387811" y="1626178"/>
              <a:ext cx="71073" cy="15411"/>
            </a:xfrm>
            <a:custGeom>
              <a:rect b="b" l="l" r="r" t="t"/>
              <a:pathLst>
                <a:path extrusionOk="0" h="85" w="392">
                  <a:moveTo>
                    <a:pt x="392" y="0"/>
                  </a:moveTo>
                  <a:cubicBezTo>
                    <a:pt x="240" y="14"/>
                    <a:pt x="98" y="41"/>
                    <a:pt x="0" y="85"/>
                  </a:cubicBezTo>
                  <a:lnTo>
                    <a:pt x="0" y="85"/>
                  </a:lnTo>
                  <a:cubicBezTo>
                    <a:pt x="98" y="41"/>
                    <a:pt x="240" y="14"/>
                    <a:pt x="392"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4"/>
            <p:cNvSpPr/>
            <p:nvPr/>
          </p:nvSpPr>
          <p:spPr>
            <a:xfrm>
              <a:off x="7571113" y="1607866"/>
              <a:ext cx="81588" cy="5621"/>
            </a:xfrm>
            <a:custGeom>
              <a:rect b="b" l="l" r="r" t="t"/>
              <a:pathLst>
                <a:path extrusionOk="0" h="31" w="450">
                  <a:moveTo>
                    <a:pt x="449" y="0"/>
                  </a:moveTo>
                  <a:cubicBezTo>
                    <a:pt x="294" y="17"/>
                    <a:pt x="139" y="17"/>
                    <a:pt x="1" y="31"/>
                  </a:cubicBezTo>
                  <a:lnTo>
                    <a:pt x="1" y="31"/>
                  </a:lnTo>
                  <a:cubicBezTo>
                    <a:pt x="139" y="17"/>
                    <a:pt x="294" y="17"/>
                    <a:pt x="449" y="0"/>
                  </a:cubicBezTo>
                  <a:close/>
                </a:path>
              </a:pathLst>
            </a:custGeom>
            <a:solidFill>
              <a:srgbClr val="5E03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4"/>
            <p:cNvSpPr/>
            <p:nvPr/>
          </p:nvSpPr>
          <p:spPr>
            <a:xfrm>
              <a:off x="7385454" y="1590098"/>
              <a:ext cx="328348" cy="51491"/>
            </a:xfrm>
            <a:custGeom>
              <a:rect b="b" l="l" r="r" t="t"/>
              <a:pathLst>
                <a:path extrusionOk="0" h="284" w="1811">
                  <a:moveTo>
                    <a:pt x="1810" y="0"/>
                  </a:moveTo>
                  <a:cubicBezTo>
                    <a:pt x="1065" y="14"/>
                    <a:pt x="351" y="71"/>
                    <a:pt x="0" y="199"/>
                  </a:cubicBezTo>
                  <a:cubicBezTo>
                    <a:pt x="0" y="226"/>
                    <a:pt x="0" y="253"/>
                    <a:pt x="13" y="284"/>
                  </a:cubicBezTo>
                  <a:cubicBezTo>
                    <a:pt x="111" y="240"/>
                    <a:pt x="253" y="213"/>
                    <a:pt x="405" y="199"/>
                  </a:cubicBezTo>
                  <a:cubicBezTo>
                    <a:pt x="590" y="156"/>
                    <a:pt x="799" y="142"/>
                    <a:pt x="1025" y="129"/>
                  </a:cubicBezTo>
                  <a:cubicBezTo>
                    <a:pt x="1163" y="115"/>
                    <a:pt x="1318" y="115"/>
                    <a:pt x="1473" y="98"/>
                  </a:cubicBezTo>
                  <a:lnTo>
                    <a:pt x="1810" y="98"/>
                  </a:lnTo>
                  <a:lnTo>
                    <a:pt x="1810"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4"/>
            <p:cNvSpPr/>
            <p:nvPr/>
          </p:nvSpPr>
          <p:spPr>
            <a:xfrm>
              <a:off x="7502034" y="1656638"/>
              <a:ext cx="445835" cy="12510"/>
            </a:xfrm>
            <a:custGeom>
              <a:rect b="b" l="l" r="r" t="t"/>
              <a:pathLst>
                <a:path extrusionOk="0" h="69" w="2459">
                  <a:moveTo>
                    <a:pt x="1238" y="1"/>
                  </a:moveTo>
                  <a:cubicBezTo>
                    <a:pt x="803" y="1"/>
                    <a:pt x="368" y="28"/>
                    <a:pt x="1" y="68"/>
                  </a:cubicBezTo>
                  <a:lnTo>
                    <a:pt x="1" y="68"/>
                  </a:lnTo>
                  <a:cubicBezTo>
                    <a:pt x="368" y="28"/>
                    <a:pt x="803" y="1"/>
                    <a:pt x="1238" y="1"/>
                  </a:cubicBezTo>
                  <a:cubicBezTo>
                    <a:pt x="1673" y="1"/>
                    <a:pt x="2108" y="28"/>
                    <a:pt x="2459" y="68"/>
                  </a:cubicBezTo>
                  <a:lnTo>
                    <a:pt x="2459" y="68"/>
                  </a:lnTo>
                  <a:cubicBezTo>
                    <a:pt x="2108" y="28"/>
                    <a:pt x="1673" y="1"/>
                    <a:pt x="1238" y="1"/>
                  </a:cubicBezTo>
                  <a:close/>
                </a:path>
              </a:pathLst>
            </a:custGeom>
            <a:solidFill>
              <a:srgbClr val="89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4"/>
            <p:cNvSpPr/>
            <p:nvPr/>
          </p:nvSpPr>
          <p:spPr>
            <a:xfrm>
              <a:off x="7456345" y="1668967"/>
              <a:ext cx="537395" cy="5621"/>
            </a:xfrm>
            <a:custGeom>
              <a:rect b="b" l="l" r="r" t="t"/>
              <a:pathLst>
                <a:path extrusionOk="0" h="31" w="2964">
                  <a:moveTo>
                    <a:pt x="253" y="0"/>
                  </a:moveTo>
                  <a:cubicBezTo>
                    <a:pt x="169" y="17"/>
                    <a:pt x="84" y="17"/>
                    <a:pt x="0" y="31"/>
                  </a:cubicBezTo>
                  <a:lnTo>
                    <a:pt x="0" y="31"/>
                  </a:lnTo>
                  <a:cubicBezTo>
                    <a:pt x="84" y="17"/>
                    <a:pt x="169" y="17"/>
                    <a:pt x="253" y="0"/>
                  </a:cubicBezTo>
                  <a:lnTo>
                    <a:pt x="253" y="0"/>
                  </a:lnTo>
                  <a:close/>
                  <a:moveTo>
                    <a:pt x="2711" y="0"/>
                  </a:moveTo>
                  <a:lnTo>
                    <a:pt x="2711" y="0"/>
                  </a:lnTo>
                  <a:cubicBezTo>
                    <a:pt x="2812" y="17"/>
                    <a:pt x="2896" y="17"/>
                    <a:pt x="2964" y="31"/>
                  </a:cubicBezTo>
                  <a:lnTo>
                    <a:pt x="2964" y="31"/>
                  </a:lnTo>
                  <a:cubicBezTo>
                    <a:pt x="2896" y="17"/>
                    <a:pt x="2812" y="17"/>
                    <a:pt x="2711" y="0"/>
                  </a:cubicBez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4"/>
            <p:cNvSpPr/>
            <p:nvPr/>
          </p:nvSpPr>
          <p:spPr>
            <a:xfrm>
              <a:off x="7395063" y="1674406"/>
              <a:ext cx="61463" cy="13054"/>
            </a:xfrm>
            <a:custGeom>
              <a:rect b="b" l="l" r="r" t="t"/>
              <a:pathLst>
                <a:path extrusionOk="0" h="72" w="339">
                  <a:moveTo>
                    <a:pt x="338" y="1"/>
                  </a:moveTo>
                  <a:cubicBezTo>
                    <a:pt x="213" y="28"/>
                    <a:pt x="99" y="41"/>
                    <a:pt x="1" y="71"/>
                  </a:cubicBezTo>
                  <a:lnTo>
                    <a:pt x="1" y="71"/>
                  </a:lnTo>
                  <a:cubicBezTo>
                    <a:pt x="99" y="41"/>
                    <a:pt x="213" y="28"/>
                    <a:pt x="338" y="1"/>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4"/>
            <p:cNvSpPr/>
            <p:nvPr/>
          </p:nvSpPr>
          <p:spPr>
            <a:xfrm>
              <a:off x="7993559" y="1674406"/>
              <a:ext cx="61282" cy="13054"/>
            </a:xfrm>
            <a:custGeom>
              <a:rect b="b" l="l" r="r" t="t"/>
              <a:pathLst>
                <a:path extrusionOk="0" h="72" w="338">
                  <a:moveTo>
                    <a:pt x="1" y="1"/>
                  </a:moveTo>
                  <a:lnTo>
                    <a:pt x="1" y="1"/>
                  </a:lnTo>
                  <a:cubicBezTo>
                    <a:pt x="129" y="28"/>
                    <a:pt x="240" y="41"/>
                    <a:pt x="338" y="71"/>
                  </a:cubicBezTo>
                  <a:lnTo>
                    <a:pt x="338" y="71"/>
                  </a:lnTo>
                  <a:cubicBezTo>
                    <a:pt x="240" y="41"/>
                    <a:pt x="129" y="28"/>
                    <a:pt x="1" y="1"/>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p:nvPr/>
          </p:nvSpPr>
          <p:spPr>
            <a:xfrm>
              <a:off x="7392706" y="1641408"/>
              <a:ext cx="665217" cy="46052"/>
            </a:xfrm>
            <a:custGeom>
              <a:rect b="b" l="l" r="r" t="t"/>
              <a:pathLst>
                <a:path extrusionOk="0" h="254" w="3669">
                  <a:moveTo>
                    <a:pt x="1841" y="1"/>
                  </a:moveTo>
                  <a:cubicBezTo>
                    <a:pt x="1110" y="1"/>
                    <a:pt x="395" y="55"/>
                    <a:pt x="0" y="169"/>
                  </a:cubicBezTo>
                  <a:cubicBezTo>
                    <a:pt x="14" y="196"/>
                    <a:pt x="14" y="223"/>
                    <a:pt x="14" y="253"/>
                  </a:cubicBezTo>
                  <a:cubicBezTo>
                    <a:pt x="112" y="223"/>
                    <a:pt x="226" y="210"/>
                    <a:pt x="351" y="183"/>
                  </a:cubicBezTo>
                  <a:cubicBezTo>
                    <a:pt x="435" y="169"/>
                    <a:pt x="520" y="169"/>
                    <a:pt x="604" y="152"/>
                  </a:cubicBezTo>
                  <a:cubicBezTo>
                    <a:pt x="971" y="112"/>
                    <a:pt x="1406" y="85"/>
                    <a:pt x="1841" y="85"/>
                  </a:cubicBezTo>
                  <a:cubicBezTo>
                    <a:pt x="2276" y="85"/>
                    <a:pt x="2711" y="112"/>
                    <a:pt x="3062" y="152"/>
                  </a:cubicBezTo>
                  <a:cubicBezTo>
                    <a:pt x="3163" y="169"/>
                    <a:pt x="3247" y="169"/>
                    <a:pt x="3315" y="183"/>
                  </a:cubicBezTo>
                  <a:cubicBezTo>
                    <a:pt x="3443" y="210"/>
                    <a:pt x="3554" y="223"/>
                    <a:pt x="3652" y="253"/>
                  </a:cubicBezTo>
                  <a:cubicBezTo>
                    <a:pt x="3669" y="223"/>
                    <a:pt x="3669" y="196"/>
                    <a:pt x="3669" y="169"/>
                  </a:cubicBezTo>
                  <a:cubicBezTo>
                    <a:pt x="3288" y="55"/>
                    <a:pt x="2556" y="1"/>
                    <a:pt x="1841"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4"/>
            <p:cNvSpPr/>
            <p:nvPr/>
          </p:nvSpPr>
          <p:spPr>
            <a:xfrm>
              <a:off x="8021662" y="1989881"/>
              <a:ext cx="181" cy="5621"/>
            </a:xfrm>
            <a:custGeom>
              <a:rect b="b" l="l" r="r" t="t"/>
              <a:pathLst>
                <a:path extrusionOk="0" h="31" w="1">
                  <a:moveTo>
                    <a:pt x="1" y="31"/>
                  </a:moveTo>
                  <a:lnTo>
                    <a:pt x="1" y="31"/>
                  </a:lnTo>
                  <a:lnTo>
                    <a:pt x="1" y="31"/>
                  </a:lnTo>
                  <a:close/>
                  <a:moveTo>
                    <a:pt x="1" y="0"/>
                  </a:moveTo>
                  <a:lnTo>
                    <a:pt x="1" y="17"/>
                  </a:ln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4"/>
            <p:cNvSpPr/>
            <p:nvPr/>
          </p:nvSpPr>
          <p:spPr>
            <a:xfrm>
              <a:off x="7983769" y="1974651"/>
              <a:ext cx="74155" cy="152842"/>
            </a:xfrm>
            <a:custGeom>
              <a:rect b="b" l="l" r="r" t="t"/>
              <a:pathLst>
                <a:path extrusionOk="0" h="843" w="409">
                  <a:moveTo>
                    <a:pt x="210" y="0"/>
                  </a:moveTo>
                  <a:cubicBezTo>
                    <a:pt x="139" y="337"/>
                    <a:pt x="55" y="634"/>
                    <a:pt x="1" y="843"/>
                  </a:cubicBezTo>
                  <a:cubicBezTo>
                    <a:pt x="14" y="843"/>
                    <a:pt x="14" y="843"/>
                    <a:pt x="28" y="829"/>
                  </a:cubicBezTo>
                  <a:cubicBezTo>
                    <a:pt x="85" y="634"/>
                    <a:pt x="139" y="381"/>
                    <a:pt x="210" y="115"/>
                  </a:cubicBezTo>
                  <a:lnTo>
                    <a:pt x="210" y="101"/>
                  </a:lnTo>
                  <a:lnTo>
                    <a:pt x="210" y="84"/>
                  </a:lnTo>
                  <a:cubicBezTo>
                    <a:pt x="280" y="115"/>
                    <a:pt x="351" y="128"/>
                    <a:pt x="409" y="128"/>
                  </a:cubicBezTo>
                  <a:lnTo>
                    <a:pt x="409" y="44"/>
                  </a:lnTo>
                  <a:cubicBezTo>
                    <a:pt x="351" y="44"/>
                    <a:pt x="280" y="30"/>
                    <a:pt x="210"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4"/>
            <p:cNvSpPr/>
            <p:nvPr/>
          </p:nvSpPr>
          <p:spPr>
            <a:xfrm>
              <a:off x="8057742" y="1697069"/>
              <a:ext cx="25202" cy="128003"/>
            </a:xfrm>
            <a:custGeom>
              <a:rect b="b" l="l" r="r" t="t"/>
              <a:pathLst>
                <a:path extrusionOk="0" h="706" w="139">
                  <a:moveTo>
                    <a:pt x="139" y="0"/>
                  </a:moveTo>
                  <a:cubicBezTo>
                    <a:pt x="112" y="199"/>
                    <a:pt x="54" y="435"/>
                    <a:pt x="1" y="705"/>
                  </a:cubicBezTo>
                  <a:cubicBezTo>
                    <a:pt x="54" y="435"/>
                    <a:pt x="112" y="199"/>
                    <a:pt x="139"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8093278" y="1742940"/>
              <a:ext cx="181" cy="43514"/>
            </a:xfrm>
            <a:custGeom>
              <a:rect b="b" l="l" r="r" t="t"/>
              <a:pathLst>
                <a:path extrusionOk="0" h="240" w="1">
                  <a:moveTo>
                    <a:pt x="0" y="0"/>
                  </a:moveTo>
                  <a:lnTo>
                    <a:pt x="0" y="240"/>
                  </a:lnTo>
                  <a:lnTo>
                    <a:pt x="0" y="24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8039430" y="1679301"/>
              <a:ext cx="56387" cy="214124"/>
            </a:xfrm>
            <a:custGeom>
              <a:rect b="b" l="l" r="r" t="t"/>
              <a:pathLst>
                <a:path extrusionOk="0" h="1181" w="311">
                  <a:moveTo>
                    <a:pt x="240" y="1"/>
                  </a:moveTo>
                  <a:cubicBezTo>
                    <a:pt x="186" y="311"/>
                    <a:pt x="102" y="746"/>
                    <a:pt x="0" y="1167"/>
                  </a:cubicBezTo>
                  <a:cubicBezTo>
                    <a:pt x="17" y="1167"/>
                    <a:pt x="17" y="1181"/>
                    <a:pt x="31" y="1181"/>
                  </a:cubicBezTo>
                  <a:cubicBezTo>
                    <a:pt x="58" y="1056"/>
                    <a:pt x="85" y="928"/>
                    <a:pt x="102" y="803"/>
                  </a:cubicBezTo>
                  <a:cubicBezTo>
                    <a:pt x="155" y="533"/>
                    <a:pt x="213" y="297"/>
                    <a:pt x="240" y="98"/>
                  </a:cubicBezTo>
                  <a:lnTo>
                    <a:pt x="253" y="98"/>
                  </a:lnTo>
                  <a:cubicBezTo>
                    <a:pt x="270" y="169"/>
                    <a:pt x="284" y="254"/>
                    <a:pt x="297" y="351"/>
                  </a:cubicBezTo>
                  <a:lnTo>
                    <a:pt x="297" y="591"/>
                  </a:lnTo>
                  <a:cubicBezTo>
                    <a:pt x="311" y="466"/>
                    <a:pt x="297" y="351"/>
                    <a:pt x="297" y="267"/>
                  </a:cubicBezTo>
                  <a:cubicBezTo>
                    <a:pt x="284" y="169"/>
                    <a:pt x="270" y="85"/>
                    <a:pt x="253"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7580903" y="1895782"/>
              <a:ext cx="288098" cy="15411"/>
            </a:xfrm>
            <a:custGeom>
              <a:rect b="b" l="l" r="r" t="t"/>
              <a:pathLst>
                <a:path extrusionOk="0" h="85" w="1589">
                  <a:moveTo>
                    <a:pt x="1" y="0"/>
                  </a:moveTo>
                  <a:cubicBezTo>
                    <a:pt x="1" y="30"/>
                    <a:pt x="1" y="57"/>
                    <a:pt x="18" y="84"/>
                  </a:cubicBezTo>
                  <a:lnTo>
                    <a:pt x="1589" y="84"/>
                  </a:lnTo>
                  <a:lnTo>
                    <a:pt x="1589"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8031996" y="1944010"/>
              <a:ext cx="181" cy="5621"/>
            </a:xfrm>
            <a:custGeom>
              <a:rect b="b" l="l" r="r" t="t"/>
              <a:pathLst>
                <a:path extrusionOk="0" h="31" w="1">
                  <a:moveTo>
                    <a:pt x="1" y="0"/>
                  </a:moveTo>
                  <a:lnTo>
                    <a:pt x="1" y="31"/>
                  </a:lnTo>
                  <a:lnTo>
                    <a:pt x="1" y="31"/>
                  </a:ln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p:nvPr/>
          </p:nvSpPr>
          <p:spPr>
            <a:xfrm>
              <a:off x="8029639" y="1918990"/>
              <a:ext cx="28284" cy="30641"/>
            </a:xfrm>
            <a:custGeom>
              <a:rect b="b" l="l" r="r" t="t"/>
              <a:pathLst>
                <a:path extrusionOk="0" h="169" w="156">
                  <a:moveTo>
                    <a:pt x="27" y="0"/>
                  </a:moveTo>
                  <a:cubicBezTo>
                    <a:pt x="14" y="54"/>
                    <a:pt x="14" y="111"/>
                    <a:pt x="0" y="169"/>
                  </a:cubicBezTo>
                  <a:lnTo>
                    <a:pt x="14" y="169"/>
                  </a:lnTo>
                  <a:lnTo>
                    <a:pt x="14" y="138"/>
                  </a:lnTo>
                  <a:cubicBezTo>
                    <a:pt x="27" y="125"/>
                    <a:pt x="27" y="98"/>
                    <a:pt x="27" y="85"/>
                  </a:cubicBezTo>
                  <a:cubicBezTo>
                    <a:pt x="41" y="85"/>
                    <a:pt x="54" y="85"/>
                    <a:pt x="71" y="98"/>
                  </a:cubicBezTo>
                  <a:cubicBezTo>
                    <a:pt x="98" y="98"/>
                    <a:pt x="125" y="111"/>
                    <a:pt x="156" y="125"/>
                  </a:cubicBezTo>
                  <a:lnTo>
                    <a:pt x="156" y="27"/>
                  </a:lnTo>
                  <a:cubicBezTo>
                    <a:pt x="125" y="27"/>
                    <a:pt x="98" y="14"/>
                    <a:pt x="71"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4"/>
            <p:cNvSpPr/>
            <p:nvPr/>
          </p:nvSpPr>
          <p:spPr>
            <a:xfrm>
              <a:off x="7929920" y="1911012"/>
              <a:ext cx="21032" cy="2538"/>
            </a:xfrm>
            <a:custGeom>
              <a:rect b="b" l="l" r="r" t="t"/>
              <a:pathLst>
                <a:path extrusionOk="0" h="14" w="116">
                  <a:moveTo>
                    <a:pt x="116" y="14"/>
                  </a:moveTo>
                  <a:lnTo>
                    <a:pt x="116" y="14"/>
                  </a:lnTo>
                  <a:lnTo>
                    <a:pt x="116" y="14"/>
                  </a:lnTo>
                  <a:close/>
                  <a:moveTo>
                    <a:pt x="116" y="14"/>
                  </a:moveTo>
                  <a:lnTo>
                    <a:pt x="116" y="14"/>
                  </a:lnTo>
                  <a:lnTo>
                    <a:pt x="116" y="14"/>
                  </a:lnTo>
                  <a:close/>
                  <a:moveTo>
                    <a:pt x="99" y="14"/>
                  </a:moveTo>
                  <a:lnTo>
                    <a:pt x="99" y="14"/>
                  </a:lnTo>
                  <a:lnTo>
                    <a:pt x="99" y="14"/>
                  </a:lnTo>
                  <a:close/>
                  <a:moveTo>
                    <a:pt x="99" y="0"/>
                  </a:moveTo>
                  <a:lnTo>
                    <a:pt x="99" y="0"/>
                  </a:lnTo>
                  <a:lnTo>
                    <a:pt x="99" y="0"/>
                  </a:lnTo>
                  <a:close/>
                  <a:moveTo>
                    <a:pt x="85" y="0"/>
                  </a:moveTo>
                  <a:lnTo>
                    <a:pt x="85" y="0"/>
                  </a:lnTo>
                  <a:lnTo>
                    <a:pt x="85" y="0"/>
                  </a:lnTo>
                  <a:close/>
                  <a:moveTo>
                    <a:pt x="85" y="0"/>
                  </a:moveTo>
                  <a:lnTo>
                    <a:pt x="85" y="0"/>
                  </a:lnTo>
                  <a:lnTo>
                    <a:pt x="85" y="0"/>
                  </a:lnTo>
                  <a:close/>
                  <a:moveTo>
                    <a:pt x="72" y="0"/>
                  </a:moveTo>
                  <a:lnTo>
                    <a:pt x="72" y="0"/>
                  </a:lnTo>
                  <a:lnTo>
                    <a:pt x="72" y="0"/>
                  </a:lnTo>
                  <a:close/>
                  <a:moveTo>
                    <a:pt x="72" y="0"/>
                  </a:moveTo>
                  <a:lnTo>
                    <a:pt x="72" y="0"/>
                  </a:lnTo>
                  <a:lnTo>
                    <a:pt x="72" y="0"/>
                  </a:lnTo>
                  <a:close/>
                  <a:moveTo>
                    <a:pt x="58" y="0"/>
                  </a:moveTo>
                  <a:lnTo>
                    <a:pt x="58" y="0"/>
                  </a:lnTo>
                  <a:lnTo>
                    <a:pt x="58" y="0"/>
                  </a:lnTo>
                  <a:close/>
                  <a:moveTo>
                    <a:pt x="58" y="0"/>
                  </a:moveTo>
                  <a:lnTo>
                    <a:pt x="58" y="0"/>
                  </a:lnTo>
                  <a:lnTo>
                    <a:pt x="58" y="0"/>
                  </a:lnTo>
                  <a:close/>
                  <a:moveTo>
                    <a:pt x="45" y="0"/>
                  </a:moveTo>
                  <a:lnTo>
                    <a:pt x="45" y="0"/>
                  </a:lnTo>
                  <a:lnTo>
                    <a:pt x="45" y="0"/>
                  </a:lnTo>
                  <a:close/>
                  <a:moveTo>
                    <a:pt x="45" y="0"/>
                  </a:moveTo>
                  <a:lnTo>
                    <a:pt x="45" y="0"/>
                  </a:lnTo>
                  <a:lnTo>
                    <a:pt x="45" y="0"/>
                  </a:lnTo>
                  <a:close/>
                  <a:moveTo>
                    <a:pt x="31" y="0"/>
                  </a:moveTo>
                  <a:lnTo>
                    <a:pt x="45" y="0"/>
                  </a:lnTo>
                  <a:lnTo>
                    <a:pt x="31" y="0"/>
                  </a:lnTo>
                  <a:close/>
                  <a:moveTo>
                    <a:pt x="31" y="0"/>
                  </a:moveTo>
                  <a:lnTo>
                    <a:pt x="31" y="0"/>
                  </a:lnTo>
                  <a:lnTo>
                    <a:pt x="31" y="0"/>
                  </a:lnTo>
                  <a:close/>
                  <a:moveTo>
                    <a:pt x="31" y="0"/>
                  </a:moveTo>
                  <a:lnTo>
                    <a:pt x="31" y="0"/>
                  </a:lnTo>
                  <a:lnTo>
                    <a:pt x="31" y="0"/>
                  </a:lnTo>
                  <a:close/>
                  <a:moveTo>
                    <a:pt x="14" y="0"/>
                  </a:moveTo>
                  <a:lnTo>
                    <a:pt x="14" y="0"/>
                  </a:lnTo>
                  <a:lnTo>
                    <a:pt x="14" y="0"/>
                  </a:lnTo>
                  <a:close/>
                  <a:moveTo>
                    <a:pt x="14" y="0"/>
                  </a:moveTo>
                  <a:lnTo>
                    <a:pt x="14" y="0"/>
                  </a:lnTo>
                  <a:lnTo>
                    <a:pt x="14" y="0"/>
                  </a:lnTo>
                  <a:close/>
                  <a:moveTo>
                    <a:pt x="1" y="0"/>
                  </a:moveTo>
                  <a:lnTo>
                    <a:pt x="1" y="0"/>
                  </a:lnTo>
                  <a:close/>
                </a:path>
              </a:pathLst>
            </a:custGeom>
            <a:solidFill>
              <a:srgbClr val="89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4"/>
            <p:cNvSpPr/>
            <p:nvPr/>
          </p:nvSpPr>
          <p:spPr>
            <a:xfrm>
              <a:off x="7966000" y="1916452"/>
              <a:ext cx="27740" cy="5077"/>
            </a:xfrm>
            <a:custGeom>
              <a:rect b="b" l="l" r="r" t="t"/>
              <a:pathLst>
                <a:path extrusionOk="0" h="28" w="153">
                  <a:moveTo>
                    <a:pt x="55" y="14"/>
                  </a:moveTo>
                  <a:cubicBezTo>
                    <a:pt x="99" y="14"/>
                    <a:pt x="126" y="28"/>
                    <a:pt x="153" y="28"/>
                  </a:cubicBezTo>
                  <a:lnTo>
                    <a:pt x="153" y="28"/>
                  </a:lnTo>
                  <a:cubicBezTo>
                    <a:pt x="126" y="28"/>
                    <a:pt x="99" y="14"/>
                    <a:pt x="55" y="14"/>
                  </a:cubicBezTo>
                  <a:close/>
                  <a:moveTo>
                    <a:pt x="55" y="1"/>
                  </a:moveTo>
                  <a:lnTo>
                    <a:pt x="55" y="14"/>
                  </a:lnTo>
                  <a:lnTo>
                    <a:pt x="55" y="1"/>
                  </a:lnTo>
                  <a:close/>
                  <a:moveTo>
                    <a:pt x="41" y="1"/>
                  </a:moveTo>
                  <a:lnTo>
                    <a:pt x="55" y="1"/>
                  </a:lnTo>
                  <a:lnTo>
                    <a:pt x="41" y="1"/>
                  </a:lnTo>
                  <a:close/>
                  <a:moveTo>
                    <a:pt x="41" y="1"/>
                  </a:moveTo>
                  <a:lnTo>
                    <a:pt x="41" y="1"/>
                  </a:lnTo>
                  <a:lnTo>
                    <a:pt x="41" y="1"/>
                  </a:lnTo>
                  <a:close/>
                  <a:moveTo>
                    <a:pt x="28" y="1"/>
                  </a:moveTo>
                  <a:lnTo>
                    <a:pt x="41" y="1"/>
                  </a:lnTo>
                  <a:lnTo>
                    <a:pt x="28" y="1"/>
                  </a:lnTo>
                  <a:close/>
                  <a:moveTo>
                    <a:pt x="28" y="1"/>
                  </a:moveTo>
                  <a:lnTo>
                    <a:pt x="28" y="1"/>
                  </a:lnTo>
                  <a:lnTo>
                    <a:pt x="28" y="1"/>
                  </a:lnTo>
                  <a:close/>
                  <a:moveTo>
                    <a:pt x="14" y="1"/>
                  </a:moveTo>
                  <a:lnTo>
                    <a:pt x="28" y="1"/>
                  </a:lnTo>
                  <a:lnTo>
                    <a:pt x="14" y="1"/>
                  </a:lnTo>
                  <a:close/>
                  <a:moveTo>
                    <a:pt x="14" y="1"/>
                  </a:moveTo>
                  <a:lnTo>
                    <a:pt x="14" y="1"/>
                  </a:lnTo>
                  <a:lnTo>
                    <a:pt x="14" y="1"/>
                  </a:lnTo>
                  <a:close/>
                  <a:moveTo>
                    <a:pt x="1" y="1"/>
                  </a:moveTo>
                  <a:lnTo>
                    <a:pt x="14" y="1"/>
                  </a:lnTo>
                  <a:lnTo>
                    <a:pt x="1" y="1"/>
                  </a:lnTo>
                  <a:close/>
                  <a:moveTo>
                    <a:pt x="1" y="1"/>
                  </a:moveTo>
                  <a:lnTo>
                    <a:pt x="1" y="1"/>
                  </a:lnTo>
                  <a:lnTo>
                    <a:pt x="1" y="1"/>
                  </a:lnTo>
                  <a:close/>
                  <a:moveTo>
                    <a:pt x="1" y="1"/>
                  </a:moveTo>
                  <a:lnTo>
                    <a:pt x="1" y="1"/>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
            <p:cNvSpPr/>
            <p:nvPr/>
          </p:nvSpPr>
          <p:spPr>
            <a:xfrm>
              <a:off x="7993559" y="1921347"/>
              <a:ext cx="13054" cy="2720"/>
            </a:xfrm>
            <a:custGeom>
              <a:rect b="b" l="l" r="r" t="t"/>
              <a:pathLst>
                <a:path extrusionOk="0" h="15" w="72">
                  <a:moveTo>
                    <a:pt x="1" y="1"/>
                  </a:moveTo>
                  <a:lnTo>
                    <a:pt x="1" y="1"/>
                  </a:lnTo>
                  <a:cubicBezTo>
                    <a:pt x="31" y="14"/>
                    <a:pt x="44" y="14"/>
                    <a:pt x="71" y="14"/>
                  </a:cubicBezTo>
                  <a:lnTo>
                    <a:pt x="71" y="14"/>
                  </a:lnTo>
                  <a:cubicBezTo>
                    <a:pt x="44" y="14"/>
                    <a:pt x="31" y="14"/>
                    <a:pt x="1" y="1"/>
                  </a:cubicBezTo>
                  <a:close/>
                </a:path>
              </a:pathLst>
            </a:custGeom>
            <a:solidFill>
              <a:srgbClr val="4C81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4"/>
            <p:cNvSpPr/>
            <p:nvPr/>
          </p:nvSpPr>
          <p:spPr>
            <a:xfrm>
              <a:off x="7843799" y="1895782"/>
              <a:ext cx="165171" cy="270329"/>
            </a:xfrm>
            <a:custGeom>
              <a:rect b="b" l="l" r="r" t="t"/>
              <a:pathLst>
                <a:path extrusionOk="0" h="1491" w="911">
                  <a:moveTo>
                    <a:pt x="294" y="0"/>
                  </a:moveTo>
                  <a:cubicBezTo>
                    <a:pt x="267" y="297"/>
                    <a:pt x="183" y="998"/>
                    <a:pt x="1" y="1490"/>
                  </a:cubicBezTo>
                  <a:lnTo>
                    <a:pt x="28" y="1490"/>
                  </a:lnTo>
                  <a:cubicBezTo>
                    <a:pt x="196" y="1012"/>
                    <a:pt x="267" y="368"/>
                    <a:pt x="294" y="84"/>
                  </a:cubicBezTo>
                  <a:lnTo>
                    <a:pt x="574" y="84"/>
                  </a:lnTo>
                  <a:lnTo>
                    <a:pt x="574" y="98"/>
                  </a:lnTo>
                  <a:lnTo>
                    <a:pt x="591" y="98"/>
                  </a:lnTo>
                  <a:cubicBezTo>
                    <a:pt x="618" y="98"/>
                    <a:pt x="644" y="98"/>
                    <a:pt x="675" y="115"/>
                  </a:cubicBezTo>
                  <a:lnTo>
                    <a:pt x="729" y="115"/>
                  </a:lnTo>
                  <a:lnTo>
                    <a:pt x="729" y="128"/>
                  </a:lnTo>
                  <a:cubicBezTo>
                    <a:pt x="773" y="128"/>
                    <a:pt x="800" y="142"/>
                    <a:pt x="827" y="142"/>
                  </a:cubicBezTo>
                  <a:cubicBezTo>
                    <a:pt x="857" y="155"/>
                    <a:pt x="870" y="155"/>
                    <a:pt x="897" y="155"/>
                  </a:cubicBezTo>
                  <a:cubicBezTo>
                    <a:pt x="897" y="128"/>
                    <a:pt x="911" y="98"/>
                    <a:pt x="911" y="71"/>
                  </a:cubicBezTo>
                  <a:cubicBezTo>
                    <a:pt x="773" y="44"/>
                    <a:pt x="604" y="0"/>
                    <a:pt x="476"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4"/>
            <p:cNvSpPr/>
            <p:nvPr/>
          </p:nvSpPr>
          <p:spPr>
            <a:xfrm>
              <a:off x="7499677" y="1911012"/>
              <a:ext cx="20306" cy="2538"/>
            </a:xfrm>
            <a:custGeom>
              <a:rect b="b" l="l" r="r" t="t"/>
              <a:pathLst>
                <a:path extrusionOk="0" h="14" w="112">
                  <a:moveTo>
                    <a:pt x="0" y="14"/>
                  </a:moveTo>
                  <a:lnTo>
                    <a:pt x="0" y="14"/>
                  </a:lnTo>
                  <a:lnTo>
                    <a:pt x="0" y="14"/>
                  </a:lnTo>
                  <a:close/>
                  <a:moveTo>
                    <a:pt x="14" y="14"/>
                  </a:moveTo>
                  <a:lnTo>
                    <a:pt x="14" y="14"/>
                  </a:lnTo>
                  <a:lnTo>
                    <a:pt x="14" y="14"/>
                  </a:lnTo>
                  <a:close/>
                  <a:moveTo>
                    <a:pt x="14" y="14"/>
                  </a:moveTo>
                  <a:lnTo>
                    <a:pt x="14" y="14"/>
                  </a:lnTo>
                  <a:lnTo>
                    <a:pt x="14" y="14"/>
                  </a:lnTo>
                  <a:close/>
                  <a:moveTo>
                    <a:pt x="27" y="0"/>
                  </a:moveTo>
                  <a:lnTo>
                    <a:pt x="27" y="0"/>
                  </a:lnTo>
                  <a:lnTo>
                    <a:pt x="27" y="0"/>
                  </a:lnTo>
                  <a:close/>
                  <a:moveTo>
                    <a:pt x="27" y="0"/>
                  </a:moveTo>
                  <a:lnTo>
                    <a:pt x="27" y="0"/>
                  </a:lnTo>
                  <a:lnTo>
                    <a:pt x="27" y="0"/>
                  </a:lnTo>
                  <a:close/>
                  <a:moveTo>
                    <a:pt x="44" y="0"/>
                  </a:moveTo>
                  <a:lnTo>
                    <a:pt x="44" y="0"/>
                  </a:lnTo>
                  <a:lnTo>
                    <a:pt x="44" y="0"/>
                  </a:lnTo>
                  <a:close/>
                  <a:moveTo>
                    <a:pt x="44" y="0"/>
                  </a:moveTo>
                  <a:lnTo>
                    <a:pt x="44" y="0"/>
                  </a:lnTo>
                  <a:lnTo>
                    <a:pt x="44" y="0"/>
                  </a:lnTo>
                  <a:close/>
                  <a:moveTo>
                    <a:pt x="58" y="0"/>
                  </a:moveTo>
                  <a:lnTo>
                    <a:pt x="58" y="0"/>
                  </a:lnTo>
                  <a:lnTo>
                    <a:pt x="58" y="0"/>
                  </a:lnTo>
                  <a:close/>
                  <a:moveTo>
                    <a:pt x="58" y="0"/>
                  </a:moveTo>
                  <a:lnTo>
                    <a:pt x="58" y="0"/>
                  </a:lnTo>
                  <a:lnTo>
                    <a:pt x="58" y="0"/>
                  </a:lnTo>
                  <a:close/>
                  <a:moveTo>
                    <a:pt x="71" y="0"/>
                  </a:moveTo>
                  <a:lnTo>
                    <a:pt x="71" y="0"/>
                  </a:lnTo>
                  <a:lnTo>
                    <a:pt x="71" y="0"/>
                  </a:lnTo>
                  <a:close/>
                  <a:moveTo>
                    <a:pt x="71" y="0"/>
                  </a:moveTo>
                  <a:lnTo>
                    <a:pt x="71" y="0"/>
                  </a:lnTo>
                  <a:lnTo>
                    <a:pt x="71" y="0"/>
                  </a:lnTo>
                  <a:close/>
                  <a:moveTo>
                    <a:pt x="85" y="0"/>
                  </a:moveTo>
                  <a:lnTo>
                    <a:pt x="71" y="0"/>
                  </a:lnTo>
                  <a:lnTo>
                    <a:pt x="85" y="0"/>
                  </a:lnTo>
                  <a:close/>
                  <a:moveTo>
                    <a:pt x="85" y="0"/>
                  </a:moveTo>
                  <a:lnTo>
                    <a:pt x="85" y="0"/>
                  </a:lnTo>
                  <a:lnTo>
                    <a:pt x="85" y="0"/>
                  </a:lnTo>
                  <a:close/>
                  <a:moveTo>
                    <a:pt x="98" y="0"/>
                  </a:moveTo>
                  <a:lnTo>
                    <a:pt x="85" y="0"/>
                  </a:lnTo>
                  <a:lnTo>
                    <a:pt x="98" y="0"/>
                  </a:lnTo>
                  <a:close/>
                  <a:moveTo>
                    <a:pt x="98" y="0"/>
                  </a:moveTo>
                  <a:lnTo>
                    <a:pt x="98" y="0"/>
                  </a:lnTo>
                  <a:lnTo>
                    <a:pt x="98" y="0"/>
                  </a:lnTo>
                  <a:close/>
                  <a:moveTo>
                    <a:pt x="98" y="0"/>
                  </a:moveTo>
                  <a:lnTo>
                    <a:pt x="98" y="0"/>
                  </a:lnTo>
                  <a:lnTo>
                    <a:pt x="98" y="0"/>
                  </a:lnTo>
                  <a:close/>
                  <a:moveTo>
                    <a:pt x="112" y="0"/>
                  </a:moveTo>
                  <a:lnTo>
                    <a:pt x="112" y="0"/>
                  </a:lnTo>
                  <a:lnTo>
                    <a:pt x="112" y="0"/>
                  </a:lnTo>
                  <a:close/>
                  <a:moveTo>
                    <a:pt x="112" y="0"/>
                  </a:moveTo>
                  <a:lnTo>
                    <a:pt x="112" y="0"/>
                  </a:lnTo>
                  <a:close/>
                </a:path>
              </a:pathLst>
            </a:custGeom>
            <a:solidFill>
              <a:srgbClr val="89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
            <p:cNvSpPr/>
            <p:nvPr/>
          </p:nvSpPr>
          <p:spPr>
            <a:xfrm>
              <a:off x="7555883" y="1913369"/>
              <a:ext cx="181" cy="181"/>
            </a:xfrm>
            <a:custGeom>
              <a:rect b="b" l="l" r="r" t="t"/>
              <a:pathLst>
                <a:path extrusionOk="0" h="1" w="1">
                  <a:moveTo>
                    <a:pt x="1" y="1"/>
                  </a:moveTo>
                  <a:lnTo>
                    <a:pt x="1" y="1"/>
                  </a:lnTo>
                  <a:close/>
                </a:path>
              </a:pathLst>
            </a:custGeom>
            <a:solidFill>
              <a:srgbClr val="8E6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4"/>
            <p:cNvSpPr/>
            <p:nvPr/>
          </p:nvSpPr>
          <p:spPr>
            <a:xfrm>
              <a:off x="7456345" y="1916452"/>
              <a:ext cx="25746" cy="5077"/>
            </a:xfrm>
            <a:custGeom>
              <a:rect b="b" l="l" r="r" t="t"/>
              <a:pathLst>
                <a:path extrusionOk="0" h="28" w="142">
                  <a:moveTo>
                    <a:pt x="84" y="14"/>
                  </a:moveTo>
                  <a:cubicBezTo>
                    <a:pt x="57" y="14"/>
                    <a:pt x="30" y="28"/>
                    <a:pt x="0" y="28"/>
                  </a:cubicBezTo>
                  <a:lnTo>
                    <a:pt x="0" y="28"/>
                  </a:lnTo>
                  <a:cubicBezTo>
                    <a:pt x="30" y="28"/>
                    <a:pt x="57" y="14"/>
                    <a:pt x="84" y="14"/>
                  </a:cubicBezTo>
                  <a:close/>
                  <a:moveTo>
                    <a:pt x="84" y="14"/>
                  </a:moveTo>
                  <a:lnTo>
                    <a:pt x="84" y="14"/>
                  </a:lnTo>
                  <a:lnTo>
                    <a:pt x="84" y="14"/>
                  </a:lnTo>
                  <a:close/>
                  <a:moveTo>
                    <a:pt x="98" y="14"/>
                  </a:moveTo>
                  <a:lnTo>
                    <a:pt x="84" y="14"/>
                  </a:lnTo>
                  <a:lnTo>
                    <a:pt x="98" y="14"/>
                  </a:lnTo>
                  <a:close/>
                  <a:moveTo>
                    <a:pt x="98" y="14"/>
                  </a:moveTo>
                  <a:lnTo>
                    <a:pt x="98" y="14"/>
                  </a:lnTo>
                  <a:lnTo>
                    <a:pt x="98" y="14"/>
                  </a:lnTo>
                  <a:close/>
                  <a:moveTo>
                    <a:pt x="115" y="1"/>
                  </a:moveTo>
                  <a:lnTo>
                    <a:pt x="98" y="1"/>
                  </a:lnTo>
                  <a:lnTo>
                    <a:pt x="115" y="1"/>
                  </a:lnTo>
                  <a:close/>
                  <a:moveTo>
                    <a:pt x="115" y="1"/>
                  </a:moveTo>
                  <a:lnTo>
                    <a:pt x="115" y="1"/>
                  </a:lnTo>
                  <a:lnTo>
                    <a:pt x="115" y="1"/>
                  </a:lnTo>
                  <a:close/>
                  <a:moveTo>
                    <a:pt x="128" y="1"/>
                  </a:moveTo>
                  <a:lnTo>
                    <a:pt x="115" y="1"/>
                  </a:lnTo>
                  <a:lnTo>
                    <a:pt x="128" y="1"/>
                  </a:lnTo>
                  <a:close/>
                  <a:moveTo>
                    <a:pt x="128" y="1"/>
                  </a:moveTo>
                  <a:lnTo>
                    <a:pt x="128" y="1"/>
                  </a:lnTo>
                  <a:lnTo>
                    <a:pt x="128" y="1"/>
                  </a:lnTo>
                  <a:close/>
                  <a:moveTo>
                    <a:pt x="128" y="1"/>
                  </a:moveTo>
                  <a:lnTo>
                    <a:pt x="128" y="1"/>
                  </a:lnTo>
                  <a:lnTo>
                    <a:pt x="128" y="1"/>
                  </a:lnTo>
                  <a:close/>
                  <a:moveTo>
                    <a:pt x="142" y="1"/>
                  </a:moveTo>
                  <a:lnTo>
                    <a:pt x="142" y="1"/>
                  </a:lnTo>
                  <a:lnTo>
                    <a:pt x="142" y="1"/>
                  </a:lnTo>
                  <a:close/>
                  <a:moveTo>
                    <a:pt x="142" y="1"/>
                  </a:moveTo>
                  <a:lnTo>
                    <a:pt x="142" y="1"/>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4"/>
            <p:cNvSpPr/>
            <p:nvPr/>
          </p:nvSpPr>
          <p:spPr>
            <a:xfrm>
              <a:off x="7446554" y="1921347"/>
              <a:ext cx="9972" cy="2720"/>
            </a:xfrm>
            <a:custGeom>
              <a:rect b="b" l="l" r="r" t="t"/>
              <a:pathLst>
                <a:path extrusionOk="0" h="15" w="55">
                  <a:moveTo>
                    <a:pt x="54" y="1"/>
                  </a:moveTo>
                  <a:cubicBezTo>
                    <a:pt x="41" y="14"/>
                    <a:pt x="14" y="14"/>
                    <a:pt x="0" y="14"/>
                  </a:cubicBezTo>
                  <a:lnTo>
                    <a:pt x="0" y="14"/>
                  </a:lnTo>
                  <a:cubicBezTo>
                    <a:pt x="14" y="14"/>
                    <a:pt x="41" y="14"/>
                    <a:pt x="54" y="1"/>
                  </a:cubicBezTo>
                  <a:close/>
                </a:path>
              </a:pathLst>
            </a:custGeom>
            <a:solidFill>
              <a:srgbClr val="4C81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4"/>
            <p:cNvSpPr/>
            <p:nvPr/>
          </p:nvSpPr>
          <p:spPr>
            <a:xfrm>
              <a:off x="7563316" y="1982447"/>
              <a:ext cx="28284" cy="145046"/>
            </a:xfrm>
            <a:custGeom>
              <a:rect b="b" l="l" r="r" t="t"/>
              <a:pathLst>
                <a:path extrusionOk="0" h="800" w="156">
                  <a:moveTo>
                    <a:pt x="155" y="800"/>
                  </a:moveTo>
                  <a:lnTo>
                    <a:pt x="155" y="800"/>
                  </a:lnTo>
                  <a:lnTo>
                    <a:pt x="155" y="800"/>
                  </a:lnTo>
                  <a:close/>
                  <a:moveTo>
                    <a:pt x="155" y="786"/>
                  </a:moveTo>
                  <a:lnTo>
                    <a:pt x="155" y="786"/>
                  </a:lnTo>
                  <a:lnTo>
                    <a:pt x="155" y="786"/>
                  </a:lnTo>
                  <a:close/>
                  <a:moveTo>
                    <a:pt x="155" y="786"/>
                  </a:moveTo>
                  <a:lnTo>
                    <a:pt x="155" y="786"/>
                  </a:lnTo>
                  <a:lnTo>
                    <a:pt x="155" y="786"/>
                  </a:lnTo>
                  <a:close/>
                  <a:moveTo>
                    <a:pt x="155" y="786"/>
                  </a:moveTo>
                  <a:lnTo>
                    <a:pt x="155" y="786"/>
                  </a:lnTo>
                  <a:lnTo>
                    <a:pt x="155" y="786"/>
                  </a:lnTo>
                  <a:close/>
                  <a:moveTo>
                    <a:pt x="142" y="773"/>
                  </a:moveTo>
                  <a:lnTo>
                    <a:pt x="142" y="773"/>
                  </a:lnTo>
                  <a:lnTo>
                    <a:pt x="142" y="773"/>
                  </a:lnTo>
                  <a:close/>
                  <a:moveTo>
                    <a:pt x="142" y="773"/>
                  </a:moveTo>
                  <a:lnTo>
                    <a:pt x="142" y="773"/>
                  </a:lnTo>
                  <a:lnTo>
                    <a:pt x="142" y="773"/>
                  </a:lnTo>
                  <a:close/>
                  <a:moveTo>
                    <a:pt x="142" y="759"/>
                  </a:moveTo>
                  <a:lnTo>
                    <a:pt x="142" y="759"/>
                  </a:lnTo>
                  <a:lnTo>
                    <a:pt x="142" y="759"/>
                  </a:lnTo>
                  <a:close/>
                  <a:moveTo>
                    <a:pt x="142" y="759"/>
                  </a:moveTo>
                  <a:lnTo>
                    <a:pt x="142" y="759"/>
                  </a:lnTo>
                  <a:lnTo>
                    <a:pt x="142" y="759"/>
                  </a:lnTo>
                  <a:close/>
                  <a:moveTo>
                    <a:pt x="142" y="746"/>
                  </a:moveTo>
                  <a:lnTo>
                    <a:pt x="142" y="746"/>
                  </a:lnTo>
                  <a:lnTo>
                    <a:pt x="142" y="746"/>
                  </a:lnTo>
                  <a:close/>
                  <a:moveTo>
                    <a:pt x="142" y="746"/>
                  </a:moveTo>
                  <a:lnTo>
                    <a:pt x="142" y="746"/>
                  </a:lnTo>
                  <a:lnTo>
                    <a:pt x="142" y="746"/>
                  </a:lnTo>
                  <a:close/>
                  <a:moveTo>
                    <a:pt x="142" y="732"/>
                  </a:moveTo>
                  <a:lnTo>
                    <a:pt x="142" y="732"/>
                  </a:lnTo>
                  <a:lnTo>
                    <a:pt x="142" y="732"/>
                  </a:lnTo>
                  <a:close/>
                  <a:moveTo>
                    <a:pt x="128" y="716"/>
                  </a:moveTo>
                  <a:lnTo>
                    <a:pt x="142" y="732"/>
                  </a:lnTo>
                  <a:lnTo>
                    <a:pt x="128" y="716"/>
                  </a:lnTo>
                  <a:close/>
                  <a:moveTo>
                    <a:pt x="128" y="716"/>
                  </a:moveTo>
                  <a:lnTo>
                    <a:pt x="128" y="716"/>
                  </a:lnTo>
                  <a:lnTo>
                    <a:pt x="128" y="716"/>
                  </a:lnTo>
                  <a:close/>
                  <a:moveTo>
                    <a:pt x="128" y="702"/>
                  </a:moveTo>
                  <a:lnTo>
                    <a:pt x="128" y="716"/>
                  </a:lnTo>
                  <a:lnTo>
                    <a:pt x="128" y="702"/>
                  </a:lnTo>
                  <a:close/>
                  <a:moveTo>
                    <a:pt x="128" y="702"/>
                  </a:moveTo>
                  <a:lnTo>
                    <a:pt x="128" y="702"/>
                  </a:lnTo>
                  <a:lnTo>
                    <a:pt x="128" y="702"/>
                  </a:lnTo>
                  <a:close/>
                  <a:moveTo>
                    <a:pt x="128" y="689"/>
                  </a:moveTo>
                  <a:lnTo>
                    <a:pt x="128" y="702"/>
                  </a:lnTo>
                  <a:lnTo>
                    <a:pt x="128" y="689"/>
                  </a:lnTo>
                  <a:close/>
                  <a:moveTo>
                    <a:pt x="128" y="689"/>
                  </a:moveTo>
                  <a:lnTo>
                    <a:pt x="128" y="689"/>
                  </a:lnTo>
                  <a:lnTo>
                    <a:pt x="128" y="689"/>
                  </a:lnTo>
                  <a:close/>
                  <a:moveTo>
                    <a:pt x="14" y="112"/>
                  </a:moveTo>
                  <a:cubicBezTo>
                    <a:pt x="44" y="294"/>
                    <a:pt x="71" y="493"/>
                    <a:pt x="128" y="689"/>
                  </a:cubicBezTo>
                  <a:cubicBezTo>
                    <a:pt x="71" y="493"/>
                    <a:pt x="44" y="294"/>
                    <a:pt x="14" y="112"/>
                  </a:cubicBezTo>
                  <a:close/>
                  <a:moveTo>
                    <a:pt x="14" y="99"/>
                  </a:moveTo>
                  <a:lnTo>
                    <a:pt x="14" y="112"/>
                  </a:lnTo>
                  <a:lnTo>
                    <a:pt x="14" y="99"/>
                  </a:lnTo>
                  <a:close/>
                  <a:moveTo>
                    <a:pt x="14" y="85"/>
                  </a:moveTo>
                  <a:lnTo>
                    <a:pt x="14" y="99"/>
                  </a:lnTo>
                  <a:lnTo>
                    <a:pt x="14" y="85"/>
                  </a:lnTo>
                  <a:close/>
                  <a:moveTo>
                    <a:pt x="14" y="85"/>
                  </a:moveTo>
                  <a:lnTo>
                    <a:pt x="14" y="85"/>
                  </a:lnTo>
                  <a:lnTo>
                    <a:pt x="14" y="85"/>
                  </a:lnTo>
                  <a:close/>
                  <a:moveTo>
                    <a:pt x="14" y="85"/>
                  </a:moveTo>
                  <a:lnTo>
                    <a:pt x="14" y="85"/>
                  </a:lnTo>
                  <a:lnTo>
                    <a:pt x="14" y="85"/>
                  </a:lnTo>
                  <a:close/>
                  <a:moveTo>
                    <a:pt x="0" y="72"/>
                  </a:moveTo>
                  <a:lnTo>
                    <a:pt x="0" y="72"/>
                  </a:lnTo>
                  <a:lnTo>
                    <a:pt x="0" y="72"/>
                  </a:lnTo>
                  <a:close/>
                  <a:moveTo>
                    <a:pt x="0" y="72"/>
                  </a:moveTo>
                  <a:lnTo>
                    <a:pt x="0" y="72"/>
                  </a:lnTo>
                  <a:lnTo>
                    <a:pt x="0" y="72"/>
                  </a:lnTo>
                  <a:close/>
                  <a:moveTo>
                    <a:pt x="0" y="58"/>
                  </a:moveTo>
                  <a:lnTo>
                    <a:pt x="0" y="72"/>
                  </a:lnTo>
                  <a:lnTo>
                    <a:pt x="0" y="58"/>
                  </a:lnTo>
                  <a:close/>
                  <a:moveTo>
                    <a:pt x="0" y="41"/>
                  </a:moveTo>
                  <a:lnTo>
                    <a:pt x="0" y="58"/>
                  </a:lnTo>
                  <a:lnTo>
                    <a:pt x="0" y="41"/>
                  </a:lnTo>
                  <a:close/>
                  <a:moveTo>
                    <a:pt x="0" y="28"/>
                  </a:moveTo>
                  <a:lnTo>
                    <a:pt x="0" y="28"/>
                  </a:lnTo>
                  <a:lnTo>
                    <a:pt x="0" y="28"/>
                  </a:lnTo>
                  <a:close/>
                  <a:moveTo>
                    <a:pt x="0" y="14"/>
                  </a:moveTo>
                  <a:lnTo>
                    <a:pt x="0" y="28"/>
                  </a:lnTo>
                  <a:lnTo>
                    <a:pt x="0" y="14"/>
                  </a:lnTo>
                  <a:close/>
                  <a:moveTo>
                    <a:pt x="0" y="14"/>
                  </a:moveTo>
                  <a:lnTo>
                    <a:pt x="0" y="14"/>
                  </a:lnTo>
                  <a:lnTo>
                    <a:pt x="0" y="14"/>
                  </a:lnTo>
                  <a:close/>
                  <a:moveTo>
                    <a:pt x="0" y="1"/>
                  </a:moveTo>
                  <a:lnTo>
                    <a:pt x="0" y="1"/>
                  </a:lnTo>
                  <a:close/>
                </a:path>
              </a:pathLst>
            </a:custGeom>
            <a:solidFill>
              <a:srgbClr val="8E6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4"/>
            <p:cNvSpPr/>
            <p:nvPr/>
          </p:nvSpPr>
          <p:spPr>
            <a:xfrm>
              <a:off x="7440934" y="1895782"/>
              <a:ext cx="168253" cy="270329"/>
            </a:xfrm>
            <a:custGeom>
              <a:rect b="b" l="l" r="r" t="t"/>
              <a:pathLst>
                <a:path extrusionOk="0" h="1491" w="928">
                  <a:moveTo>
                    <a:pt x="630" y="87"/>
                  </a:moveTo>
                  <a:cubicBezTo>
                    <a:pt x="631" y="104"/>
                    <a:pt x="633" y="123"/>
                    <a:pt x="635" y="142"/>
                  </a:cubicBezTo>
                  <a:lnTo>
                    <a:pt x="635" y="142"/>
                  </a:lnTo>
                  <a:cubicBezTo>
                    <a:pt x="635" y="127"/>
                    <a:pt x="635" y="112"/>
                    <a:pt x="635" y="98"/>
                  </a:cubicBezTo>
                  <a:cubicBezTo>
                    <a:pt x="635" y="98"/>
                    <a:pt x="635" y="91"/>
                    <a:pt x="630" y="87"/>
                  </a:cubicBezTo>
                  <a:close/>
                  <a:moveTo>
                    <a:pt x="453" y="0"/>
                  </a:moveTo>
                  <a:cubicBezTo>
                    <a:pt x="324" y="0"/>
                    <a:pt x="156" y="44"/>
                    <a:pt x="1" y="71"/>
                  </a:cubicBezTo>
                  <a:cubicBezTo>
                    <a:pt x="14" y="98"/>
                    <a:pt x="14" y="128"/>
                    <a:pt x="31" y="155"/>
                  </a:cubicBezTo>
                  <a:cubicBezTo>
                    <a:pt x="45" y="155"/>
                    <a:pt x="72" y="155"/>
                    <a:pt x="85" y="142"/>
                  </a:cubicBezTo>
                  <a:cubicBezTo>
                    <a:pt x="115" y="142"/>
                    <a:pt x="142" y="128"/>
                    <a:pt x="169" y="128"/>
                  </a:cubicBezTo>
                  <a:lnTo>
                    <a:pt x="183" y="128"/>
                  </a:lnTo>
                  <a:lnTo>
                    <a:pt x="183" y="115"/>
                  </a:lnTo>
                  <a:lnTo>
                    <a:pt x="227" y="115"/>
                  </a:lnTo>
                  <a:cubicBezTo>
                    <a:pt x="267" y="98"/>
                    <a:pt x="297" y="98"/>
                    <a:pt x="324" y="98"/>
                  </a:cubicBezTo>
                  <a:lnTo>
                    <a:pt x="338" y="98"/>
                  </a:lnTo>
                  <a:cubicBezTo>
                    <a:pt x="351" y="98"/>
                    <a:pt x="351" y="98"/>
                    <a:pt x="351" y="84"/>
                  </a:cubicBezTo>
                  <a:lnTo>
                    <a:pt x="621" y="84"/>
                  </a:lnTo>
                  <a:cubicBezTo>
                    <a:pt x="625" y="84"/>
                    <a:pt x="628" y="85"/>
                    <a:pt x="630" y="87"/>
                  </a:cubicBezTo>
                  <a:lnTo>
                    <a:pt x="630" y="87"/>
                  </a:lnTo>
                  <a:cubicBezTo>
                    <a:pt x="626" y="55"/>
                    <a:pt x="624" y="26"/>
                    <a:pt x="621" y="0"/>
                  </a:cubicBezTo>
                  <a:close/>
                  <a:moveTo>
                    <a:pt x="635" y="142"/>
                  </a:moveTo>
                  <a:cubicBezTo>
                    <a:pt x="639" y="234"/>
                    <a:pt x="652" y="345"/>
                    <a:pt x="675" y="479"/>
                  </a:cubicBezTo>
                  <a:lnTo>
                    <a:pt x="675" y="492"/>
                  </a:lnTo>
                  <a:lnTo>
                    <a:pt x="675" y="506"/>
                  </a:lnTo>
                  <a:lnTo>
                    <a:pt x="675" y="519"/>
                  </a:lnTo>
                  <a:lnTo>
                    <a:pt x="675" y="536"/>
                  </a:lnTo>
                  <a:lnTo>
                    <a:pt x="675" y="550"/>
                  </a:lnTo>
                  <a:lnTo>
                    <a:pt x="689" y="563"/>
                  </a:lnTo>
                  <a:lnTo>
                    <a:pt x="689" y="577"/>
                  </a:lnTo>
                  <a:lnTo>
                    <a:pt x="689" y="590"/>
                  </a:lnTo>
                  <a:cubicBezTo>
                    <a:pt x="719" y="772"/>
                    <a:pt x="746" y="971"/>
                    <a:pt x="803" y="1167"/>
                  </a:cubicBezTo>
                  <a:lnTo>
                    <a:pt x="803" y="1180"/>
                  </a:lnTo>
                  <a:lnTo>
                    <a:pt x="803" y="1194"/>
                  </a:lnTo>
                  <a:lnTo>
                    <a:pt x="817" y="1210"/>
                  </a:lnTo>
                  <a:lnTo>
                    <a:pt x="817" y="1224"/>
                  </a:lnTo>
                  <a:lnTo>
                    <a:pt x="817" y="1237"/>
                  </a:lnTo>
                  <a:lnTo>
                    <a:pt x="817" y="1251"/>
                  </a:lnTo>
                  <a:cubicBezTo>
                    <a:pt x="817" y="1251"/>
                    <a:pt x="830" y="1251"/>
                    <a:pt x="830" y="1264"/>
                  </a:cubicBezTo>
                  <a:lnTo>
                    <a:pt x="830" y="1278"/>
                  </a:lnTo>
                  <a:cubicBezTo>
                    <a:pt x="844" y="1349"/>
                    <a:pt x="874" y="1419"/>
                    <a:pt x="901" y="1490"/>
                  </a:cubicBezTo>
                  <a:lnTo>
                    <a:pt x="928" y="1490"/>
                  </a:lnTo>
                  <a:cubicBezTo>
                    <a:pt x="759" y="1065"/>
                    <a:pt x="673" y="483"/>
                    <a:pt x="635" y="142"/>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4"/>
            <p:cNvSpPr/>
            <p:nvPr/>
          </p:nvSpPr>
          <p:spPr>
            <a:xfrm>
              <a:off x="7428242" y="1989881"/>
              <a:ext cx="5621" cy="23389"/>
            </a:xfrm>
            <a:custGeom>
              <a:rect b="b" l="l" r="r" t="t"/>
              <a:pathLst>
                <a:path extrusionOk="0" h="129" w="31">
                  <a:moveTo>
                    <a:pt x="30" y="128"/>
                  </a:moveTo>
                  <a:lnTo>
                    <a:pt x="30" y="128"/>
                  </a:lnTo>
                  <a:lnTo>
                    <a:pt x="30" y="128"/>
                  </a:lnTo>
                  <a:close/>
                  <a:moveTo>
                    <a:pt x="30" y="115"/>
                  </a:moveTo>
                  <a:lnTo>
                    <a:pt x="30" y="115"/>
                  </a:lnTo>
                  <a:lnTo>
                    <a:pt x="30" y="115"/>
                  </a:lnTo>
                  <a:close/>
                  <a:moveTo>
                    <a:pt x="0" y="0"/>
                  </a:moveTo>
                  <a:cubicBezTo>
                    <a:pt x="17" y="44"/>
                    <a:pt x="17" y="71"/>
                    <a:pt x="30" y="115"/>
                  </a:cubicBezTo>
                  <a:cubicBezTo>
                    <a:pt x="17" y="71"/>
                    <a:pt x="17" y="44"/>
                    <a:pt x="0"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4"/>
            <p:cNvSpPr/>
            <p:nvPr/>
          </p:nvSpPr>
          <p:spPr>
            <a:xfrm>
              <a:off x="7392706" y="1974651"/>
              <a:ext cx="76512" cy="152842"/>
            </a:xfrm>
            <a:custGeom>
              <a:rect b="b" l="l" r="r" t="t"/>
              <a:pathLst>
                <a:path extrusionOk="0" h="843" w="422">
                  <a:moveTo>
                    <a:pt x="196" y="0"/>
                  </a:moveTo>
                  <a:cubicBezTo>
                    <a:pt x="129" y="30"/>
                    <a:pt x="58" y="44"/>
                    <a:pt x="0" y="44"/>
                  </a:cubicBezTo>
                  <a:lnTo>
                    <a:pt x="0" y="128"/>
                  </a:lnTo>
                  <a:cubicBezTo>
                    <a:pt x="58" y="128"/>
                    <a:pt x="129" y="115"/>
                    <a:pt x="196" y="84"/>
                  </a:cubicBezTo>
                  <a:cubicBezTo>
                    <a:pt x="213" y="128"/>
                    <a:pt x="213" y="155"/>
                    <a:pt x="226" y="199"/>
                  </a:cubicBezTo>
                  <a:lnTo>
                    <a:pt x="226" y="212"/>
                  </a:lnTo>
                  <a:cubicBezTo>
                    <a:pt x="280" y="438"/>
                    <a:pt x="338" y="661"/>
                    <a:pt x="381" y="829"/>
                  </a:cubicBezTo>
                  <a:cubicBezTo>
                    <a:pt x="395" y="843"/>
                    <a:pt x="408" y="843"/>
                    <a:pt x="422" y="843"/>
                  </a:cubicBezTo>
                  <a:cubicBezTo>
                    <a:pt x="351" y="634"/>
                    <a:pt x="280" y="337"/>
                    <a:pt x="196"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p:nvPr/>
          </p:nvSpPr>
          <p:spPr>
            <a:xfrm>
              <a:off x="7362065" y="1974651"/>
              <a:ext cx="5077" cy="20850"/>
            </a:xfrm>
            <a:custGeom>
              <a:rect b="b" l="l" r="r" t="t"/>
              <a:pathLst>
                <a:path extrusionOk="0" h="115" w="28">
                  <a:moveTo>
                    <a:pt x="14" y="0"/>
                  </a:moveTo>
                  <a:cubicBezTo>
                    <a:pt x="14" y="17"/>
                    <a:pt x="1" y="17"/>
                    <a:pt x="1" y="30"/>
                  </a:cubicBezTo>
                  <a:lnTo>
                    <a:pt x="1" y="57"/>
                  </a:lnTo>
                  <a:cubicBezTo>
                    <a:pt x="1" y="71"/>
                    <a:pt x="14" y="101"/>
                    <a:pt x="28" y="115"/>
                  </a:cubicBezTo>
                  <a:lnTo>
                    <a:pt x="28" y="17"/>
                  </a:lnTo>
                  <a:lnTo>
                    <a:pt x="14" y="0"/>
                  </a:ln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4"/>
            <p:cNvSpPr/>
            <p:nvPr/>
          </p:nvSpPr>
          <p:spPr>
            <a:xfrm>
              <a:off x="7331605" y="1786273"/>
              <a:ext cx="17949" cy="137794"/>
            </a:xfrm>
            <a:custGeom>
              <a:rect b="b" l="l" r="r" t="t"/>
              <a:pathLst>
                <a:path extrusionOk="0" h="760" w="99">
                  <a:moveTo>
                    <a:pt x="98" y="746"/>
                  </a:moveTo>
                  <a:lnTo>
                    <a:pt x="98" y="759"/>
                  </a:lnTo>
                  <a:lnTo>
                    <a:pt x="98" y="746"/>
                  </a:lnTo>
                  <a:close/>
                  <a:moveTo>
                    <a:pt x="98" y="732"/>
                  </a:moveTo>
                  <a:lnTo>
                    <a:pt x="98" y="746"/>
                  </a:lnTo>
                  <a:lnTo>
                    <a:pt x="98" y="732"/>
                  </a:lnTo>
                  <a:close/>
                  <a:moveTo>
                    <a:pt x="98" y="732"/>
                  </a:moveTo>
                  <a:lnTo>
                    <a:pt x="98" y="732"/>
                  </a:lnTo>
                  <a:lnTo>
                    <a:pt x="98" y="732"/>
                  </a:lnTo>
                  <a:close/>
                  <a:moveTo>
                    <a:pt x="98" y="719"/>
                  </a:moveTo>
                  <a:lnTo>
                    <a:pt x="98" y="732"/>
                  </a:lnTo>
                  <a:lnTo>
                    <a:pt x="98" y="719"/>
                  </a:lnTo>
                  <a:close/>
                  <a:moveTo>
                    <a:pt x="85" y="702"/>
                  </a:moveTo>
                  <a:lnTo>
                    <a:pt x="98" y="719"/>
                  </a:lnTo>
                  <a:lnTo>
                    <a:pt x="85" y="702"/>
                  </a:lnTo>
                  <a:close/>
                  <a:moveTo>
                    <a:pt x="14" y="311"/>
                  </a:moveTo>
                  <a:cubicBezTo>
                    <a:pt x="27" y="449"/>
                    <a:pt x="44" y="577"/>
                    <a:pt x="85" y="702"/>
                  </a:cubicBezTo>
                  <a:cubicBezTo>
                    <a:pt x="44" y="577"/>
                    <a:pt x="27" y="449"/>
                    <a:pt x="14" y="311"/>
                  </a:cubicBezTo>
                  <a:close/>
                  <a:moveTo>
                    <a:pt x="0" y="297"/>
                  </a:moveTo>
                  <a:cubicBezTo>
                    <a:pt x="0" y="311"/>
                    <a:pt x="0" y="311"/>
                    <a:pt x="14" y="311"/>
                  </a:cubicBezTo>
                  <a:cubicBezTo>
                    <a:pt x="0" y="311"/>
                    <a:pt x="0" y="311"/>
                    <a:pt x="0" y="297"/>
                  </a:cubicBezTo>
                  <a:close/>
                  <a:moveTo>
                    <a:pt x="0" y="280"/>
                  </a:moveTo>
                  <a:lnTo>
                    <a:pt x="0" y="297"/>
                  </a:lnTo>
                  <a:lnTo>
                    <a:pt x="0" y="280"/>
                  </a:lnTo>
                  <a:close/>
                  <a:moveTo>
                    <a:pt x="0" y="280"/>
                  </a:moveTo>
                  <a:lnTo>
                    <a:pt x="0" y="280"/>
                  </a:lnTo>
                  <a:lnTo>
                    <a:pt x="0" y="280"/>
                  </a:lnTo>
                  <a:close/>
                  <a:moveTo>
                    <a:pt x="0" y="267"/>
                  </a:moveTo>
                  <a:lnTo>
                    <a:pt x="0" y="280"/>
                  </a:lnTo>
                  <a:lnTo>
                    <a:pt x="0" y="267"/>
                  </a:lnTo>
                  <a:close/>
                  <a:moveTo>
                    <a:pt x="0" y="267"/>
                  </a:moveTo>
                  <a:lnTo>
                    <a:pt x="0" y="267"/>
                  </a:lnTo>
                  <a:lnTo>
                    <a:pt x="0" y="267"/>
                  </a:lnTo>
                  <a:close/>
                  <a:moveTo>
                    <a:pt x="0" y="253"/>
                  </a:moveTo>
                  <a:lnTo>
                    <a:pt x="0" y="267"/>
                  </a:lnTo>
                  <a:lnTo>
                    <a:pt x="0" y="253"/>
                  </a:lnTo>
                  <a:close/>
                  <a:moveTo>
                    <a:pt x="0" y="240"/>
                  </a:moveTo>
                  <a:lnTo>
                    <a:pt x="0" y="253"/>
                  </a:lnTo>
                  <a:lnTo>
                    <a:pt x="0" y="240"/>
                  </a:lnTo>
                  <a:close/>
                  <a:moveTo>
                    <a:pt x="0" y="240"/>
                  </a:moveTo>
                  <a:lnTo>
                    <a:pt x="0" y="240"/>
                  </a:lnTo>
                  <a:lnTo>
                    <a:pt x="0" y="240"/>
                  </a:lnTo>
                  <a:close/>
                  <a:moveTo>
                    <a:pt x="0" y="227"/>
                  </a:moveTo>
                  <a:lnTo>
                    <a:pt x="0" y="240"/>
                  </a:lnTo>
                  <a:lnTo>
                    <a:pt x="0" y="227"/>
                  </a:lnTo>
                  <a:close/>
                  <a:moveTo>
                    <a:pt x="0" y="227"/>
                  </a:moveTo>
                  <a:lnTo>
                    <a:pt x="0" y="227"/>
                  </a:lnTo>
                  <a:lnTo>
                    <a:pt x="0" y="227"/>
                  </a:lnTo>
                  <a:close/>
                  <a:moveTo>
                    <a:pt x="0" y="213"/>
                  </a:moveTo>
                  <a:lnTo>
                    <a:pt x="0" y="213"/>
                  </a:lnTo>
                  <a:lnTo>
                    <a:pt x="0" y="213"/>
                  </a:lnTo>
                  <a:close/>
                  <a:moveTo>
                    <a:pt x="0" y="196"/>
                  </a:moveTo>
                  <a:lnTo>
                    <a:pt x="0" y="213"/>
                  </a:lnTo>
                  <a:lnTo>
                    <a:pt x="0" y="196"/>
                  </a:lnTo>
                  <a:close/>
                  <a:moveTo>
                    <a:pt x="0" y="196"/>
                  </a:moveTo>
                  <a:lnTo>
                    <a:pt x="0" y="196"/>
                  </a:lnTo>
                  <a:lnTo>
                    <a:pt x="0" y="196"/>
                  </a:lnTo>
                  <a:close/>
                  <a:moveTo>
                    <a:pt x="0" y="183"/>
                  </a:moveTo>
                  <a:lnTo>
                    <a:pt x="0" y="183"/>
                  </a:lnTo>
                  <a:lnTo>
                    <a:pt x="0" y="183"/>
                  </a:lnTo>
                  <a:close/>
                  <a:moveTo>
                    <a:pt x="0" y="183"/>
                  </a:moveTo>
                  <a:lnTo>
                    <a:pt x="0" y="183"/>
                  </a:lnTo>
                  <a:lnTo>
                    <a:pt x="0" y="183"/>
                  </a:lnTo>
                  <a:close/>
                  <a:moveTo>
                    <a:pt x="0" y="169"/>
                  </a:moveTo>
                  <a:lnTo>
                    <a:pt x="0" y="169"/>
                  </a:lnTo>
                  <a:lnTo>
                    <a:pt x="0" y="169"/>
                  </a:lnTo>
                  <a:close/>
                  <a:moveTo>
                    <a:pt x="0" y="156"/>
                  </a:moveTo>
                  <a:lnTo>
                    <a:pt x="0" y="169"/>
                  </a:lnTo>
                  <a:lnTo>
                    <a:pt x="0" y="156"/>
                  </a:lnTo>
                  <a:close/>
                  <a:moveTo>
                    <a:pt x="0" y="156"/>
                  </a:moveTo>
                  <a:lnTo>
                    <a:pt x="0" y="156"/>
                  </a:lnTo>
                  <a:lnTo>
                    <a:pt x="0" y="156"/>
                  </a:lnTo>
                  <a:close/>
                  <a:moveTo>
                    <a:pt x="0" y="142"/>
                  </a:moveTo>
                  <a:lnTo>
                    <a:pt x="0" y="142"/>
                  </a:lnTo>
                  <a:lnTo>
                    <a:pt x="0" y="142"/>
                  </a:lnTo>
                  <a:close/>
                  <a:moveTo>
                    <a:pt x="0" y="142"/>
                  </a:moveTo>
                  <a:lnTo>
                    <a:pt x="0" y="142"/>
                  </a:lnTo>
                  <a:lnTo>
                    <a:pt x="0" y="142"/>
                  </a:lnTo>
                  <a:close/>
                  <a:moveTo>
                    <a:pt x="0" y="129"/>
                  </a:moveTo>
                  <a:lnTo>
                    <a:pt x="0" y="129"/>
                  </a:lnTo>
                  <a:lnTo>
                    <a:pt x="0" y="129"/>
                  </a:lnTo>
                  <a:close/>
                  <a:moveTo>
                    <a:pt x="0" y="28"/>
                  </a:moveTo>
                  <a:lnTo>
                    <a:pt x="0" y="28"/>
                  </a:lnTo>
                  <a:lnTo>
                    <a:pt x="0" y="28"/>
                  </a:lnTo>
                  <a:close/>
                  <a:moveTo>
                    <a:pt x="0" y="14"/>
                  </a:moveTo>
                  <a:lnTo>
                    <a:pt x="0" y="14"/>
                  </a:lnTo>
                  <a:lnTo>
                    <a:pt x="0" y="14"/>
                  </a:lnTo>
                  <a:close/>
                  <a:moveTo>
                    <a:pt x="0" y="1"/>
                  </a:moveTo>
                  <a:lnTo>
                    <a:pt x="0" y="1"/>
                  </a:lnTo>
                  <a:lnTo>
                    <a:pt x="0" y="1"/>
                  </a:lnTo>
                  <a:close/>
                  <a:moveTo>
                    <a:pt x="0" y="1"/>
                  </a:moveTo>
                  <a:lnTo>
                    <a:pt x="0" y="1"/>
                  </a:lnTo>
                  <a:lnTo>
                    <a:pt x="0" y="1"/>
                  </a:lnTo>
                  <a:close/>
                </a:path>
              </a:pathLst>
            </a:custGeom>
            <a:solidFill>
              <a:srgbClr val="004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
            <p:cNvSpPr/>
            <p:nvPr/>
          </p:nvSpPr>
          <p:spPr>
            <a:xfrm>
              <a:off x="7331605" y="1786273"/>
              <a:ext cx="35536" cy="155381"/>
            </a:xfrm>
            <a:custGeom>
              <a:rect b="b" l="l" r="r" t="t"/>
              <a:pathLst>
                <a:path extrusionOk="0" h="857" w="196">
                  <a:moveTo>
                    <a:pt x="0" y="1"/>
                  </a:moveTo>
                  <a:lnTo>
                    <a:pt x="0" y="14"/>
                  </a:lnTo>
                  <a:lnTo>
                    <a:pt x="0" y="28"/>
                  </a:lnTo>
                  <a:lnTo>
                    <a:pt x="0" y="129"/>
                  </a:lnTo>
                  <a:lnTo>
                    <a:pt x="0" y="142"/>
                  </a:lnTo>
                  <a:lnTo>
                    <a:pt x="0" y="156"/>
                  </a:lnTo>
                  <a:lnTo>
                    <a:pt x="0" y="169"/>
                  </a:lnTo>
                  <a:lnTo>
                    <a:pt x="0" y="183"/>
                  </a:lnTo>
                  <a:lnTo>
                    <a:pt x="0" y="196"/>
                  </a:lnTo>
                  <a:lnTo>
                    <a:pt x="0" y="213"/>
                  </a:lnTo>
                  <a:lnTo>
                    <a:pt x="0" y="227"/>
                  </a:lnTo>
                  <a:lnTo>
                    <a:pt x="0" y="240"/>
                  </a:lnTo>
                  <a:lnTo>
                    <a:pt x="0" y="253"/>
                  </a:lnTo>
                  <a:lnTo>
                    <a:pt x="0" y="267"/>
                  </a:lnTo>
                  <a:lnTo>
                    <a:pt x="0" y="280"/>
                  </a:lnTo>
                  <a:lnTo>
                    <a:pt x="0" y="297"/>
                  </a:lnTo>
                  <a:cubicBezTo>
                    <a:pt x="0" y="311"/>
                    <a:pt x="0" y="311"/>
                    <a:pt x="14" y="311"/>
                  </a:cubicBezTo>
                  <a:cubicBezTo>
                    <a:pt x="27" y="449"/>
                    <a:pt x="44" y="577"/>
                    <a:pt x="85" y="702"/>
                  </a:cubicBezTo>
                  <a:lnTo>
                    <a:pt x="98" y="719"/>
                  </a:lnTo>
                  <a:lnTo>
                    <a:pt x="98" y="732"/>
                  </a:lnTo>
                  <a:lnTo>
                    <a:pt x="98" y="746"/>
                  </a:lnTo>
                  <a:lnTo>
                    <a:pt x="98" y="759"/>
                  </a:lnTo>
                  <a:cubicBezTo>
                    <a:pt x="128" y="803"/>
                    <a:pt x="155" y="830"/>
                    <a:pt x="196" y="857"/>
                  </a:cubicBezTo>
                  <a:lnTo>
                    <a:pt x="196" y="759"/>
                  </a:lnTo>
                  <a:cubicBezTo>
                    <a:pt x="155" y="746"/>
                    <a:pt x="128" y="719"/>
                    <a:pt x="98" y="661"/>
                  </a:cubicBezTo>
                  <a:cubicBezTo>
                    <a:pt x="27" y="449"/>
                    <a:pt x="0" y="213"/>
                    <a:pt x="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4"/>
            <p:cNvSpPr/>
            <p:nvPr/>
          </p:nvSpPr>
          <p:spPr>
            <a:xfrm>
              <a:off x="8100531" y="1786273"/>
              <a:ext cx="21032" cy="137794"/>
            </a:xfrm>
            <a:custGeom>
              <a:rect b="b" l="l" r="r" t="t"/>
              <a:pathLst>
                <a:path extrusionOk="0" h="760" w="116">
                  <a:moveTo>
                    <a:pt x="1" y="746"/>
                  </a:moveTo>
                  <a:lnTo>
                    <a:pt x="1" y="759"/>
                  </a:lnTo>
                  <a:lnTo>
                    <a:pt x="1" y="746"/>
                  </a:lnTo>
                  <a:close/>
                  <a:moveTo>
                    <a:pt x="1" y="746"/>
                  </a:moveTo>
                  <a:lnTo>
                    <a:pt x="1" y="746"/>
                  </a:lnTo>
                  <a:lnTo>
                    <a:pt x="1" y="746"/>
                  </a:lnTo>
                  <a:close/>
                  <a:moveTo>
                    <a:pt x="17" y="732"/>
                  </a:moveTo>
                  <a:lnTo>
                    <a:pt x="1" y="732"/>
                  </a:lnTo>
                  <a:lnTo>
                    <a:pt x="17" y="732"/>
                  </a:lnTo>
                  <a:close/>
                  <a:moveTo>
                    <a:pt x="17" y="719"/>
                  </a:moveTo>
                  <a:lnTo>
                    <a:pt x="17" y="732"/>
                  </a:lnTo>
                  <a:lnTo>
                    <a:pt x="17" y="719"/>
                  </a:lnTo>
                  <a:close/>
                  <a:moveTo>
                    <a:pt x="17" y="719"/>
                  </a:moveTo>
                  <a:lnTo>
                    <a:pt x="17" y="719"/>
                  </a:lnTo>
                  <a:lnTo>
                    <a:pt x="17" y="719"/>
                  </a:lnTo>
                  <a:close/>
                  <a:moveTo>
                    <a:pt x="17" y="702"/>
                  </a:moveTo>
                  <a:lnTo>
                    <a:pt x="17" y="702"/>
                  </a:lnTo>
                  <a:lnTo>
                    <a:pt x="17" y="702"/>
                  </a:lnTo>
                  <a:close/>
                  <a:moveTo>
                    <a:pt x="17" y="702"/>
                  </a:moveTo>
                  <a:lnTo>
                    <a:pt x="17" y="702"/>
                  </a:lnTo>
                  <a:lnTo>
                    <a:pt x="17" y="702"/>
                  </a:lnTo>
                  <a:close/>
                  <a:moveTo>
                    <a:pt x="31" y="688"/>
                  </a:moveTo>
                  <a:lnTo>
                    <a:pt x="31" y="688"/>
                  </a:lnTo>
                  <a:lnTo>
                    <a:pt x="31" y="688"/>
                  </a:lnTo>
                  <a:close/>
                  <a:moveTo>
                    <a:pt x="115" y="1"/>
                  </a:moveTo>
                  <a:lnTo>
                    <a:pt x="115" y="1"/>
                  </a:lnTo>
                  <a:lnTo>
                    <a:pt x="115"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4"/>
            <p:cNvSpPr/>
            <p:nvPr/>
          </p:nvSpPr>
          <p:spPr>
            <a:xfrm>
              <a:off x="8085301" y="1786273"/>
              <a:ext cx="36262" cy="155381"/>
            </a:xfrm>
            <a:custGeom>
              <a:rect b="b" l="l" r="r" t="t"/>
              <a:pathLst>
                <a:path extrusionOk="0" h="857" w="200">
                  <a:moveTo>
                    <a:pt x="199" y="1"/>
                  </a:moveTo>
                  <a:cubicBezTo>
                    <a:pt x="199" y="213"/>
                    <a:pt x="169" y="449"/>
                    <a:pt x="85" y="661"/>
                  </a:cubicBezTo>
                  <a:cubicBezTo>
                    <a:pt x="71" y="719"/>
                    <a:pt x="31" y="746"/>
                    <a:pt x="0" y="759"/>
                  </a:cubicBezTo>
                  <a:lnTo>
                    <a:pt x="0" y="857"/>
                  </a:lnTo>
                  <a:cubicBezTo>
                    <a:pt x="31" y="830"/>
                    <a:pt x="71" y="803"/>
                    <a:pt x="85" y="759"/>
                  </a:cubicBezTo>
                  <a:lnTo>
                    <a:pt x="85" y="746"/>
                  </a:lnTo>
                  <a:lnTo>
                    <a:pt x="85" y="732"/>
                  </a:lnTo>
                  <a:lnTo>
                    <a:pt x="101" y="732"/>
                  </a:lnTo>
                  <a:lnTo>
                    <a:pt x="101" y="719"/>
                  </a:lnTo>
                  <a:lnTo>
                    <a:pt x="101" y="702"/>
                  </a:lnTo>
                  <a:cubicBezTo>
                    <a:pt x="101" y="702"/>
                    <a:pt x="101" y="688"/>
                    <a:pt x="115" y="688"/>
                  </a:cubicBezTo>
                  <a:cubicBezTo>
                    <a:pt x="186" y="466"/>
                    <a:pt x="199" y="213"/>
                    <a:pt x="199"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4"/>
            <p:cNvSpPr/>
            <p:nvPr/>
          </p:nvSpPr>
          <p:spPr>
            <a:xfrm>
              <a:off x="8085301" y="1974651"/>
              <a:ext cx="5621" cy="20850"/>
            </a:xfrm>
            <a:custGeom>
              <a:rect b="b" l="l" r="r" t="t"/>
              <a:pathLst>
                <a:path extrusionOk="0" h="115" w="31">
                  <a:moveTo>
                    <a:pt x="0" y="0"/>
                  </a:moveTo>
                  <a:lnTo>
                    <a:pt x="0" y="17"/>
                  </a:lnTo>
                  <a:lnTo>
                    <a:pt x="0" y="115"/>
                  </a:lnTo>
                  <a:cubicBezTo>
                    <a:pt x="17" y="101"/>
                    <a:pt x="31" y="71"/>
                    <a:pt x="31" y="57"/>
                  </a:cubicBezTo>
                  <a:cubicBezTo>
                    <a:pt x="31" y="44"/>
                    <a:pt x="17" y="44"/>
                    <a:pt x="17" y="30"/>
                  </a:cubicBezTo>
                  <a:cubicBezTo>
                    <a:pt x="17" y="30"/>
                    <a:pt x="17" y="17"/>
                    <a:pt x="0" y="0"/>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4"/>
            <p:cNvSpPr/>
            <p:nvPr/>
          </p:nvSpPr>
          <p:spPr>
            <a:xfrm>
              <a:off x="8085301" y="2043548"/>
              <a:ext cx="181" cy="181"/>
            </a:xfrm>
            <a:custGeom>
              <a:rect b="b" l="l" r="r" t="t"/>
              <a:pathLst>
                <a:path extrusionOk="0" h="1" w="1">
                  <a:moveTo>
                    <a:pt x="0" y="1"/>
                  </a:moveTo>
                  <a:lnTo>
                    <a:pt x="0"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4"/>
            <p:cNvSpPr/>
            <p:nvPr/>
          </p:nvSpPr>
          <p:spPr>
            <a:xfrm>
              <a:off x="7366960" y="2043548"/>
              <a:ext cx="718522" cy="175687"/>
            </a:xfrm>
            <a:custGeom>
              <a:rect b="b" l="l" r="r" t="t"/>
              <a:pathLst>
                <a:path extrusionOk="0" h="969" w="3963">
                  <a:moveTo>
                    <a:pt x="1" y="1"/>
                  </a:moveTo>
                  <a:lnTo>
                    <a:pt x="1" y="85"/>
                  </a:lnTo>
                  <a:cubicBezTo>
                    <a:pt x="1" y="126"/>
                    <a:pt x="31" y="787"/>
                    <a:pt x="1407" y="928"/>
                  </a:cubicBezTo>
                  <a:lnTo>
                    <a:pt x="1407" y="942"/>
                  </a:lnTo>
                  <a:cubicBezTo>
                    <a:pt x="1420" y="955"/>
                    <a:pt x="1451" y="969"/>
                    <a:pt x="1478" y="969"/>
                  </a:cubicBezTo>
                  <a:lnTo>
                    <a:pt x="1505" y="969"/>
                  </a:lnTo>
                  <a:cubicBezTo>
                    <a:pt x="1518" y="955"/>
                    <a:pt x="1535" y="942"/>
                    <a:pt x="1548" y="942"/>
                  </a:cubicBezTo>
                  <a:lnTo>
                    <a:pt x="2418" y="942"/>
                  </a:lnTo>
                  <a:lnTo>
                    <a:pt x="2445" y="969"/>
                  </a:lnTo>
                  <a:lnTo>
                    <a:pt x="2489" y="969"/>
                  </a:lnTo>
                  <a:cubicBezTo>
                    <a:pt x="2516" y="969"/>
                    <a:pt x="2529" y="955"/>
                    <a:pt x="2546" y="942"/>
                  </a:cubicBezTo>
                  <a:lnTo>
                    <a:pt x="2560" y="928"/>
                  </a:lnTo>
                  <a:cubicBezTo>
                    <a:pt x="3935" y="787"/>
                    <a:pt x="3962" y="126"/>
                    <a:pt x="3962" y="85"/>
                  </a:cubicBezTo>
                  <a:lnTo>
                    <a:pt x="3962" y="1"/>
                  </a:lnTo>
                  <a:cubicBezTo>
                    <a:pt x="3949" y="41"/>
                    <a:pt x="3922" y="702"/>
                    <a:pt x="2560" y="830"/>
                  </a:cubicBezTo>
                  <a:lnTo>
                    <a:pt x="2546" y="844"/>
                  </a:lnTo>
                  <a:cubicBezTo>
                    <a:pt x="2529" y="871"/>
                    <a:pt x="2516" y="884"/>
                    <a:pt x="2489" y="884"/>
                  </a:cubicBezTo>
                  <a:cubicBezTo>
                    <a:pt x="2475" y="884"/>
                    <a:pt x="2462" y="884"/>
                    <a:pt x="2445" y="871"/>
                  </a:cubicBezTo>
                  <a:cubicBezTo>
                    <a:pt x="2432" y="871"/>
                    <a:pt x="2418" y="857"/>
                    <a:pt x="2418" y="844"/>
                  </a:cubicBezTo>
                  <a:cubicBezTo>
                    <a:pt x="2361" y="844"/>
                    <a:pt x="2307" y="857"/>
                    <a:pt x="2250" y="857"/>
                  </a:cubicBezTo>
                  <a:lnTo>
                    <a:pt x="1717" y="857"/>
                  </a:lnTo>
                  <a:cubicBezTo>
                    <a:pt x="1646" y="857"/>
                    <a:pt x="1589" y="844"/>
                    <a:pt x="1548" y="844"/>
                  </a:cubicBezTo>
                  <a:cubicBezTo>
                    <a:pt x="1535" y="857"/>
                    <a:pt x="1518" y="871"/>
                    <a:pt x="1505" y="871"/>
                  </a:cubicBezTo>
                  <a:cubicBezTo>
                    <a:pt x="1505" y="884"/>
                    <a:pt x="1491" y="884"/>
                    <a:pt x="1478" y="884"/>
                  </a:cubicBezTo>
                  <a:cubicBezTo>
                    <a:pt x="1451" y="884"/>
                    <a:pt x="1420" y="871"/>
                    <a:pt x="1407" y="844"/>
                  </a:cubicBezTo>
                  <a:lnTo>
                    <a:pt x="1407" y="830"/>
                  </a:lnTo>
                  <a:cubicBezTo>
                    <a:pt x="31" y="702"/>
                    <a:pt x="1" y="41"/>
                    <a:pt x="1"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4"/>
            <p:cNvSpPr/>
            <p:nvPr/>
          </p:nvSpPr>
          <p:spPr>
            <a:xfrm>
              <a:off x="7366960" y="1697069"/>
              <a:ext cx="18675" cy="91923"/>
            </a:xfrm>
            <a:custGeom>
              <a:rect b="b" l="l" r="r" t="t"/>
              <a:pathLst>
                <a:path extrusionOk="0" h="507" w="103">
                  <a:moveTo>
                    <a:pt x="1" y="0"/>
                  </a:moveTo>
                  <a:cubicBezTo>
                    <a:pt x="31" y="142"/>
                    <a:pt x="72" y="324"/>
                    <a:pt x="102" y="506"/>
                  </a:cubicBezTo>
                  <a:cubicBezTo>
                    <a:pt x="72" y="324"/>
                    <a:pt x="31" y="142"/>
                    <a:pt x="1"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4"/>
            <p:cNvSpPr/>
            <p:nvPr/>
          </p:nvSpPr>
          <p:spPr>
            <a:xfrm>
              <a:off x="7357170" y="1742940"/>
              <a:ext cx="2720" cy="17949"/>
            </a:xfrm>
            <a:custGeom>
              <a:rect b="b" l="l" r="r" t="t"/>
              <a:pathLst>
                <a:path extrusionOk="0" h="99" w="15">
                  <a:moveTo>
                    <a:pt x="1" y="98"/>
                  </a:moveTo>
                  <a:lnTo>
                    <a:pt x="1" y="98"/>
                  </a:lnTo>
                  <a:lnTo>
                    <a:pt x="1" y="98"/>
                  </a:lnTo>
                  <a:close/>
                  <a:moveTo>
                    <a:pt x="1" y="85"/>
                  </a:moveTo>
                  <a:lnTo>
                    <a:pt x="1" y="98"/>
                  </a:lnTo>
                  <a:lnTo>
                    <a:pt x="1" y="85"/>
                  </a:lnTo>
                  <a:close/>
                  <a:moveTo>
                    <a:pt x="14" y="0"/>
                  </a:moveTo>
                  <a:cubicBezTo>
                    <a:pt x="14" y="31"/>
                    <a:pt x="14" y="58"/>
                    <a:pt x="1" y="85"/>
                  </a:cubicBezTo>
                  <a:cubicBezTo>
                    <a:pt x="14" y="58"/>
                    <a:pt x="14" y="31"/>
                    <a:pt x="14" y="0"/>
                  </a:cubicBezTo>
                  <a:close/>
                </a:path>
              </a:pathLst>
            </a:custGeom>
            <a:solidFill>
              <a:srgbClr val="004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4"/>
            <p:cNvSpPr/>
            <p:nvPr/>
          </p:nvSpPr>
          <p:spPr>
            <a:xfrm>
              <a:off x="7357170" y="1679301"/>
              <a:ext cx="53486" cy="214124"/>
            </a:xfrm>
            <a:custGeom>
              <a:rect b="b" l="l" r="r" t="t"/>
              <a:pathLst>
                <a:path extrusionOk="0" h="1181" w="295">
                  <a:moveTo>
                    <a:pt x="2" y="433"/>
                  </a:moveTo>
                  <a:lnTo>
                    <a:pt x="2" y="433"/>
                  </a:lnTo>
                  <a:cubicBezTo>
                    <a:pt x="2" y="434"/>
                    <a:pt x="1" y="435"/>
                    <a:pt x="1" y="436"/>
                  </a:cubicBezTo>
                  <a:lnTo>
                    <a:pt x="1" y="449"/>
                  </a:lnTo>
                  <a:lnTo>
                    <a:pt x="1" y="591"/>
                  </a:lnTo>
                  <a:cubicBezTo>
                    <a:pt x="1" y="536"/>
                    <a:pt x="1" y="483"/>
                    <a:pt x="2" y="433"/>
                  </a:cubicBezTo>
                  <a:close/>
                  <a:moveTo>
                    <a:pt x="41" y="1"/>
                  </a:moveTo>
                  <a:cubicBezTo>
                    <a:pt x="28" y="85"/>
                    <a:pt x="28" y="169"/>
                    <a:pt x="14" y="267"/>
                  </a:cubicBezTo>
                  <a:cubicBezTo>
                    <a:pt x="7" y="314"/>
                    <a:pt x="4" y="371"/>
                    <a:pt x="2" y="433"/>
                  </a:cubicBezTo>
                  <a:lnTo>
                    <a:pt x="2" y="433"/>
                  </a:lnTo>
                  <a:cubicBezTo>
                    <a:pt x="14" y="407"/>
                    <a:pt x="14" y="381"/>
                    <a:pt x="14" y="351"/>
                  </a:cubicBezTo>
                  <a:cubicBezTo>
                    <a:pt x="28" y="254"/>
                    <a:pt x="28" y="169"/>
                    <a:pt x="41" y="98"/>
                  </a:cubicBezTo>
                  <a:lnTo>
                    <a:pt x="55" y="98"/>
                  </a:lnTo>
                  <a:cubicBezTo>
                    <a:pt x="85" y="240"/>
                    <a:pt x="126" y="422"/>
                    <a:pt x="156" y="604"/>
                  </a:cubicBezTo>
                  <a:cubicBezTo>
                    <a:pt x="196" y="786"/>
                    <a:pt x="240" y="985"/>
                    <a:pt x="281" y="1181"/>
                  </a:cubicBezTo>
                  <a:lnTo>
                    <a:pt x="294" y="1167"/>
                  </a:lnTo>
                  <a:cubicBezTo>
                    <a:pt x="196" y="746"/>
                    <a:pt x="112" y="311"/>
                    <a:pt x="55"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4"/>
            <p:cNvSpPr/>
            <p:nvPr/>
          </p:nvSpPr>
          <p:spPr>
            <a:xfrm>
              <a:off x="7415913" y="1934220"/>
              <a:ext cx="5077" cy="15411"/>
            </a:xfrm>
            <a:custGeom>
              <a:rect b="b" l="l" r="r" t="t"/>
              <a:pathLst>
                <a:path extrusionOk="0" h="85" w="28">
                  <a:moveTo>
                    <a:pt x="1" y="1"/>
                  </a:moveTo>
                  <a:cubicBezTo>
                    <a:pt x="14" y="27"/>
                    <a:pt x="14" y="54"/>
                    <a:pt x="28" y="85"/>
                  </a:cubicBezTo>
                  <a:lnTo>
                    <a:pt x="28" y="85"/>
                  </a:lnTo>
                  <a:cubicBezTo>
                    <a:pt x="14" y="54"/>
                    <a:pt x="14" y="27"/>
                    <a:pt x="1" y="1"/>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4"/>
            <p:cNvSpPr/>
            <p:nvPr/>
          </p:nvSpPr>
          <p:spPr>
            <a:xfrm>
              <a:off x="7392706" y="1918990"/>
              <a:ext cx="30822" cy="30641"/>
            </a:xfrm>
            <a:custGeom>
              <a:rect b="b" l="l" r="r" t="t"/>
              <a:pathLst>
                <a:path extrusionOk="0" h="169" w="170">
                  <a:moveTo>
                    <a:pt x="98" y="0"/>
                  </a:moveTo>
                  <a:cubicBezTo>
                    <a:pt x="58" y="14"/>
                    <a:pt x="27" y="27"/>
                    <a:pt x="0" y="27"/>
                  </a:cubicBezTo>
                  <a:lnTo>
                    <a:pt x="0" y="125"/>
                  </a:lnTo>
                  <a:cubicBezTo>
                    <a:pt x="27" y="111"/>
                    <a:pt x="58" y="98"/>
                    <a:pt x="98" y="98"/>
                  </a:cubicBezTo>
                  <a:cubicBezTo>
                    <a:pt x="112" y="85"/>
                    <a:pt x="112" y="85"/>
                    <a:pt x="129" y="85"/>
                  </a:cubicBezTo>
                  <a:cubicBezTo>
                    <a:pt x="142" y="111"/>
                    <a:pt x="142" y="138"/>
                    <a:pt x="156" y="169"/>
                  </a:cubicBezTo>
                  <a:lnTo>
                    <a:pt x="169" y="169"/>
                  </a:lnTo>
                  <a:cubicBezTo>
                    <a:pt x="156" y="111"/>
                    <a:pt x="142" y="54"/>
                    <a:pt x="129"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4"/>
            <p:cNvSpPr/>
            <p:nvPr/>
          </p:nvSpPr>
          <p:spPr>
            <a:xfrm>
              <a:off x="8095635" y="1610948"/>
              <a:ext cx="2720" cy="7434"/>
            </a:xfrm>
            <a:custGeom>
              <a:rect b="b" l="l" r="r" t="t"/>
              <a:pathLst>
                <a:path extrusionOk="0" h="41" w="15">
                  <a:moveTo>
                    <a:pt x="14" y="0"/>
                  </a:moveTo>
                  <a:cubicBezTo>
                    <a:pt x="14" y="14"/>
                    <a:pt x="1" y="14"/>
                    <a:pt x="1" y="14"/>
                  </a:cubicBezTo>
                  <a:cubicBezTo>
                    <a:pt x="14" y="27"/>
                    <a:pt x="14" y="41"/>
                    <a:pt x="14" y="41"/>
                  </a:cubicBezTo>
                  <a:lnTo>
                    <a:pt x="14" y="0"/>
                  </a:ln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4"/>
            <p:cNvSpPr/>
            <p:nvPr/>
          </p:nvSpPr>
          <p:spPr>
            <a:xfrm>
              <a:off x="7805362" y="1521564"/>
              <a:ext cx="69259" cy="104796"/>
            </a:xfrm>
            <a:custGeom>
              <a:rect b="b" l="l" r="r" t="t"/>
              <a:pathLst>
                <a:path extrusionOk="0" h="578" w="382">
                  <a:moveTo>
                    <a:pt x="169" y="1"/>
                  </a:moveTo>
                  <a:cubicBezTo>
                    <a:pt x="71" y="1"/>
                    <a:pt x="0" y="72"/>
                    <a:pt x="0" y="169"/>
                  </a:cubicBezTo>
                  <a:lnTo>
                    <a:pt x="27" y="534"/>
                  </a:lnTo>
                  <a:cubicBezTo>
                    <a:pt x="27" y="547"/>
                    <a:pt x="44" y="547"/>
                    <a:pt x="44" y="547"/>
                  </a:cubicBezTo>
                  <a:lnTo>
                    <a:pt x="351" y="577"/>
                  </a:lnTo>
                  <a:cubicBezTo>
                    <a:pt x="364" y="577"/>
                    <a:pt x="381" y="560"/>
                    <a:pt x="381" y="547"/>
                  </a:cubicBezTo>
                  <a:lnTo>
                    <a:pt x="324" y="139"/>
                  </a:lnTo>
                  <a:cubicBezTo>
                    <a:pt x="310" y="55"/>
                    <a:pt x="240" y="1"/>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4"/>
            <p:cNvSpPr/>
            <p:nvPr/>
          </p:nvSpPr>
          <p:spPr>
            <a:xfrm>
              <a:off x="7815696" y="1530810"/>
              <a:ext cx="40432" cy="37349"/>
            </a:xfrm>
            <a:custGeom>
              <a:rect b="b" l="l" r="r" t="t"/>
              <a:pathLst>
                <a:path extrusionOk="0" h="206" w="223">
                  <a:moveTo>
                    <a:pt x="113" y="1"/>
                  </a:moveTo>
                  <a:cubicBezTo>
                    <a:pt x="68" y="1"/>
                    <a:pt x="25" y="29"/>
                    <a:pt x="14" y="75"/>
                  </a:cubicBezTo>
                  <a:cubicBezTo>
                    <a:pt x="0" y="132"/>
                    <a:pt x="27" y="189"/>
                    <a:pt x="85" y="203"/>
                  </a:cubicBezTo>
                  <a:cubicBezTo>
                    <a:pt x="92" y="204"/>
                    <a:pt x="98" y="205"/>
                    <a:pt x="105" y="205"/>
                  </a:cubicBezTo>
                  <a:cubicBezTo>
                    <a:pt x="152" y="205"/>
                    <a:pt x="198" y="167"/>
                    <a:pt x="210" y="132"/>
                  </a:cubicBezTo>
                  <a:cubicBezTo>
                    <a:pt x="223" y="75"/>
                    <a:pt x="183" y="21"/>
                    <a:pt x="139" y="4"/>
                  </a:cubicBezTo>
                  <a:cubicBezTo>
                    <a:pt x="130" y="2"/>
                    <a:pt x="121" y="1"/>
                    <a:pt x="113"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4"/>
            <p:cNvSpPr/>
            <p:nvPr/>
          </p:nvSpPr>
          <p:spPr>
            <a:xfrm>
              <a:off x="7818053" y="1533530"/>
              <a:ext cx="33361" cy="31729"/>
            </a:xfrm>
            <a:custGeom>
              <a:rect b="b" l="l" r="r" t="t"/>
              <a:pathLst>
                <a:path extrusionOk="0" h="175" w="184">
                  <a:moveTo>
                    <a:pt x="89" y="1"/>
                  </a:moveTo>
                  <a:cubicBezTo>
                    <a:pt x="56" y="1"/>
                    <a:pt x="25" y="27"/>
                    <a:pt x="14" y="60"/>
                  </a:cubicBezTo>
                  <a:cubicBezTo>
                    <a:pt x="1" y="103"/>
                    <a:pt x="28" y="157"/>
                    <a:pt x="72" y="174"/>
                  </a:cubicBezTo>
                  <a:cubicBezTo>
                    <a:pt x="112" y="174"/>
                    <a:pt x="170" y="157"/>
                    <a:pt x="183" y="103"/>
                  </a:cubicBezTo>
                  <a:cubicBezTo>
                    <a:pt x="183" y="60"/>
                    <a:pt x="170" y="19"/>
                    <a:pt x="112" y="6"/>
                  </a:cubicBezTo>
                  <a:cubicBezTo>
                    <a:pt x="104" y="2"/>
                    <a:pt x="96" y="1"/>
                    <a:pt x="89"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4"/>
            <p:cNvSpPr/>
            <p:nvPr/>
          </p:nvSpPr>
          <p:spPr>
            <a:xfrm>
              <a:off x="7822949" y="1536975"/>
              <a:ext cx="25927" cy="25202"/>
            </a:xfrm>
            <a:custGeom>
              <a:rect b="b" l="l" r="r" t="t"/>
              <a:pathLst>
                <a:path extrusionOk="0" h="139" w="143">
                  <a:moveTo>
                    <a:pt x="85" y="0"/>
                  </a:moveTo>
                  <a:cubicBezTo>
                    <a:pt x="85" y="0"/>
                    <a:pt x="72" y="14"/>
                    <a:pt x="58" y="41"/>
                  </a:cubicBezTo>
                  <a:cubicBezTo>
                    <a:pt x="31" y="41"/>
                    <a:pt x="1" y="41"/>
                    <a:pt x="1" y="54"/>
                  </a:cubicBezTo>
                  <a:cubicBezTo>
                    <a:pt x="1" y="54"/>
                    <a:pt x="14" y="71"/>
                    <a:pt x="45" y="84"/>
                  </a:cubicBezTo>
                  <a:lnTo>
                    <a:pt x="45" y="138"/>
                  </a:lnTo>
                  <a:cubicBezTo>
                    <a:pt x="58" y="138"/>
                    <a:pt x="72" y="111"/>
                    <a:pt x="85" y="84"/>
                  </a:cubicBezTo>
                  <a:cubicBezTo>
                    <a:pt x="100" y="91"/>
                    <a:pt x="111" y="95"/>
                    <a:pt x="120" y="95"/>
                  </a:cubicBezTo>
                  <a:cubicBezTo>
                    <a:pt x="129" y="95"/>
                    <a:pt x="136" y="91"/>
                    <a:pt x="143" y="84"/>
                  </a:cubicBezTo>
                  <a:lnTo>
                    <a:pt x="85" y="54"/>
                  </a:lnTo>
                  <a:cubicBezTo>
                    <a:pt x="99" y="27"/>
                    <a:pt x="99" y="0"/>
                    <a:pt x="85"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p:nvPr/>
          </p:nvSpPr>
          <p:spPr>
            <a:xfrm>
              <a:off x="7576008" y="1521564"/>
              <a:ext cx="71798" cy="104796"/>
            </a:xfrm>
            <a:custGeom>
              <a:rect b="b" l="l" r="r" t="t"/>
              <a:pathLst>
                <a:path extrusionOk="0" h="578" w="396">
                  <a:moveTo>
                    <a:pt x="227" y="1"/>
                  </a:moveTo>
                  <a:cubicBezTo>
                    <a:pt x="142" y="1"/>
                    <a:pt x="72" y="55"/>
                    <a:pt x="72" y="139"/>
                  </a:cubicBezTo>
                  <a:lnTo>
                    <a:pt x="14" y="547"/>
                  </a:lnTo>
                  <a:cubicBezTo>
                    <a:pt x="1" y="560"/>
                    <a:pt x="14" y="577"/>
                    <a:pt x="28" y="577"/>
                  </a:cubicBezTo>
                  <a:lnTo>
                    <a:pt x="338" y="547"/>
                  </a:lnTo>
                  <a:cubicBezTo>
                    <a:pt x="352" y="547"/>
                    <a:pt x="352" y="547"/>
                    <a:pt x="352" y="534"/>
                  </a:cubicBezTo>
                  <a:lnTo>
                    <a:pt x="382" y="169"/>
                  </a:lnTo>
                  <a:cubicBezTo>
                    <a:pt x="395" y="72"/>
                    <a:pt x="311" y="1"/>
                    <a:pt x="2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4"/>
            <p:cNvSpPr/>
            <p:nvPr/>
          </p:nvSpPr>
          <p:spPr>
            <a:xfrm>
              <a:off x="7596314" y="1530810"/>
              <a:ext cx="41157" cy="37349"/>
            </a:xfrm>
            <a:custGeom>
              <a:rect b="b" l="l" r="r" t="t"/>
              <a:pathLst>
                <a:path extrusionOk="0" h="206" w="227">
                  <a:moveTo>
                    <a:pt x="112" y="1"/>
                  </a:moveTo>
                  <a:cubicBezTo>
                    <a:pt x="103" y="1"/>
                    <a:pt x="94" y="2"/>
                    <a:pt x="84" y="4"/>
                  </a:cubicBezTo>
                  <a:cubicBezTo>
                    <a:pt x="30" y="21"/>
                    <a:pt x="0" y="75"/>
                    <a:pt x="17" y="132"/>
                  </a:cubicBezTo>
                  <a:cubicBezTo>
                    <a:pt x="29" y="167"/>
                    <a:pt x="71" y="205"/>
                    <a:pt x="120" y="205"/>
                  </a:cubicBezTo>
                  <a:cubicBezTo>
                    <a:pt x="127" y="205"/>
                    <a:pt x="135" y="204"/>
                    <a:pt x="142" y="203"/>
                  </a:cubicBezTo>
                  <a:cubicBezTo>
                    <a:pt x="186" y="189"/>
                    <a:pt x="226" y="132"/>
                    <a:pt x="213" y="75"/>
                  </a:cubicBezTo>
                  <a:cubicBezTo>
                    <a:pt x="201" y="29"/>
                    <a:pt x="159" y="1"/>
                    <a:pt x="112"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p:nvPr/>
          </p:nvSpPr>
          <p:spPr>
            <a:xfrm>
              <a:off x="7599397" y="1533530"/>
              <a:ext cx="33179" cy="31729"/>
            </a:xfrm>
            <a:custGeom>
              <a:rect b="b" l="l" r="r" t="t"/>
              <a:pathLst>
                <a:path extrusionOk="0" h="175" w="183">
                  <a:moveTo>
                    <a:pt x="94" y="1"/>
                  </a:moveTo>
                  <a:cubicBezTo>
                    <a:pt x="85" y="1"/>
                    <a:pt x="76" y="2"/>
                    <a:pt x="67" y="6"/>
                  </a:cubicBezTo>
                  <a:cubicBezTo>
                    <a:pt x="27" y="19"/>
                    <a:pt x="0" y="60"/>
                    <a:pt x="13" y="103"/>
                  </a:cubicBezTo>
                  <a:cubicBezTo>
                    <a:pt x="27" y="157"/>
                    <a:pt x="67" y="174"/>
                    <a:pt x="111" y="174"/>
                  </a:cubicBezTo>
                  <a:cubicBezTo>
                    <a:pt x="169" y="157"/>
                    <a:pt x="182" y="103"/>
                    <a:pt x="182" y="60"/>
                  </a:cubicBezTo>
                  <a:cubicBezTo>
                    <a:pt x="171" y="27"/>
                    <a:pt x="132" y="1"/>
                    <a:pt x="94"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
            <p:cNvSpPr/>
            <p:nvPr/>
          </p:nvSpPr>
          <p:spPr>
            <a:xfrm>
              <a:off x="7604111" y="1536975"/>
              <a:ext cx="25927" cy="25202"/>
            </a:xfrm>
            <a:custGeom>
              <a:rect b="b" l="l" r="r" t="t"/>
              <a:pathLst>
                <a:path extrusionOk="0" h="139" w="143">
                  <a:moveTo>
                    <a:pt x="41" y="0"/>
                  </a:moveTo>
                  <a:lnTo>
                    <a:pt x="41" y="54"/>
                  </a:lnTo>
                  <a:cubicBezTo>
                    <a:pt x="14" y="71"/>
                    <a:pt x="1" y="84"/>
                    <a:pt x="1" y="84"/>
                  </a:cubicBezTo>
                  <a:cubicBezTo>
                    <a:pt x="1" y="91"/>
                    <a:pt x="8" y="95"/>
                    <a:pt x="18" y="95"/>
                  </a:cubicBezTo>
                  <a:cubicBezTo>
                    <a:pt x="29" y="95"/>
                    <a:pt x="43" y="91"/>
                    <a:pt x="58" y="84"/>
                  </a:cubicBezTo>
                  <a:cubicBezTo>
                    <a:pt x="72" y="111"/>
                    <a:pt x="85" y="138"/>
                    <a:pt x="85" y="138"/>
                  </a:cubicBezTo>
                  <a:cubicBezTo>
                    <a:pt x="99" y="125"/>
                    <a:pt x="99" y="111"/>
                    <a:pt x="85" y="84"/>
                  </a:cubicBezTo>
                  <a:cubicBezTo>
                    <a:pt x="112" y="71"/>
                    <a:pt x="143" y="54"/>
                    <a:pt x="143" y="54"/>
                  </a:cubicBezTo>
                  <a:cubicBezTo>
                    <a:pt x="126" y="41"/>
                    <a:pt x="112" y="41"/>
                    <a:pt x="85" y="41"/>
                  </a:cubicBezTo>
                  <a:cubicBezTo>
                    <a:pt x="72" y="14"/>
                    <a:pt x="58" y="0"/>
                    <a:pt x="41"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
            <p:cNvSpPr/>
            <p:nvPr/>
          </p:nvSpPr>
          <p:spPr>
            <a:xfrm>
              <a:off x="8075510" y="1955977"/>
              <a:ext cx="20306" cy="52398"/>
            </a:xfrm>
            <a:custGeom>
              <a:rect b="b" l="l" r="r" t="t"/>
              <a:pathLst>
                <a:path extrusionOk="0" h="289" w="112">
                  <a:moveTo>
                    <a:pt x="43" y="0"/>
                  </a:moveTo>
                  <a:cubicBezTo>
                    <a:pt x="36" y="0"/>
                    <a:pt x="31" y="2"/>
                    <a:pt x="27" y="5"/>
                  </a:cubicBezTo>
                  <a:cubicBezTo>
                    <a:pt x="14" y="19"/>
                    <a:pt x="0" y="36"/>
                    <a:pt x="0" y="49"/>
                  </a:cubicBezTo>
                  <a:lnTo>
                    <a:pt x="0" y="258"/>
                  </a:lnTo>
                  <a:cubicBezTo>
                    <a:pt x="0" y="276"/>
                    <a:pt x="15" y="289"/>
                    <a:pt x="34" y="289"/>
                  </a:cubicBezTo>
                  <a:cubicBezTo>
                    <a:pt x="46" y="289"/>
                    <a:pt x="59" y="284"/>
                    <a:pt x="71" y="272"/>
                  </a:cubicBezTo>
                  <a:lnTo>
                    <a:pt x="112" y="245"/>
                  </a:lnTo>
                  <a:lnTo>
                    <a:pt x="112" y="49"/>
                  </a:lnTo>
                  <a:lnTo>
                    <a:pt x="98" y="36"/>
                  </a:lnTo>
                  <a:cubicBezTo>
                    <a:pt x="88" y="13"/>
                    <a:pt x="62" y="0"/>
                    <a:pt x="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
            <p:cNvSpPr/>
            <p:nvPr/>
          </p:nvSpPr>
          <p:spPr>
            <a:xfrm>
              <a:off x="7357170" y="1955977"/>
              <a:ext cx="17949" cy="52398"/>
            </a:xfrm>
            <a:custGeom>
              <a:rect b="b" l="l" r="r" t="t"/>
              <a:pathLst>
                <a:path extrusionOk="0" h="289" w="99">
                  <a:moveTo>
                    <a:pt x="62" y="0"/>
                  </a:moveTo>
                  <a:cubicBezTo>
                    <a:pt x="41" y="0"/>
                    <a:pt x="21" y="13"/>
                    <a:pt x="1" y="36"/>
                  </a:cubicBezTo>
                  <a:lnTo>
                    <a:pt x="1" y="49"/>
                  </a:lnTo>
                  <a:lnTo>
                    <a:pt x="1" y="245"/>
                  </a:lnTo>
                  <a:lnTo>
                    <a:pt x="41" y="272"/>
                  </a:lnTo>
                  <a:cubicBezTo>
                    <a:pt x="53" y="284"/>
                    <a:pt x="65" y="289"/>
                    <a:pt x="74" y="289"/>
                  </a:cubicBezTo>
                  <a:cubicBezTo>
                    <a:pt x="89" y="289"/>
                    <a:pt x="99" y="276"/>
                    <a:pt x="99" y="258"/>
                  </a:cubicBezTo>
                  <a:lnTo>
                    <a:pt x="99" y="49"/>
                  </a:lnTo>
                  <a:cubicBezTo>
                    <a:pt x="99" y="36"/>
                    <a:pt x="99" y="19"/>
                    <a:pt x="85" y="5"/>
                  </a:cubicBezTo>
                  <a:cubicBezTo>
                    <a:pt x="77" y="2"/>
                    <a:pt x="6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p:nvPr/>
          </p:nvSpPr>
          <p:spPr>
            <a:xfrm>
              <a:off x="6358528" y="3075550"/>
              <a:ext cx="1011696" cy="957304"/>
            </a:xfrm>
            <a:custGeom>
              <a:rect b="b" l="l" r="r" t="t"/>
              <a:pathLst>
                <a:path extrusionOk="0" h="5280" w="5580">
                  <a:moveTo>
                    <a:pt x="1094" y="0"/>
                  </a:moveTo>
                  <a:cubicBezTo>
                    <a:pt x="909" y="0"/>
                    <a:pt x="708" y="33"/>
                    <a:pt x="492" y="111"/>
                  </a:cubicBezTo>
                  <a:cubicBezTo>
                    <a:pt x="492" y="111"/>
                    <a:pt x="465" y="222"/>
                    <a:pt x="408" y="377"/>
                  </a:cubicBezTo>
                  <a:cubicBezTo>
                    <a:pt x="354" y="533"/>
                    <a:pt x="283" y="715"/>
                    <a:pt x="199" y="924"/>
                  </a:cubicBezTo>
                  <a:cubicBezTo>
                    <a:pt x="0" y="1375"/>
                    <a:pt x="270" y="1487"/>
                    <a:pt x="408" y="1642"/>
                  </a:cubicBezTo>
                  <a:cubicBezTo>
                    <a:pt x="563" y="1797"/>
                    <a:pt x="1082" y="2387"/>
                    <a:pt x="2164" y="3354"/>
                  </a:cubicBezTo>
                  <a:cubicBezTo>
                    <a:pt x="2896" y="4015"/>
                    <a:pt x="4063" y="4649"/>
                    <a:pt x="4750" y="5000"/>
                  </a:cubicBezTo>
                  <a:lnTo>
                    <a:pt x="5310" y="5279"/>
                  </a:lnTo>
                  <a:lnTo>
                    <a:pt x="5580" y="4113"/>
                  </a:lnTo>
                  <a:lnTo>
                    <a:pt x="5270" y="3890"/>
                  </a:lnTo>
                  <a:cubicBezTo>
                    <a:pt x="5158" y="3806"/>
                    <a:pt x="5030" y="3722"/>
                    <a:pt x="4889" y="3607"/>
                  </a:cubicBezTo>
                  <a:cubicBezTo>
                    <a:pt x="4272" y="3115"/>
                    <a:pt x="3473" y="2330"/>
                    <a:pt x="3287" y="2050"/>
                  </a:cubicBezTo>
                  <a:cubicBezTo>
                    <a:pt x="3105" y="1766"/>
                    <a:pt x="2781" y="1234"/>
                    <a:pt x="2657" y="1025"/>
                  </a:cubicBezTo>
                  <a:cubicBezTo>
                    <a:pt x="2630" y="967"/>
                    <a:pt x="2599" y="924"/>
                    <a:pt x="2599" y="924"/>
                  </a:cubicBezTo>
                  <a:cubicBezTo>
                    <a:pt x="2599" y="924"/>
                    <a:pt x="2072" y="0"/>
                    <a:pt x="1094" y="0"/>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7219739" y="3729527"/>
              <a:ext cx="150485" cy="303327"/>
            </a:xfrm>
            <a:custGeom>
              <a:rect b="b" l="l" r="r" t="t"/>
              <a:pathLst>
                <a:path extrusionOk="0" h="1673" w="830">
                  <a:moveTo>
                    <a:pt x="139" y="0"/>
                  </a:moveTo>
                  <a:cubicBezTo>
                    <a:pt x="125" y="267"/>
                    <a:pt x="71" y="914"/>
                    <a:pt x="0" y="1393"/>
                  </a:cubicBezTo>
                  <a:lnTo>
                    <a:pt x="560" y="1672"/>
                  </a:lnTo>
                  <a:lnTo>
                    <a:pt x="830" y="506"/>
                  </a:lnTo>
                  <a:lnTo>
                    <a:pt x="520" y="283"/>
                  </a:lnTo>
                  <a:cubicBezTo>
                    <a:pt x="408" y="199"/>
                    <a:pt x="280" y="115"/>
                    <a:pt x="139"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a:off x="6432320" y="3075550"/>
              <a:ext cx="407942" cy="185840"/>
            </a:xfrm>
            <a:custGeom>
              <a:rect b="b" l="l" r="r" t="t"/>
              <a:pathLst>
                <a:path extrusionOk="0" h="1025" w="2250">
                  <a:moveTo>
                    <a:pt x="687" y="0"/>
                  </a:moveTo>
                  <a:cubicBezTo>
                    <a:pt x="502" y="0"/>
                    <a:pt x="301" y="33"/>
                    <a:pt x="85" y="111"/>
                  </a:cubicBezTo>
                  <a:cubicBezTo>
                    <a:pt x="85" y="111"/>
                    <a:pt x="58" y="222"/>
                    <a:pt x="1" y="377"/>
                  </a:cubicBezTo>
                  <a:cubicBezTo>
                    <a:pt x="282" y="295"/>
                    <a:pt x="521" y="261"/>
                    <a:pt x="726" y="261"/>
                  </a:cubicBezTo>
                  <a:cubicBezTo>
                    <a:pt x="1291" y="261"/>
                    <a:pt x="1597" y="516"/>
                    <a:pt x="1815" y="701"/>
                  </a:cubicBezTo>
                  <a:cubicBezTo>
                    <a:pt x="1953" y="812"/>
                    <a:pt x="2108" y="924"/>
                    <a:pt x="2250" y="1025"/>
                  </a:cubicBezTo>
                  <a:cubicBezTo>
                    <a:pt x="2223" y="967"/>
                    <a:pt x="2192" y="924"/>
                    <a:pt x="2192" y="924"/>
                  </a:cubicBezTo>
                  <a:cubicBezTo>
                    <a:pt x="2192" y="924"/>
                    <a:pt x="1665" y="0"/>
                    <a:pt x="687"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p:nvPr/>
          </p:nvSpPr>
          <p:spPr>
            <a:xfrm>
              <a:off x="8118843" y="3846832"/>
              <a:ext cx="412837" cy="445835"/>
            </a:xfrm>
            <a:custGeom>
              <a:rect b="b" l="l" r="r" t="t"/>
              <a:pathLst>
                <a:path extrusionOk="0" h="2459" w="2277">
                  <a:moveTo>
                    <a:pt x="1012" y="1"/>
                  </a:moveTo>
                  <a:cubicBezTo>
                    <a:pt x="1012" y="1"/>
                    <a:pt x="982" y="28"/>
                    <a:pt x="928" y="85"/>
                  </a:cubicBezTo>
                  <a:cubicBezTo>
                    <a:pt x="871" y="125"/>
                    <a:pt x="813" y="183"/>
                    <a:pt x="742" y="226"/>
                  </a:cubicBezTo>
                  <a:cubicBezTo>
                    <a:pt x="591" y="338"/>
                    <a:pt x="449" y="564"/>
                    <a:pt x="281" y="870"/>
                  </a:cubicBezTo>
                  <a:cubicBezTo>
                    <a:pt x="98" y="1181"/>
                    <a:pt x="28" y="1292"/>
                    <a:pt x="14" y="1447"/>
                  </a:cubicBezTo>
                  <a:cubicBezTo>
                    <a:pt x="1" y="1602"/>
                    <a:pt x="139" y="1659"/>
                    <a:pt x="196" y="1659"/>
                  </a:cubicBezTo>
                  <a:cubicBezTo>
                    <a:pt x="196" y="1659"/>
                    <a:pt x="152" y="1727"/>
                    <a:pt x="98" y="1798"/>
                  </a:cubicBezTo>
                  <a:cubicBezTo>
                    <a:pt x="55" y="1855"/>
                    <a:pt x="1" y="1939"/>
                    <a:pt x="14" y="1980"/>
                  </a:cubicBezTo>
                  <a:cubicBezTo>
                    <a:pt x="14" y="2066"/>
                    <a:pt x="53" y="2221"/>
                    <a:pt x="180" y="2221"/>
                  </a:cubicBezTo>
                  <a:cubicBezTo>
                    <a:pt x="202" y="2221"/>
                    <a:pt x="226" y="2216"/>
                    <a:pt x="254" y="2205"/>
                  </a:cubicBezTo>
                  <a:lnTo>
                    <a:pt x="267" y="2192"/>
                  </a:lnTo>
                  <a:lnTo>
                    <a:pt x="267" y="2192"/>
                  </a:lnTo>
                  <a:cubicBezTo>
                    <a:pt x="267" y="2192"/>
                    <a:pt x="237" y="2249"/>
                    <a:pt x="254" y="2317"/>
                  </a:cubicBezTo>
                  <a:cubicBezTo>
                    <a:pt x="267" y="2361"/>
                    <a:pt x="294" y="2401"/>
                    <a:pt x="351" y="2431"/>
                  </a:cubicBezTo>
                  <a:cubicBezTo>
                    <a:pt x="383" y="2451"/>
                    <a:pt x="412" y="2459"/>
                    <a:pt x="441" y="2459"/>
                  </a:cubicBezTo>
                  <a:cubicBezTo>
                    <a:pt x="536" y="2459"/>
                    <a:pt x="616" y="2365"/>
                    <a:pt x="702" y="2290"/>
                  </a:cubicBezTo>
                  <a:lnTo>
                    <a:pt x="702" y="2290"/>
                  </a:lnTo>
                  <a:cubicBezTo>
                    <a:pt x="688" y="2317"/>
                    <a:pt x="688" y="2361"/>
                    <a:pt x="702" y="2388"/>
                  </a:cubicBezTo>
                  <a:cubicBezTo>
                    <a:pt x="715" y="2401"/>
                    <a:pt x="729" y="2418"/>
                    <a:pt x="759" y="2431"/>
                  </a:cubicBezTo>
                  <a:cubicBezTo>
                    <a:pt x="767" y="2433"/>
                    <a:pt x="776" y="2434"/>
                    <a:pt x="785" y="2434"/>
                  </a:cubicBezTo>
                  <a:cubicBezTo>
                    <a:pt x="907" y="2434"/>
                    <a:pt x="1141" y="2279"/>
                    <a:pt x="1363" y="2135"/>
                  </a:cubicBezTo>
                  <a:cubicBezTo>
                    <a:pt x="1585" y="1980"/>
                    <a:pt x="1713" y="1841"/>
                    <a:pt x="1838" y="1558"/>
                  </a:cubicBezTo>
                  <a:cubicBezTo>
                    <a:pt x="1909" y="1420"/>
                    <a:pt x="2007" y="1278"/>
                    <a:pt x="2007" y="1278"/>
                  </a:cubicBezTo>
                  <a:cubicBezTo>
                    <a:pt x="2007" y="1278"/>
                    <a:pt x="2037" y="1208"/>
                    <a:pt x="2077" y="1123"/>
                  </a:cubicBezTo>
                  <a:cubicBezTo>
                    <a:pt x="2121" y="1039"/>
                    <a:pt x="2192" y="941"/>
                    <a:pt x="2276" y="870"/>
                  </a:cubicBezTo>
                  <a:cubicBezTo>
                    <a:pt x="2276" y="870"/>
                    <a:pt x="2024" y="28"/>
                    <a:pt x="101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p:nvPr/>
          </p:nvSpPr>
          <p:spPr>
            <a:xfrm>
              <a:off x="8286915" y="3846832"/>
              <a:ext cx="244765" cy="203790"/>
            </a:xfrm>
            <a:custGeom>
              <a:rect b="b" l="l" r="r" t="t"/>
              <a:pathLst>
                <a:path extrusionOk="0" h="1124" w="1350">
                  <a:moveTo>
                    <a:pt x="85" y="1"/>
                  </a:moveTo>
                  <a:cubicBezTo>
                    <a:pt x="85" y="1"/>
                    <a:pt x="55" y="28"/>
                    <a:pt x="1" y="85"/>
                  </a:cubicBezTo>
                  <a:cubicBezTo>
                    <a:pt x="267" y="142"/>
                    <a:pt x="857" y="351"/>
                    <a:pt x="1150" y="1123"/>
                  </a:cubicBezTo>
                  <a:cubicBezTo>
                    <a:pt x="1194" y="1039"/>
                    <a:pt x="1265" y="941"/>
                    <a:pt x="1349" y="870"/>
                  </a:cubicBezTo>
                  <a:cubicBezTo>
                    <a:pt x="1349" y="870"/>
                    <a:pt x="1097" y="28"/>
                    <a:pt x="85"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4"/>
            <p:cNvSpPr/>
            <p:nvPr/>
          </p:nvSpPr>
          <p:spPr>
            <a:xfrm>
              <a:off x="8136611" y="3984445"/>
              <a:ext cx="127278" cy="188378"/>
            </a:xfrm>
            <a:custGeom>
              <a:rect b="b" l="l" r="r" t="t"/>
              <a:pathLst>
                <a:path extrusionOk="0" h="1039" w="702">
                  <a:moveTo>
                    <a:pt x="702" y="0"/>
                  </a:moveTo>
                  <a:lnTo>
                    <a:pt x="702" y="0"/>
                  </a:lnTo>
                  <a:cubicBezTo>
                    <a:pt x="675" y="41"/>
                    <a:pt x="338" y="816"/>
                    <a:pt x="98" y="900"/>
                  </a:cubicBezTo>
                  <a:cubicBezTo>
                    <a:pt x="98" y="900"/>
                    <a:pt x="54" y="968"/>
                    <a:pt x="0" y="1039"/>
                  </a:cubicBezTo>
                  <a:cubicBezTo>
                    <a:pt x="54" y="1025"/>
                    <a:pt x="156" y="998"/>
                    <a:pt x="240" y="900"/>
                  </a:cubicBezTo>
                  <a:cubicBezTo>
                    <a:pt x="392" y="732"/>
                    <a:pt x="590" y="280"/>
                    <a:pt x="702"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p:nvPr/>
          </p:nvSpPr>
          <p:spPr>
            <a:xfrm>
              <a:off x="8162175" y="4058418"/>
              <a:ext cx="147584" cy="208504"/>
            </a:xfrm>
            <a:custGeom>
              <a:rect b="b" l="l" r="r" t="t"/>
              <a:pathLst>
                <a:path extrusionOk="0" h="1150" w="814">
                  <a:moveTo>
                    <a:pt x="814" y="0"/>
                  </a:moveTo>
                  <a:cubicBezTo>
                    <a:pt x="813" y="0"/>
                    <a:pt x="308" y="728"/>
                    <a:pt x="166" y="897"/>
                  </a:cubicBezTo>
                  <a:cubicBezTo>
                    <a:pt x="116" y="950"/>
                    <a:pt x="75" y="992"/>
                    <a:pt x="26" y="1030"/>
                  </a:cubicBezTo>
                  <a:lnTo>
                    <a:pt x="26" y="1030"/>
                  </a:lnTo>
                  <a:cubicBezTo>
                    <a:pt x="27" y="1027"/>
                    <a:pt x="28" y="1025"/>
                    <a:pt x="28" y="1025"/>
                  </a:cubicBezTo>
                  <a:lnTo>
                    <a:pt x="28" y="1025"/>
                  </a:lnTo>
                  <a:lnTo>
                    <a:pt x="15" y="1038"/>
                  </a:lnTo>
                  <a:cubicBezTo>
                    <a:pt x="18" y="1036"/>
                    <a:pt x="22" y="1033"/>
                    <a:pt x="26" y="1030"/>
                  </a:cubicBezTo>
                  <a:lnTo>
                    <a:pt x="26" y="1030"/>
                  </a:lnTo>
                  <a:cubicBezTo>
                    <a:pt x="19" y="1045"/>
                    <a:pt x="1" y="1094"/>
                    <a:pt x="15" y="1150"/>
                  </a:cubicBezTo>
                  <a:cubicBezTo>
                    <a:pt x="99" y="1082"/>
                    <a:pt x="197" y="954"/>
                    <a:pt x="321" y="799"/>
                  </a:cubicBezTo>
                  <a:cubicBezTo>
                    <a:pt x="561" y="475"/>
                    <a:pt x="813" y="0"/>
                    <a:pt x="814"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p:nvPr/>
          </p:nvSpPr>
          <p:spPr>
            <a:xfrm>
              <a:off x="8243582" y="4124414"/>
              <a:ext cx="120026" cy="155381"/>
            </a:xfrm>
            <a:custGeom>
              <a:rect b="b" l="l" r="r" t="t"/>
              <a:pathLst>
                <a:path extrusionOk="0" h="857" w="662">
                  <a:moveTo>
                    <a:pt x="661" y="0"/>
                  </a:moveTo>
                  <a:cubicBezTo>
                    <a:pt x="661" y="0"/>
                    <a:pt x="240" y="550"/>
                    <a:pt x="14" y="759"/>
                  </a:cubicBezTo>
                  <a:cubicBezTo>
                    <a:pt x="0" y="786"/>
                    <a:pt x="0" y="830"/>
                    <a:pt x="14" y="857"/>
                  </a:cubicBezTo>
                  <a:cubicBezTo>
                    <a:pt x="156" y="718"/>
                    <a:pt x="493" y="337"/>
                    <a:pt x="661"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p:nvPr/>
          </p:nvSpPr>
          <p:spPr>
            <a:xfrm>
              <a:off x="7308579" y="3717379"/>
              <a:ext cx="127640" cy="91198"/>
            </a:xfrm>
            <a:custGeom>
              <a:rect b="b" l="l" r="r" t="t"/>
              <a:pathLst>
                <a:path extrusionOk="0" h="503" w="704">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p:nvPr/>
          </p:nvSpPr>
          <p:spPr>
            <a:xfrm>
              <a:off x="7308579" y="3717379"/>
              <a:ext cx="127640" cy="91198"/>
            </a:xfrm>
            <a:custGeom>
              <a:rect b="b" l="l" r="r" t="t"/>
              <a:pathLst>
                <a:path extrusionOk="0" h="503" w="704">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a:off x="7270505" y="3737504"/>
              <a:ext cx="692595" cy="410480"/>
            </a:xfrm>
            <a:custGeom>
              <a:rect b="b" l="l" r="r" t="t"/>
              <a:pathLst>
                <a:path extrusionOk="0" h="2264" w="3820">
                  <a:moveTo>
                    <a:pt x="0" y="0"/>
                  </a:moveTo>
                  <a:cubicBezTo>
                    <a:pt x="0" y="0"/>
                    <a:pt x="71" y="462"/>
                    <a:pt x="57" y="1655"/>
                  </a:cubicBezTo>
                  <a:cubicBezTo>
                    <a:pt x="57" y="1655"/>
                    <a:pt x="156" y="1643"/>
                    <a:pt x="372" y="1643"/>
                  </a:cubicBezTo>
                  <a:cubicBezTo>
                    <a:pt x="480" y="1643"/>
                    <a:pt x="617" y="1646"/>
                    <a:pt x="786" y="1655"/>
                  </a:cubicBezTo>
                  <a:cubicBezTo>
                    <a:pt x="786" y="1655"/>
                    <a:pt x="1168" y="1779"/>
                    <a:pt x="1600" y="1779"/>
                  </a:cubicBezTo>
                  <a:cubicBezTo>
                    <a:pt x="1698" y="1779"/>
                    <a:pt x="1799" y="1772"/>
                    <a:pt x="1898" y="1757"/>
                  </a:cubicBezTo>
                  <a:cubicBezTo>
                    <a:pt x="1898" y="1757"/>
                    <a:pt x="2333" y="1784"/>
                    <a:pt x="2627" y="2050"/>
                  </a:cubicBezTo>
                  <a:cubicBezTo>
                    <a:pt x="2796" y="2209"/>
                    <a:pt x="2883" y="2264"/>
                    <a:pt x="2938" y="2264"/>
                  </a:cubicBezTo>
                  <a:cubicBezTo>
                    <a:pt x="2975" y="2264"/>
                    <a:pt x="2998" y="2239"/>
                    <a:pt x="3021" y="2205"/>
                  </a:cubicBezTo>
                  <a:cubicBezTo>
                    <a:pt x="3092" y="2121"/>
                    <a:pt x="2977" y="1855"/>
                    <a:pt x="2796" y="1686"/>
                  </a:cubicBezTo>
                  <a:lnTo>
                    <a:pt x="2796" y="1686"/>
                  </a:lnTo>
                  <a:cubicBezTo>
                    <a:pt x="2813" y="1701"/>
                    <a:pt x="2966" y="1771"/>
                    <a:pt x="3119" y="1854"/>
                  </a:cubicBezTo>
                  <a:cubicBezTo>
                    <a:pt x="3217" y="1895"/>
                    <a:pt x="3314" y="1952"/>
                    <a:pt x="3399" y="1993"/>
                  </a:cubicBezTo>
                  <a:cubicBezTo>
                    <a:pt x="3420" y="2003"/>
                    <a:pt x="3442" y="2008"/>
                    <a:pt x="3463" y="2008"/>
                  </a:cubicBezTo>
                  <a:cubicBezTo>
                    <a:pt x="3614" y="2008"/>
                    <a:pt x="3751" y="1776"/>
                    <a:pt x="3554" y="1628"/>
                  </a:cubicBezTo>
                  <a:cubicBezTo>
                    <a:pt x="3554" y="1628"/>
                    <a:pt x="3624" y="1628"/>
                    <a:pt x="3682" y="1601"/>
                  </a:cubicBezTo>
                  <a:cubicBezTo>
                    <a:pt x="3753" y="1588"/>
                    <a:pt x="3820" y="1517"/>
                    <a:pt x="3806" y="1389"/>
                  </a:cubicBezTo>
                  <a:cubicBezTo>
                    <a:pt x="3780" y="1123"/>
                    <a:pt x="3415" y="954"/>
                    <a:pt x="3385" y="954"/>
                  </a:cubicBezTo>
                  <a:cubicBezTo>
                    <a:pt x="3385" y="954"/>
                    <a:pt x="3415" y="914"/>
                    <a:pt x="3429" y="870"/>
                  </a:cubicBezTo>
                  <a:cubicBezTo>
                    <a:pt x="3456" y="799"/>
                    <a:pt x="3456" y="688"/>
                    <a:pt x="3331" y="590"/>
                  </a:cubicBezTo>
                  <a:cubicBezTo>
                    <a:pt x="3119" y="408"/>
                    <a:pt x="2657" y="253"/>
                    <a:pt x="2303" y="196"/>
                  </a:cubicBezTo>
                  <a:cubicBezTo>
                    <a:pt x="1952" y="138"/>
                    <a:pt x="1730" y="54"/>
                    <a:pt x="1517" y="54"/>
                  </a:cubicBezTo>
                  <a:cubicBezTo>
                    <a:pt x="1291" y="54"/>
                    <a:pt x="563" y="209"/>
                    <a:pt x="395" y="223"/>
                  </a:cubicBezTo>
                  <a:lnTo>
                    <a:pt x="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7270505" y="3737504"/>
              <a:ext cx="168253" cy="300245"/>
            </a:xfrm>
            <a:custGeom>
              <a:rect b="b" l="l" r="r" t="t"/>
              <a:pathLst>
                <a:path extrusionOk="0" h="1656" w="928">
                  <a:moveTo>
                    <a:pt x="0" y="0"/>
                  </a:moveTo>
                  <a:cubicBezTo>
                    <a:pt x="0" y="0"/>
                    <a:pt x="71" y="462"/>
                    <a:pt x="57" y="1655"/>
                  </a:cubicBezTo>
                  <a:cubicBezTo>
                    <a:pt x="57" y="1655"/>
                    <a:pt x="156" y="1643"/>
                    <a:pt x="372" y="1643"/>
                  </a:cubicBezTo>
                  <a:cubicBezTo>
                    <a:pt x="480" y="1643"/>
                    <a:pt x="617" y="1646"/>
                    <a:pt x="786" y="1655"/>
                  </a:cubicBezTo>
                  <a:cubicBezTo>
                    <a:pt x="927" y="631"/>
                    <a:pt x="395" y="223"/>
                    <a:pt x="395" y="223"/>
                  </a:cubicBezTo>
                  <a:lnTo>
                    <a:pt x="0" y="0"/>
                  </a:ln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4"/>
            <p:cNvSpPr/>
            <p:nvPr/>
          </p:nvSpPr>
          <p:spPr>
            <a:xfrm>
              <a:off x="7670288" y="3973929"/>
              <a:ext cx="165715" cy="99900"/>
            </a:xfrm>
            <a:custGeom>
              <a:rect b="b" l="l" r="r" t="t"/>
              <a:pathLst>
                <a:path extrusionOk="0" h="551" w="914">
                  <a:moveTo>
                    <a:pt x="0" y="1"/>
                  </a:moveTo>
                  <a:lnTo>
                    <a:pt x="590" y="382"/>
                  </a:lnTo>
                  <a:cubicBezTo>
                    <a:pt x="604" y="395"/>
                    <a:pt x="759" y="466"/>
                    <a:pt x="914" y="550"/>
                  </a:cubicBezTo>
                  <a:cubicBezTo>
                    <a:pt x="816" y="453"/>
                    <a:pt x="718" y="368"/>
                    <a:pt x="661" y="324"/>
                  </a:cubicBezTo>
                  <a:cubicBezTo>
                    <a:pt x="452" y="183"/>
                    <a:pt x="0" y="1"/>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p:nvPr/>
          </p:nvSpPr>
          <p:spPr>
            <a:xfrm>
              <a:off x="7703286" y="3910471"/>
              <a:ext cx="234793" cy="122383"/>
            </a:xfrm>
            <a:custGeom>
              <a:rect b="b" l="l" r="r" t="t"/>
              <a:pathLst>
                <a:path extrusionOk="0" h="675" w="1295">
                  <a:moveTo>
                    <a:pt x="0" y="0"/>
                  </a:moveTo>
                  <a:cubicBezTo>
                    <a:pt x="661" y="267"/>
                    <a:pt x="1167" y="674"/>
                    <a:pt x="1167" y="674"/>
                  </a:cubicBezTo>
                  <a:cubicBezTo>
                    <a:pt x="1167" y="674"/>
                    <a:pt x="1237" y="674"/>
                    <a:pt x="1295" y="647"/>
                  </a:cubicBezTo>
                  <a:cubicBezTo>
                    <a:pt x="674" y="213"/>
                    <a:pt x="44" y="14"/>
                    <a:pt x="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4"/>
            <p:cNvSpPr/>
            <p:nvPr/>
          </p:nvSpPr>
          <p:spPr>
            <a:xfrm>
              <a:off x="7660497" y="3821087"/>
              <a:ext cx="231711" cy="89566"/>
            </a:xfrm>
            <a:custGeom>
              <a:rect b="b" l="l" r="r" t="t"/>
              <a:pathLst>
                <a:path extrusionOk="0" h="494" w="1278">
                  <a:moveTo>
                    <a:pt x="0" y="1"/>
                  </a:moveTo>
                  <a:lnTo>
                    <a:pt x="0" y="1"/>
                  </a:lnTo>
                  <a:cubicBezTo>
                    <a:pt x="293" y="85"/>
                    <a:pt x="1234" y="493"/>
                    <a:pt x="1234" y="493"/>
                  </a:cubicBezTo>
                  <a:cubicBezTo>
                    <a:pt x="1234" y="493"/>
                    <a:pt x="1264" y="453"/>
                    <a:pt x="1278" y="409"/>
                  </a:cubicBezTo>
                  <a:cubicBezTo>
                    <a:pt x="1180" y="368"/>
                    <a:pt x="1052" y="325"/>
                    <a:pt x="897" y="267"/>
                  </a:cubicBezTo>
                  <a:cubicBezTo>
                    <a:pt x="506" y="129"/>
                    <a:pt x="54" y="14"/>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a:off x="7843799" y="4388942"/>
              <a:ext cx="132173" cy="754602"/>
            </a:xfrm>
            <a:custGeom>
              <a:rect b="b" l="l" r="r" t="t"/>
              <a:pathLst>
                <a:path extrusionOk="0" h="4162" w="729">
                  <a:moveTo>
                    <a:pt x="462" y="1"/>
                  </a:moveTo>
                  <a:cubicBezTo>
                    <a:pt x="462" y="1"/>
                    <a:pt x="321" y="2391"/>
                    <a:pt x="1" y="4161"/>
                  </a:cubicBezTo>
                  <a:lnTo>
                    <a:pt x="506" y="4161"/>
                  </a:lnTo>
                  <a:cubicBezTo>
                    <a:pt x="631" y="2782"/>
                    <a:pt x="729" y="874"/>
                    <a:pt x="462"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44"/>
          <p:cNvGrpSpPr/>
          <p:nvPr/>
        </p:nvGrpSpPr>
        <p:grpSpPr>
          <a:xfrm>
            <a:off x="3242413" y="3087352"/>
            <a:ext cx="2659163" cy="284589"/>
            <a:chOff x="3358450" y="3053625"/>
            <a:chExt cx="2375101" cy="284589"/>
          </a:xfrm>
        </p:grpSpPr>
        <p:sp>
          <p:nvSpPr>
            <p:cNvPr id="393" name="Google Shape;393;p44"/>
            <p:cNvSpPr/>
            <p:nvPr/>
          </p:nvSpPr>
          <p:spPr>
            <a:xfrm>
              <a:off x="3358450" y="3053625"/>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4"/>
            <p:cNvSpPr/>
            <p:nvPr/>
          </p:nvSpPr>
          <p:spPr>
            <a:xfrm>
              <a:off x="5434900" y="3053625"/>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44"/>
          <p:cNvGrpSpPr/>
          <p:nvPr/>
        </p:nvGrpSpPr>
        <p:grpSpPr>
          <a:xfrm rot="1746616">
            <a:off x="4208568" y="472651"/>
            <a:ext cx="726881" cy="799038"/>
            <a:chOff x="2963725" y="1527825"/>
            <a:chExt cx="263425" cy="289575"/>
          </a:xfrm>
        </p:grpSpPr>
        <p:sp>
          <p:nvSpPr>
            <p:cNvPr id="396" name="Google Shape;396;p44"/>
            <p:cNvSpPr/>
            <p:nvPr/>
          </p:nvSpPr>
          <p:spPr>
            <a:xfrm>
              <a:off x="2963725" y="1527825"/>
              <a:ext cx="263425" cy="289575"/>
            </a:xfrm>
            <a:custGeom>
              <a:rect b="b" l="l" r="r" t="t"/>
              <a:pathLst>
                <a:path extrusionOk="0" h="11583" w="10537">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a:off x="2963725" y="1527825"/>
              <a:ext cx="233150" cy="289525"/>
            </a:xfrm>
            <a:custGeom>
              <a:rect b="b" l="l" r="r" t="t"/>
              <a:pathLst>
                <a:path extrusionOk="0" h="11581" w="9326">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a:off x="3077075" y="1542900"/>
              <a:ext cx="129675" cy="93475"/>
            </a:xfrm>
            <a:custGeom>
              <a:rect b="b" l="l" r="r" t="t"/>
              <a:pathLst>
                <a:path extrusionOk="0" h="3739" w="5187">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a:off x="2983350" y="1720225"/>
              <a:ext cx="116950" cy="88175"/>
            </a:xfrm>
            <a:custGeom>
              <a:rect b="b" l="l" r="r" t="t"/>
              <a:pathLst>
                <a:path extrusionOk="0" h="3527" w="4678">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a:off x="3038475" y="1610750"/>
              <a:ext cx="95950" cy="135875"/>
            </a:xfrm>
            <a:custGeom>
              <a:rect b="b" l="l" r="r" t="t"/>
              <a:pathLst>
                <a:path extrusionOk="0" h="5435" w="3838">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44"/>
          <p:cNvSpPr txBox="1"/>
          <p:nvPr>
            <p:ph idx="2" type="subTitle"/>
          </p:nvPr>
        </p:nvSpPr>
        <p:spPr>
          <a:xfrm>
            <a:off x="3047475" y="695770"/>
            <a:ext cx="953100" cy="352800"/>
          </a:xfrm>
          <a:prstGeom prst="rect">
            <a:avLst/>
          </a:prstGeom>
        </p:spPr>
        <p:txBody>
          <a:bodyPr anchorCtr="0" anchor="ctr" bIns="36575" lIns="36575" spcFirstLastPara="1" rIns="36575" wrap="square" tIns="36575">
            <a:noAutofit/>
          </a:bodyPr>
          <a:lstStyle/>
          <a:p>
            <a:pPr indent="0" lvl="0" marL="0" rtl="0" algn="r">
              <a:spcBef>
                <a:spcPts val="0"/>
              </a:spcBef>
              <a:spcAft>
                <a:spcPts val="0"/>
              </a:spcAft>
              <a:buNone/>
            </a:pPr>
            <a:r>
              <a:rPr lang="en"/>
              <a:t>Tech</a:t>
            </a:r>
            <a:endParaRPr/>
          </a:p>
        </p:txBody>
      </p:sp>
      <p:sp>
        <p:nvSpPr>
          <p:cNvPr id="402" name="Google Shape;402;p44"/>
          <p:cNvSpPr txBox="1"/>
          <p:nvPr>
            <p:ph idx="3" type="subTitle"/>
          </p:nvPr>
        </p:nvSpPr>
        <p:spPr>
          <a:xfrm>
            <a:off x="5143450" y="695770"/>
            <a:ext cx="953100" cy="352800"/>
          </a:xfrm>
          <a:prstGeom prst="rect">
            <a:avLst/>
          </a:prstGeom>
        </p:spPr>
        <p:txBody>
          <a:bodyPr anchorCtr="0" anchor="ctr" bIns="36575" lIns="36575" spcFirstLastPara="1" rIns="36575" wrap="square" tIns="36575">
            <a:noAutofit/>
          </a:bodyPr>
          <a:lstStyle/>
          <a:p>
            <a:pPr indent="0" lvl="0" marL="0" rtl="0" algn="l">
              <a:spcBef>
                <a:spcPts val="0"/>
              </a:spcBef>
              <a:spcAft>
                <a:spcPts val="0"/>
              </a:spcAft>
              <a:buNone/>
            </a:pPr>
            <a:r>
              <a:rPr lang="en"/>
              <a:t>Titans</a:t>
            </a:r>
            <a:endParaRPr/>
          </a:p>
        </p:txBody>
      </p:sp>
      <p:grpSp>
        <p:nvGrpSpPr>
          <p:cNvPr id="403" name="Google Shape;403;p44"/>
          <p:cNvGrpSpPr/>
          <p:nvPr/>
        </p:nvGrpSpPr>
        <p:grpSpPr>
          <a:xfrm>
            <a:off x="337071" y="1932683"/>
            <a:ext cx="1925776" cy="3216757"/>
            <a:chOff x="337071" y="1932683"/>
            <a:chExt cx="1925776" cy="3216757"/>
          </a:xfrm>
        </p:grpSpPr>
        <p:sp>
          <p:nvSpPr>
            <p:cNvPr id="404" name="Google Shape;404;p44"/>
            <p:cNvSpPr/>
            <p:nvPr/>
          </p:nvSpPr>
          <p:spPr>
            <a:xfrm>
              <a:off x="337071" y="3483595"/>
              <a:ext cx="330832" cy="791932"/>
            </a:xfrm>
            <a:custGeom>
              <a:rect b="b" l="l" r="r" t="t"/>
              <a:pathLst>
                <a:path extrusionOk="0" h="5216" w="2179">
                  <a:moveTo>
                    <a:pt x="927" y="1"/>
                  </a:moveTo>
                  <a:cubicBezTo>
                    <a:pt x="927" y="1"/>
                    <a:pt x="577" y="99"/>
                    <a:pt x="395" y="338"/>
                  </a:cubicBezTo>
                  <a:cubicBezTo>
                    <a:pt x="364" y="382"/>
                    <a:pt x="351" y="409"/>
                    <a:pt x="324" y="453"/>
                  </a:cubicBezTo>
                  <a:cubicBezTo>
                    <a:pt x="196" y="675"/>
                    <a:pt x="142" y="941"/>
                    <a:pt x="142" y="941"/>
                  </a:cubicBezTo>
                  <a:lnTo>
                    <a:pt x="71" y="1309"/>
                  </a:lnTo>
                  <a:cubicBezTo>
                    <a:pt x="0" y="1673"/>
                    <a:pt x="142" y="2711"/>
                    <a:pt x="337" y="3092"/>
                  </a:cubicBezTo>
                  <a:cubicBezTo>
                    <a:pt x="479" y="3359"/>
                    <a:pt x="563" y="3709"/>
                    <a:pt x="688" y="4131"/>
                  </a:cubicBezTo>
                  <a:cubicBezTo>
                    <a:pt x="732" y="4299"/>
                    <a:pt x="799" y="4498"/>
                    <a:pt x="870" y="4694"/>
                  </a:cubicBezTo>
                  <a:cubicBezTo>
                    <a:pt x="1042" y="5144"/>
                    <a:pt x="1247" y="5215"/>
                    <a:pt x="1360" y="5215"/>
                  </a:cubicBezTo>
                  <a:cubicBezTo>
                    <a:pt x="1414" y="5215"/>
                    <a:pt x="1447" y="5200"/>
                    <a:pt x="1447" y="5200"/>
                  </a:cubicBezTo>
                  <a:cubicBezTo>
                    <a:pt x="1447" y="5200"/>
                    <a:pt x="2178" y="4539"/>
                    <a:pt x="2064" y="4161"/>
                  </a:cubicBezTo>
                  <a:cubicBezTo>
                    <a:pt x="2023" y="4006"/>
                    <a:pt x="1966" y="3864"/>
                    <a:pt x="1939" y="3723"/>
                  </a:cubicBezTo>
                  <a:cubicBezTo>
                    <a:pt x="1881" y="3527"/>
                    <a:pt x="1841" y="3332"/>
                    <a:pt x="1841" y="3092"/>
                  </a:cubicBezTo>
                  <a:cubicBezTo>
                    <a:pt x="1841" y="2698"/>
                    <a:pt x="1996" y="2432"/>
                    <a:pt x="1939" y="1953"/>
                  </a:cubicBezTo>
                  <a:cubicBezTo>
                    <a:pt x="1925" y="1815"/>
                    <a:pt x="1912" y="1700"/>
                    <a:pt x="1895" y="1602"/>
                  </a:cubicBezTo>
                  <a:cubicBezTo>
                    <a:pt x="1881" y="1336"/>
                    <a:pt x="1895" y="1194"/>
                    <a:pt x="1895" y="1194"/>
                  </a:cubicBezTo>
                  <a:lnTo>
                    <a:pt x="1757" y="662"/>
                  </a:lnTo>
                  <a:lnTo>
                    <a:pt x="927" y="1"/>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p:nvPr/>
          </p:nvSpPr>
          <p:spPr>
            <a:xfrm>
              <a:off x="441376" y="4048695"/>
              <a:ext cx="226526" cy="226829"/>
            </a:xfrm>
            <a:custGeom>
              <a:rect b="b" l="l" r="r" t="t"/>
              <a:pathLst>
                <a:path extrusionOk="0" h="1494" w="1492">
                  <a:moveTo>
                    <a:pt x="1201" y="0"/>
                  </a:moveTo>
                  <a:cubicBezTo>
                    <a:pt x="596" y="0"/>
                    <a:pt x="208" y="232"/>
                    <a:pt x="1" y="409"/>
                  </a:cubicBezTo>
                  <a:cubicBezTo>
                    <a:pt x="45" y="577"/>
                    <a:pt x="112" y="776"/>
                    <a:pt x="183" y="972"/>
                  </a:cubicBezTo>
                  <a:cubicBezTo>
                    <a:pt x="355" y="1422"/>
                    <a:pt x="560" y="1493"/>
                    <a:pt x="673" y="1493"/>
                  </a:cubicBezTo>
                  <a:cubicBezTo>
                    <a:pt x="727" y="1493"/>
                    <a:pt x="760" y="1478"/>
                    <a:pt x="760" y="1478"/>
                  </a:cubicBezTo>
                  <a:cubicBezTo>
                    <a:pt x="760" y="1478"/>
                    <a:pt x="1491" y="817"/>
                    <a:pt x="1377" y="439"/>
                  </a:cubicBezTo>
                  <a:cubicBezTo>
                    <a:pt x="1336" y="284"/>
                    <a:pt x="1279" y="142"/>
                    <a:pt x="1252" y="1"/>
                  </a:cubicBezTo>
                  <a:cubicBezTo>
                    <a:pt x="1235" y="1"/>
                    <a:pt x="1218" y="0"/>
                    <a:pt x="1201"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p:nvPr/>
          </p:nvSpPr>
          <p:spPr>
            <a:xfrm>
              <a:off x="386111" y="3483595"/>
              <a:ext cx="238673" cy="243379"/>
            </a:xfrm>
            <a:custGeom>
              <a:rect b="b" l="l" r="r" t="t"/>
              <a:pathLst>
                <a:path extrusionOk="0" h="1603" w="1572">
                  <a:moveTo>
                    <a:pt x="604" y="1"/>
                  </a:moveTo>
                  <a:cubicBezTo>
                    <a:pt x="604" y="1"/>
                    <a:pt x="254" y="99"/>
                    <a:pt x="72" y="338"/>
                  </a:cubicBezTo>
                  <a:cubicBezTo>
                    <a:pt x="41" y="382"/>
                    <a:pt x="28" y="409"/>
                    <a:pt x="1" y="453"/>
                  </a:cubicBezTo>
                  <a:cubicBezTo>
                    <a:pt x="183" y="719"/>
                    <a:pt x="577" y="1211"/>
                    <a:pt x="1039" y="1434"/>
                  </a:cubicBezTo>
                  <a:cubicBezTo>
                    <a:pt x="1252" y="1531"/>
                    <a:pt x="1434" y="1575"/>
                    <a:pt x="1572" y="1602"/>
                  </a:cubicBezTo>
                  <a:cubicBezTo>
                    <a:pt x="1558" y="1336"/>
                    <a:pt x="1572" y="1194"/>
                    <a:pt x="1572" y="1194"/>
                  </a:cubicBezTo>
                  <a:lnTo>
                    <a:pt x="1434" y="662"/>
                  </a:lnTo>
                  <a:lnTo>
                    <a:pt x="604"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4"/>
            <p:cNvSpPr/>
            <p:nvPr/>
          </p:nvSpPr>
          <p:spPr>
            <a:xfrm>
              <a:off x="396891" y="3070018"/>
              <a:ext cx="353909" cy="600627"/>
            </a:xfrm>
            <a:custGeom>
              <a:rect b="b" l="l" r="r" t="t"/>
              <a:pathLst>
                <a:path extrusionOk="0" h="3956" w="2331">
                  <a:moveTo>
                    <a:pt x="928" y="1"/>
                  </a:moveTo>
                  <a:cubicBezTo>
                    <a:pt x="911" y="28"/>
                    <a:pt x="857" y="240"/>
                    <a:pt x="786" y="493"/>
                  </a:cubicBezTo>
                  <a:cubicBezTo>
                    <a:pt x="742" y="675"/>
                    <a:pt x="702" y="884"/>
                    <a:pt x="675" y="1053"/>
                  </a:cubicBezTo>
                  <a:cubicBezTo>
                    <a:pt x="618" y="1491"/>
                    <a:pt x="506" y="1744"/>
                    <a:pt x="365" y="2051"/>
                  </a:cubicBezTo>
                  <a:cubicBezTo>
                    <a:pt x="223" y="2347"/>
                    <a:pt x="41" y="2782"/>
                    <a:pt x="1" y="3062"/>
                  </a:cubicBezTo>
                  <a:cubicBezTo>
                    <a:pt x="1" y="3062"/>
                    <a:pt x="742" y="3821"/>
                    <a:pt x="1096" y="3918"/>
                  </a:cubicBezTo>
                  <a:cubicBezTo>
                    <a:pt x="1218" y="3946"/>
                    <a:pt x="1303" y="3956"/>
                    <a:pt x="1363" y="3956"/>
                  </a:cubicBezTo>
                  <a:cubicBezTo>
                    <a:pt x="1483" y="3956"/>
                    <a:pt x="1501" y="3918"/>
                    <a:pt x="1501" y="3918"/>
                  </a:cubicBezTo>
                  <a:cubicBezTo>
                    <a:pt x="1501" y="3918"/>
                    <a:pt x="1616" y="3598"/>
                    <a:pt x="1700" y="3443"/>
                  </a:cubicBezTo>
                  <a:cubicBezTo>
                    <a:pt x="1740" y="3386"/>
                    <a:pt x="1798" y="3315"/>
                    <a:pt x="1868" y="3244"/>
                  </a:cubicBezTo>
                  <a:cubicBezTo>
                    <a:pt x="1966" y="3119"/>
                    <a:pt x="2091" y="2951"/>
                    <a:pt x="2175" y="2684"/>
                  </a:cubicBezTo>
                  <a:cubicBezTo>
                    <a:pt x="2330" y="2250"/>
                    <a:pt x="2290" y="210"/>
                    <a:pt x="2290" y="210"/>
                  </a:cubicBezTo>
                  <a:lnTo>
                    <a:pt x="92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p:nvPr/>
          </p:nvSpPr>
          <p:spPr>
            <a:xfrm>
              <a:off x="516227" y="3070018"/>
              <a:ext cx="234573" cy="492678"/>
            </a:xfrm>
            <a:custGeom>
              <a:rect b="b" l="l" r="r" t="t"/>
              <a:pathLst>
                <a:path extrusionOk="0" h="3245" w="1545">
                  <a:moveTo>
                    <a:pt x="142" y="1"/>
                  </a:moveTo>
                  <a:cubicBezTo>
                    <a:pt x="125" y="28"/>
                    <a:pt x="71" y="240"/>
                    <a:pt x="0" y="493"/>
                  </a:cubicBezTo>
                  <a:cubicBezTo>
                    <a:pt x="155" y="618"/>
                    <a:pt x="324" y="800"/>
                    <a:pt x="408" y="999"/>
                  </a:cubicBezTo>
                  <a:cubicBezTo>
                    <a:pt x="408" y="999"/>
                    <a:pt x="267" y="1474"/>
                    <a:pt x="617" y="2165"/>
                  </a:cubicBezTo>
                  <a:cubicBezTo>
                    <a:pt x="884" y="2738"/>
                    <a:pt x="1025" y="2907"/>
                    <a:pt x="1082" y="3244"/>
                  </a:cubicBezTo>
                  <a:cubicBezTo>
                    <a:pt x="1180" y="3119"/>
                    <a:pt x="1305" y="2951"/>
                    <a:pt x="1389" y="2684"/>
                  </a:cubicBezTo>
                  <a:cubicBezTo>
                    <a:pt x="1544" y="2250"/>
                    <a:pt x="1504" y="210"/>
                    <a:pt x="1504" y="210"/>
                  </a:cubicBezTo>
                  <a:lnTo>
                    <a:pt x="142"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p:nvPr/>
          </p:nvSpPr>
          <p:spPr>
            <a:xfrm>
              <a:off x="456255" y="2646269"/>
              <a:ext cx="370306" cy="575424"/>
            </a:xfrm>
            <a:custGeom>
              <a:rect b="b" l="l" r="r" t="t"/>
              <a:pathLst>
                <a:path extrusionOk="0" h="3790" w="2439">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p:nvPr/>
          </p:nvSpPr>
          <p:spPr>
            <a:xfrm>
              <a:off x="456255" y="2646282"/>
              <a:ext cx="370307" cy="575426"/>
            </a:xfrm>
            <a:custGeom>
              <a:rect b="b" l="l" r="r" t="t"/>
              <a:pathLst>
                <a:path extrusionOk="0" h="3790" w="2439">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4"/>
            <p:cNvSpPr/>
            <p:nvPr/>
          </p:nvSpPr>
          <p:spPr>
            <a:xfrm>
              <a:off x="526855" y="2646269"/>
              <a:ext cx="299706" cy="400368"/>
            </a:xfrm>
            <a:custGeom>
              <a:rect b="b" l="l" r="r" t="t"/>
              <a:pathLst>
                <a:path extrusionOk="0" h="2637" w="1974">
                  <a:moveTo>
                    <a:pt x="1534" y="1"/>
                  </a:moveTo>
                  <a:cubicBezTo>
                    <a:pt x="1449" y="1"/>
                    <a:pt x="1354" y="7"/>
                    <a:pt x="1252" y="24"/>
                  </a:cubicBezTo>
                  <a:cubicBezTo>
                    <a:pt x="1110" y="51"/>
                    <a:pt x="969" y="95"/>
                    <a:pt x="814" y="152"/>
                  </a:cubicBezTo>
                  <a:cubicBezTo>
                    <a:pt x="547" y="277"/>
                    <a:pt x="224" y="543"/>
                    <a:pt x="1" y="938"/>
                  </a:cubicBezTo>
                  <a:cubicBezTo>
                    <a:pt x="72" y="1457"/>
                    <a:pt x="281" y="2455"/>
                    <a:pt x="746" y="2637"/>
                  </a:cubicBezTo>
                  <a:lnTo>
                    <a:pt x="814" y="1470"/>
                  </a:lnTo>
                  <a:cubicBezTo>
                    <a:pt x="814" y="1470"/>
                    <a:pt x="1265" y="108"/>
                    <a:pt x="1953" y="68"/>
                  </a:cubicBezTo>
                  <a:cubicBezTo>
                    <a:pt x="1974" y="68"/>
                    <a:pt x="1807" y="1"/>
                    <a:pt x="1534"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a:off x="554639" y="2646269"/>
              <a:ext cx="271923" cy="575426"/>
            </a:xfrm>
            <a:custGeom>
              <a:rect b="b" l="l" r="r" t="t"/>
              <a:pathLst>
                <a:path extrusionOk="0" h="3790" w="1791">
                  <a:moveTo>
                    <a:pt x="1351" y="1"/>
                  </a:moveTo>
                  <a:cubicBezTo>
                    <a:pt x="1266" y="1"/>
                    <a:pt x="1171" y="7"/>
                    <a:pt x="1069" y="24"/>
                  </a:cubicBezTo>
                  <a:cubicBezTo>
                    <a:pt x="715" y="236"/>
                    <a:pt x="253" y="671"/>
                    <a:pt x="111" y="1568"/>
                  </a:cubicBezTo>
                  <a:cubicBezTo>
                    <a:pt x="14" y="2273"/>
                    <a:pt x="0" y="2863"/>
                    <a:pt x="27" y="3298"/>
                  </a:cubicBezTo>
                  <a:cubicBezTo>
                    <a:pt x="196" y="3422"/>
                    <a:pt x="378" y="3591"/>
                    <a:pt x="479" y="3790"/>
                  </a:cubicBezTo>
                  <a:lnTo>
                    <a:pt x="631" y="1470"/>
                  </a:lnTo>
                  <a:cubicBezTo>
                    <a:pt x="631" y="1470"/>
                    <a:pt x="1082" y="108"/>
                    <a:pt x="1770" y="68"/>
                  </a:cubicBezTo>
                  <a:cubicBezTo>
                    <a:pt x="1791" y="68"/>
                    <a:pt x="1624" y="1"/>
                    <a:pt x="135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599124" y="4031842"/>
              <a:ext cx="1015722" cy="1117598"/>
            </a:xfrm>
            <a:custGeom>
              <a:rect b="b" l="l" r="r" t="t"/>
              <a:pathLst>
                <a:path extrusionOk="0" h="7361" w="6690">
                  <a:moveTo>
                    <a:pt x="5789" y="1"/>
                  </a:moveTo>
                  <a:cubicBezTo>
                    <a:pt x="5776" y="1"/>
                    <a:pt x="5762" y="1"/>
                    <a:pt x="5749" y="14"/>
                  </a:cubicBezTo>
                  <a:cubicBezTo>
                    <a:pt x="5705" y="28"/>
                    <a:pt x="5647" y="44"/>
                    <a:pt x="5594" y="71"/>
                  </a:cubicBezTo>
                  <a:cubicBezTo>
                    <a:pt x="5438" y="129"/>
                    <a:pt x="5283" y="169"/>
                    <a:pt x="5142" y="227"/>
                  </a:cubicBezTo>
                  <a:cubicBezTo>
                    <a:pt x="5088" y="240"/>
                    <a:pt x="5030" y="253"/>
                    <a:pt x="4973" y="267"/>
                  </a:cubicBezTo>
                  <a:cubicBezTo>
                    <a:pt x="3512" y="716"/>
                    <a:pt x="2335" y="819"/>
                    <a:pt x="1564" y="819"/>
                  </a:cubicBezTo>
                  <a:cubicBezTo>
                    <a:pt x="912" y="819"/>
                    <a:pt x="550" y="746"/>
                    <a:pt x="550" y="746"/>
                  </a:cubicBezTo>
                  <a:lnTo>
                    <a:pt x="550" y="901"/>
                  </a:lnTo>
                  <a:lnTo>
                    <a:pt x="550" y="1039"/>
                  </a:lnTo>
                  <a:cubicBezTo>
                    <a:pt x="550" y="1491"/>
                    <a:pt x="550" y="2290"/>
                    <a:pt x="493" y="2627"/>
                  </a:cubicBezTo>
                  <a:cubicBezTo>
                    <a:pt x="466" y="2769"/>
                    <a:pt x="439" y="2951"/>
                    <a:pt x="408" y="3176"/>
                  </a:cubicBezTo>
                  <a:cubicBezTo>
                    <a:pt x="324" y="3793"/>
                    <a:pt x="226" y="4721"/>
                    <a:pt x="128" y="5607"/>
                  </a:cubicBezTo>
                  <a:cubicBezTo>
                    <a:pt x="0" y="6814"/>
                    <a:pt x="128" y="7360"/>
                    <a:pt x="128" y="7360"/>
                  </a:cubicBezTo>
                  <a:lnTo>
                    <a:pt x="6507" y="7360"/>
                  </a:lnTo>
                  <a:cubicBezTo>
                    <a:pt x="6507" y="7360"/>
                    <a:pt x="6548" y="6673"/>
                    <a:pt x="6575" y="6042"/>
                  </a:cubicBezTo>
                  <a:cubicBezTo>
                    <a:pt x="6605" y="5408"/>
                    <a:pt x="6490" y="4006"/>
                    <a:pt x="6490" y="4006"/>
                  </a:cubicBezTo>
                  <a:cubicBezTo>
                    <a:pt x="6618" y="3514"/>
                    <a:pt x="6676" y="2826"/>
                    <a:pt x="6676" y="2826"/>
                  </a:cubicBezTo>
                  <a:cubicBezTo>
                    <a:pt x="6689" y="2236"/>
                    <a:pt x="6618" y="1744"/>
                    <a:pt x="6507" y="1349"/>
                  </a:cubicBezTo>
                  <a:cubicBezTo>
                    <a:pt x="6450" y="1140"/>
                    <a:pt x="6379" y="941"/>
                    <a:pt x="6308" y="786"/>
                  </a:cubicBezTo>
                  <a:cubicBezTo>
                    <a:pt x="6184" y="493"/>
                    <a:pt x="6042" y="297"/>
                    <a:pt x="5944" y="169"/>
                  </a:cubicBezTo>
                  <a:cubicBezTo>
                    <a:pt x="5860" y="58"/>
                    <a:pt x="5789" y="1"/>
                    <a:pt x="578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p:nvPr/>
          </p:nvSpPr>
          <p:spPr>
            <a:xfrm>
              <a:off x="661070" y="4168486"/>
              <a:ext cx="145450" cy="346165"/>
            </a:xfrm>
            <a:custGeom>
              <a:rect b="b" l="l" r="r" t="t"/>
              <a:pathLst>
                <a:path extrusionOk="0" h="2280" w="958">
                  <a:moveTo>
                    <a:pt x="142" y="1"/>
                  </a:moveTo>
                  <a:lnTo>
                    <a:pt x="142" y="139"/>
                  </a:lnTo>
                  <a:cubicBezTo>
                    <a:pt x="142" y="591"/>
                    <a:pt x="142" y="1390"/>
                    <a:pt x="85" y="1727"/>
                  </a:cubicBezTo>
                  <a:cubicBezTo>
                    <a:pt x="58" y="1869"/>
                    <a:pt x="31" y="2051"/>
                    <a:pt x="0" y="2276"/>
                  </a:cubicBezTo>
                  <a:cubicBezTo>
                    <a:pt x="19" y="2279"/>
                    <a:pt x="38" y="2280"/>
                    <a:pt x="57" y="2280"/>
                  </a:cubicBezTo>
                  <a:cubicBezTo>
                    <a:pt x="151" y="2280"/>
                    <a:pt x="238" y="2251"/>
                    <a:pt x="297" y="2192"/>
                  </a:cubicBezTo>
                  <a:cubicBezTo>
                    <a:pt x="324" y="2162"/>
                    <a:pt x="337" y="2148"/>
                    <a:pt x="351" y="2135"/>
                  </a:cubicBezTo>
                  <a:cubicBezTo>
                    <a:pt x="366" y="2130"/>
                    <a:pt x="382" y="2129"/>
                    <a:pt x="398" y="2129"/>
                  </a:cubicBezTo>
                  <a:cubicBezTo>
                    <a:pt x="431" y="2129"/>
                    <a:pt x="466" y="2135"/>
                    <a:pt x="493" y="2135"/>
                  </a:cubicBezTo>
                  <a:cubicBezTo>
                    <a:pt x="590" y="2135"/>
                    <a:pt x="675" y="2078"/>
                    <a:pt x="732" y="1993"/>
                  </a:cubicBezTo>
                  <a:cubicBezTo>
                    <a:pt x="772" y="1909"/>
                    <a:pt x="759" y="1798"/>
                    <a:pt x="705" y="1727"/>
                  </a:cubicBezTo>
                  <a:cubicBezTo>
                    <a:pt x="759" y="1700"/>
                    <a:pt x="830" y="1656"/>
                    <a:pt x="887" y="1629"/>
                  </a:cubicBezTo>
                  <a:cubicBezTo>
                    <a:pt x="900" y="1616"/>
                    <a:pt x="927" y="1589"/>
                    <a:pt x="941" y="1572"/>
                  </a:cubicBezTo>
                  <a:cubicBezTo>
                    <a:pt x="958" y="1531"/>
                    <a:pt x="958" y="1504"/>
                    <a:pt x="958" y="1474"/>
                  </a:cubicBezTo>
                  <a:cubicBezTo>
                    <a:pt x="941" y="1363"/>
                    <a:pt x="900" y="1265"/>
                    <a:pt x="816" y="1181"/>
                  </a:cubicBezTo>
                  <a:cubicBezTo>
                    <a:pt x="927" y="1110"/>
                    <a:pt x="958" y="955"/>
                    <a:pt x="927" y="844"/>
                  </a:cubicBezTo>
                  <a:cubicBezTo>
                    <a:pt x="900" y="716"/>
                    <a:pt x="830" y="604"/>
                    <a:pt x="745" y="493"/>
                  </a:cubicBezTo>
                  <a:cubicBezTo>
                    <a:pt x="688" y="392"/>
                    <a:pt x="634" y="281"/>
                    <a:pt x="536" y="223"/>
                  </a:cubicBezTo>
                  <a:cubicBezTo>
                    <a:pt x="435" y="156"/>
                    <a:pt x="337" y="85"/>
                    <a:pt x="226" y="41"/>
                  </a:cubicBezTo>
                  <a:cubicBezTo>
                    <a:pt x="199" y="28"/>
                    <a:pt x="169" y="14"/>
                    <a:pt x="142"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354160" y="4033967"/>
              <a:ext cx="224248" cy="1115472"/>
            </a:xfrm>
            <a:custGeom>
              <a:rect b="b" l="l" r="r" t="t"/>
              <a:pathLst>
                <a:path extrusionOk="0" h="7347" w="1477">
                  <a:moveTo>
                    <a:pt x="776" y="0"/>
                  </a:moveTo>
                  <a:cubicBezTo>
                    <a:pt x="732" y="14"/>
                    <a:pt x="674" y="30"/>
                    <a:pt x="621" y="57"/>
                  </a:cubicBezTo>
                  <a:cubicBezTo>
                    <a:pt x="465" y="115"/>
                    <a:pt x="310" y="155"/>
                    <a:pt x="169" y="213"/>
                  </a:cubicBezTo>
                  <a:cubicBezTo>
                    <a:pt x="115" y="226"/>
                    <a:pt x="57" y="239"/>
                    <a:pt x="0" y="253"/>
                  </a:cubicBezTo>
                  <a:lnTo>
                    <a:pt x="17" y="266"/>
                  </a:lnTo>
                  <a:cubicBezTo>
                    <a:pt x="213" y="745"/>
                    <a:pt x="550" y="1716"/>
                    <a:pt x="590" y="2937"/>
                  </a:cubicBezTo>
                  <a:cubicBezTo>
                    <a:pt x="647" y="4342"/>
                    <a:pt x="621" y="6490"/>
                    <a:pt x="607" y="7333"/>
                  </a:cubicBezTo>
                  <a:lnTo>
                    <a:pt x="607" y="7346"/>
                  </a:lnTo>
                  <a:lnTo>
                    <a:pt x="1406" y="7346"/>
                  </a:lnTo>
                  <a:cubicBezTo>
                    <a:pt x="1433" y="6281"/>
                    <a:pt x="1477" y="3709"/>
                    <a:pt x="1393" y="2643"/>
                  </a:cubicBezTo>
                  <a:cubicBezTo>
                    <a:pt x="1322" y="1672"/>
                    <a:pt x="985" y="563"/>
                    <a:pt x="776"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p:nvPr/>
          </p:nvSpPr>
          <p:spPr>
            <a:xfrm>
              <a:off x="1379666" y="4042621"/>
              <a:ext cx="173234" cy="1106818"/>
            </a:xfrm>
            <a:custGeom>
              <a:rect b="b" l="l" r="r" t="t"/>
              <a:pathLst>
                <a:path extrusionOk="0" h="7290" w="1141">
                  <a:moveTo>
                    <a:pt x="453" y="0"/>
                  </a:moveTo>
                  <a:cubicBezTo>
                    <a:pt x="297" y="58"/>
                    <a:pt x="142" y="98"/>
                    <a:pt x="1" y="156"/>
                  </a:cubicBezTo>
                  <a:cubicBezTo>
                    <a:pt x="200" y="648"/>
                    <a:pt x="550" y="1629"/>
                    <a:pt x="591" y="2866"/>
                  </a:cubicBezTo>
                  <a:cubicBezTo>
                    <a:pt x="648" y="4285"/>
                    <a:pt x="621" y="6447"/>
                    <a:pt x="608" y="7289"/>
                  </a:cubicBezTo>
                  <a:lnTo>
                    <a:pt x="1069" y="7289"/>
                  </a:lnTo>
                  <a:cubicBezTo>
                    <a:pt x="1096" y="6335"/>
                    <a:pt x="1140" y="3665"/>
                    <a:pt x="1056" y="2600"/>
                  </a:cubicBezTo>
                  <a:cubicBezTo>
                    <a:pt x="985" y="1629"/>
                    <a:pt x="635" y="533"/>
                    <a:pt x="453"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p:nvPr/>
          </p:nvSpPr>
          <p:spPr>
            <a:xfrm>
              <a:off x="921605" y="4057501"/>
              <a:ext cx="665609" cy="269189"/>
            </a:xfrm>
            <a:custGeom>
              <a:rect b="b" l="l" r="r" t="t"/>
              <a:pathLst>
                <a:path extrusionOk="0" h="1773" w="4384">
                  <a:moveTo>
                    <a:pt x="3820" y="0"/>
                  </a:moveTo>
                  <a:cubicBezTo>
                    <a:pt x="3456" y="182"/>
                    <a:pt x="3102" y="364"/>
                    <a:pt x="2738" y="563"/>
                  </a:cubicBezTo>
                  <a:cubicBezTo>
                    <a:pt x="2472" y="688"/>
                    <a:pt x="2205" y="830"/>
                    <a:pt x="1922" y="927"/>
                  </a:cubicBezTo>
                  <a:cubicBezTo>
                    <a:pt x="1691" y="1005"/>
                    <a:pt x="1457" y="1048"/>
                    <a:pt x="1224" y="1048"/>
                  </a:cubicBezTo>
                  <a:cubicBezTo>
                    <a:pt x="1162" y="1048"/>
                    <a:pt x="1101" y="1045"/>
                    <a:pt x="1039" y="1039"/>
                  </a:cubicBezTo>
                  <a:cubicBezTo>
                    <a:pt x="786" y="998"/>
                    <a:pt x="547" y="900"/>
                    <a:pt x="321" y="772"/>
                  </a:cubicBezTo>
                  <a:cubicBezTo>
                    <a:pt x="265" y="742"/>
                    <a:pt x="218" y="714"/>
                    <a:pt x="173" y="714"/>
                  </a:cubicBezTo>
                  <a:cubicBezTo>
                    <a:pt x="138" y="714"/>
                    <a:pt x="104" y="730"/>
                    <a:pt x="68" y="772"/>
                  </a:cubicBezTo>
                  <a:cubicBezTo>
                    <a:pt x="0" y="857"/>
                    <a:pt x="0" y="954"/>
                    <a:pt x="54" y="1055"/>
                  </a:cubicBezTo>
                  <a:cubicBezTo>
                    <a:pt x="68" y="1082"/>
                    <a:pt x="98" y="1109"/>
                    <a:pt x="112" y="1153"/>
                  </a:cubicBezTo>
                  <a:cubicBezTo>
                    <a:pt x="125" y="1194"/>
                    <a:pt x="125" y="1237"/>
                    <a:pt x="125" y="1278"/>
                  </a:cubicBezTo>
                  <a:cubicBezTo>
                    <a:pt x="139" y="1406"/>
                    <a:pt x="236" y="1504"/>
                    <a:pt x="337" y="1561"/>
                  </a:cubicBezTo>
                  <a:cubicBezTo>
                    <a:pt x="422" y="1602"/>
                    <a:pt x="515" y="1620"/>
                    <a:pt x="612" y="1620"/>
                  </a:cubicBezTo>
                  <a:cubicBezTo>
                    <a:pt x="641" y="1620"/>
                    <a:pt x="671" y="1618"/>
                    <a:pt x="702" y="1615"/>
                  </a:cubicBezTo>
                  <a:cubicBezTo>
                    <a:pt x="764" y="1728"/>
                    <a:pt x="902" y="1773"/>
                    <a:pt x="1040" y="1773"/>
                  </a:cubicBezTo>
                  <a:cubicBezTo>
                    <a:pt x="1058" y="1773"/>
                    <a:pt x="1077" y="1772"/>
                    <a:pt x="1096" y="1770"/>
                  </a:cubicBezTo>
                  <a:cubicBezTo>
                    <a:pt x="1234" y="1757"/>
                    <a:pt x="1376" y="1699"/>
                    <a:pt x="1517" y="1659"/>
                  </a:cubicBezTo>
                  <a:cubicBezTo>
                    <a:pt x="1660" y="1621"/>
                    <a:pt x="1803" y="1609"/>
                    <a:pt x="1947" y="1609"/>
                  </a:cubicBezTo>
                  <a:cubicBezTo>
                    <a:pt x="2126" y="1609"/>
                    <a:pt x="2305" y="1629"/>
                    <a:pt x="2485" y="1645"/>
                  </a:cubicBezTo>
                  <a:cubicBezTo>
                    <a:pt x="2627" y="1659"/>
                    <a:pt x="2765" y="1686"/>
                    <a:pt x="2906" y="1686"/>
                  </a:cubicBezTo>
                  <a:cubicBezTo>
                    <a:pt x="3439" y="1686"/>
                    <a:pt x="3931" y="1447"/>
                    <a:pt x="4383" y="1180"/>
                  </a:cubicBezTo>
                  <a:cubicBezTo>
                    <a:pt x="4326" y="971"/>
                    <a:pt x="4255" y="772"/>
                    <a:pt x="4184" y="617"/>
                  </a:cubicBezTo>
                  <a:cubicBezTo>
                    <a:pt x="4060" y="324"/>
                    <a:pt x="3918" y="128"/>
                    <a:pt x="382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4"/>
            <p:cNvSpPr/>
            <p:nvPr/>
          </p:nvSpPr>
          <p:spPr>
            <a:xfrm>
              <a:off x="682477" y="4031842"/>
              <a:ext cx="874523" cy="225007"/>
            </a:xfrm>
            <a:custGeom>
              <a:rect b="b" l="l" r="r" t="t"/>
              <a:pathLst>
                <a:path extrusionOk="0" h="1482" w="5760">
                  <a:moveTo>
                    <a:pt x="5240" y="1"/>
                  </a:moveTo>
                  <a:cubicBezTo>
                    <a:pt x="3406" y="678"/>
                    <a:pt x="1936" y="820"/>
                    <a:pt x="1025" y="820"/>
                  </a:cubicBezTo>
                  <a:cubicBezTo>
                    <a:pt x="367" y="820"/>
                    <a:pt x="1" y="746"/>
                    <a:pt x="1" y="746"/>
                  </a:cubicBezTo>
                  <a:lnTo>
                    <a:pt x="1" y="1039"/>
                  </a:lnTo>
                  <a:cubicBezTo>
                    <a:pt x="387" y="1218"/>
                    <a:pt x="1169" y="1481"/>
                    <a:pt x="2340" y="1481"/>
                  </a:cubicBezTo>
                  <a:cubicBezTo>
                    <a:pt x="2824" y="1481"/>
                    <a:pt x="3374" y="1436"/>
                    <a:pt x="3989" y="1322"/>
                  </a:cubicBezTo>
                  <a:cubicBezTo>
                    <a:pt x="4734" y="1181"/>
                    <a:pt x="5311" y="985"/>
                    <a:pt x="5759" y="786"/>
                  </a:cubicBezTo>
                  <a:cubicBezTo>
                    <a:pt x="5520" y="240"/>
                    <a:pt x="5240" y="1"/>
                    <a:pt x="524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4"/>
            <p:cNvSpPr/>
            <p:nvPr/>
          </p:nvSpPr>
          <p:spPr>
            <a:xfrm>
              <a:off x="596999" y="2564283"/>
              <a:ext cx="1213856" cy="1631076"/>
            </a:xfrm>
            <a:custGeom>
              <a:rect b="b" l="l" r="r" t="t"/>
              <a:pathLst>
                <a:path extrusionOk="0" h="10743" w="7995">
                  <a:moveTo>
                    <a:pt x="5270" y="1"/>
                  </a:moveTo>
                  <a:cubicBezTo>
                    <a:pt x="4583" y="1"/>
                    <a:pt x="2924" y="227"/>
                    <a:pt x="2924" y="227"/>
                  </a:cubicBezTo>
                  <a:cubicBezTo>
                    <a:pt x="2924" y="227"/>
                    <a:pt x="2543" y="227"/>
                    <a:pt x="2081" y="298"/>
                  </a:cubicBezTo>
                  <a:cubicBezTo>
                    <a:pt x="2068" y="298"/>
                    <a:pt x="2037" y="298"/>
                    <a:pt x="2024" y="311"/>
                  </a:cubicBezTo>
                  <a:cubicBezTo>
                    <a:pt x="1983" y="311"/>
                    <a:pt x="1926" y="325"/>
                    <a:pt x="1869" y="325"/>
                  </a:cubicBezTo>
                  <a:cubicBezTo>
                    <a:pt x="1505" y="395"/>
                    <a:pt x="1097" y="507"/>
                    <a:pt x="817" y="692"/>
                  </a:cubicBezTo>
                  <a:cubicBezTo>
                    <a:pt x="142" y="1140"/>
                    <a:pt x="1" y="1912"/>
                    <a:pt x="1" y="2684"/>
                  </a:cubicBezTo>
                  <a:cubicBezTo>
                    <a:pt x="14" y="2799"/>
                    <a:pt x="14" y="2883"/>
                    <a:pt x="14" y="2981"/>
                  </a:cubicBezTo>
                  <a:cubicBezTo>
                    <a:pt x="14" y="3035"/>
                    <a:pt x="31" y="3092"/>
                    <a:pt x="31" y="3150"/>
                  </a:cubicBezTo>
                  <a:cubicBezTo>
                    <a:pt x="31" y="3190"/>
                    <a:pt x="31" y="3248"/>
                    <a:pt x="45" y="3288"/>
                  </a:cubicBezTo>
                  <a:cubicBezTo>
                    <a:pt x="58" y="3457"/>
                    <a:pt x="72" y="3612"/>
                    <a:pt x="85" y="3794"/>
                  </a:cubicBezTo>
                  <a:cubicBezTo>
                    <a:pt x="85" y="3962"/>
                    <a:pt x="99" y="4175"/>
                    <a:pt x="85" y="4454"/>
                  </a:cubicBezTo>
                  <a:cubicBezTo>
                    <a:pt x="72" y="4623"/>
                    <a:pt x="85" y="4751"/>
                    <a:pt x="116" y="4876"/>
                  </a:cubicBezTo>
                  <a:cubicBezTo>
                    <a:pt x="213" y="5425"/>
                    <a:pt x="564" y="5692"/>
                    <a:pt x="621" y="6423"/>
                  </a:cubicBezTo>
                  <a:cubicBezTo>
                    <a:pt x="621" y="6437"/>
                    <a:pt x="635" y="6450"/>
                    <a:pt x="635" y="6450"/>
                  </a:cubicBezTo>
                  <a:cubicBezTo>
                    <a:pt x="648" y="6690"/>
                    <a:pt x="675" y="6929"/>
                    <a:pt x="689" y="7165"/>
                  </a:cubicBezTo>
                  <a:cubicBezTo>
                    <a:pt x="719" y="7404"/>
                    <a:pt x="732" y="7644"/>
                    <a:pt x="746" y="7883"/>
                  </a:cubicBezTo>
                  <a:cubicBezTo>
                    <a:pt x="773" y="8345"/>
                    <a:pt x="773" y="8797"/>
                    <a:pt x="689" y="9205"/>
                  </a:cubicBezTo>
                  <a:cubicBezTo>
                    <a:pt x="520" y="10004"/>
                    <a:pt x="621" y="10607"/>
                    <a:pt x="648" y="10607"/>
                  </a:cubicBezTo>
                  <a:cubicBezTo>
                    <a:pt x="661" y="10614"/>
                    <a:pt x="1184" y="10742"/>
                    <a:pt x="2034" y="10742"/>
                  </a:cubicBezTo>
                  <a:cubicBezTo>
                    <a:pt x="2985" y="10742"/>
                    <a:pt x="4347" y="10581"/>
                    <a:pt x="5860" y="9906"/>
                  </a:cubicBezTo>
                  <a:cubicBezTo>
                    <a:pt x="5860" y="9906"/>
                    <a:pt x="5732" y="9289"/>
                    <a:pt x="5661" y="9090"/>
                  </a:cubicBezTo>
                  <a:cubicBezTo>
                    <a:pt x="5594" y="8895"/>
                    <a:pt x="5985" y="7994"/>
                    <a:pt x="6154" y="7742"/>
                  </a:cubicBezTo>
                  <a:cubicBezTo>
                    <a:pt x="6268" y="7573"/>
                    <a:pt x="6717" y="7293"/>
                    <a:pt x="7094" y="6646"/>
                  </a:cubicBezTo>
                  <a:cubicBezTo>
                    <a:pt x="7280" y="6353"/>
                    <a:pt x="7431" y="5972"/>
                    <a:pt x="7533" y="5479"/>
                  </a:cubicBezTo>
                  <a:cubicBezTo>
                    <a:pt x="7587" y="5227"/>
                    <a:pt x="7630" y="4933"/>
                    <a:pt x="7671" y="4653"/>
                  </a:cubicBezTo>
                  <a:cubicBezTo>
                    <a:pt x="7701" y="4468"/>
                    <a:pt x="7728" y="4299"/>
                    <a:pt x="7755" y="4131"/>
                  </a:cubicBezTo>
                  <a:cubicBezTo>
                    <a:pt x="7924" y="2840"/>
                    <a:pt x="7994" y="1491"/>
                    <a:pt x="7897" y="1127"/>
                  </a:cubicBezTo>
                  <a:cubicBezTo>
                    <a:pt x="7769" y="675"/>
                    <a:pt x="6238" y="142"/>
                    <a:pt x="5564" y="31"/>
                  </a:cubicBezTo>
                  <a:cubicBezTo>
                    <a:pt x="5510" y="18"/>
                    <a:pt x="5452" y="18"/>
                    <a:pt x="5409" y="18"/>
                  </a:cubicBezTo>
                  <a:cubicBezTo>
                    <a:pt x="5368" y="1"/>
                    <a:pt x="5324" y="1"/>
                    <a:pt x="5270"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
            <p:cNvSpPr/>
            <p:nvPr/>
          </p:nvSpPr>
          <p:spPr>
            <a:xfrm>
              <a:off x="614459" y="3191328"/>
              <a:ext cx="251425" cy="571932"/>
            </a:xfrm>
            <a:custGeom>
              <a:rect b="b" l="l" r="r" t="t"/>
              <a:pathLst>
                <a:path extrusionOk="0" h="3767" w="1656">
                  <a:moveTo>
                    <a:pt x="827" y="577"/>
                  </a:moveTo>
                  <a:cubicBezTo>
                    <a:pt x="928" y="577"/>
                    <a:pt x="982" y="608"/>
                    <a:pt x="1039" y="662"/>
                  </a:cubicBezTo>
                  <a:cubicBezTo>
                    <a:pt x="1079" y="732"/>
                    <a:pt x="1110" y="803"/>
                    <a:pt x="1110" y="887"/>
                  </a:cubicBezTo>
                  <a:lnTo>
                    <a:pt x="1110" y="1562"/>
                  </a:lnTo>
                  <a:cubicBezTo>
                    <a:pt x="1110" y="1589"/>
                    <a:pt x="1110" y="1619"/>
                    <a:pt x="1096" y="1660"/>
                  </a:cubicBezTo>
                  <a:cubicBezTo>
                    <a:pt x="1052" y="1815"/>
                    <a:pt x="968" y="1885"/>
                    <a:pt x="827" y="1885"/>
                  </a:cubicBezTo>
                  <a:cubicBezTo>
                    <a:pt x="759" y="1885"/>
                    <a:pt x="715" y="1872"/>
                    <a:pt x="675" y="1842"/>
                  </a:cubicBezTo>
                  <a:cubicBezTo>
                    <a:pt x="591" y="1771"/>
                    <a:pt x="560" y="1673"/>
                    <a:pt x="560" y="1575"/>
                  </a:cubicBezTo>
                  <a:lnTo>
                    <a:pt x="560" y="887"/>
                  </a:lnTo>
                  <a:cubicBezTo>
                    <a:pt x="560" y="803"/>
                    <a:pt x="574" y="732"/>
                    <a:pt x="631" y="662"/>
                  </a:cubicBezTo>
                  <a:cubicBezTo>
                    <a:pt x="675" y="608"/>
                    <a:pt x="742" y="577"/>
                    <a:pt x="827" y="577"/>
                  </a:cubicBezTo>
                  <a:close/>
                  <a:moveTo>
                    <a:pt x="813" y="1"/>
                  </a:moveTo>
                  <a:cubicBezTo>
                    <a:pt x="702" y="1"/>
                    <a:pt x="591" y="31"/>
                    <a:pt x="489" y="72"/>
                  </a:cubicBezTo>
                  <a:cubicBezTo>
                    <a:pt x="338" y="142"/>
                    <a:pt x="223" y="240"/>
                    <a:pt x="125" y="382"/>
                  </a:cubicBezTo>
                  <a:cubicBezTo>
                    <a:pt x="54" y="493"/>
                    <a:pt x="14" y="608"/>
                    <a:pt x="1" y="746"/>
                  </a:cubicBezTo>
                  <a:cubicBezTo>
                    <a:pt x="98" y="1295"/>
                    <a:pt x="449" y="1562"/>
                    <a:pt x="506" y="2293"/>
                  </a:cubicBezTo>
                  <a:cubicBezTo>
                    <a:pt x="506" y="2307"/>
                    <a:pt x="520" y="2320"/>
                    <a:pt x="520" y="2320"/>
                  </a:cubicBezTo>
                  <a:cubicBezTo>
                    <a:pt x="574" y="2334"/>
                    <a:pt x="631" y="2334"/>
                    <a:pt x="688" y="2334"/>
                  </a:cubicBezTo>
                  <a:cubicBezTo>
                    <a:pt x="843" y="2334"/>
                    <a:pt x="982" y="2277"/>
                    <a:pt x="1110" y="2165"/>
                  </a:cubicBezTo>
                  <a:lnTo>
                    <a:pt x="1110" y="2897"/>
                  </a:lnTo>
                  <a:cubicBezTo>
                    <a:pt x="1110" y="2995"/>
                    <a:pt x="1079" y="3065"/>
                    <a:pt x="1039" y="3136"/>
                  </a:cubicBezTo>
                  <a:cubicBezTo>
                    <a:pt x="982" y="3190"/>
                    <a:pt x="928" y="3220"/>
                    <a:pt x="827" y="3220"/>
                  </a:cubicBezTo>
                  <a:cubicBezTo>
                    <a:pt x="742" y="3220"/>
                    <a:pt x="675" y="3190"/>
                    <a:pt x="631" y="3136"/>
                  </a:cubicBezTo>
                  <a:cubicBezTo>
                    <a:pt x="604" y="3106"/>
                    <a:pt x="591" y="3065"/>
                    <a:pt x="574" y="3035"/>
                  </a:cubicBezTo>
                  <a:lnTo>
                    <a:pt x="574" y="3035"/>
                  </a:lnTo>
                  <a:cubicBezTo>
                    <a:pt x="604" y="3274"/>
                    <a:pt x="617" y="3514"/>
                    <a:pt x="631" y="3753"/>
                  </a:cubicBezTo>
                  <a:cubicBezTo>
                    <a:pt x="688" y="3767"/>
                    <a:pt x="759" y="3767"/>
                    <a:pt x="813" y="3767"/>
                  </a:cubicBezTo>
                  <a:cubicBezTo>
                    <a:pt x="1052" y="3767"/>
                    <a:pt x="1248" y="3682"/>
                    <a:pt x="1416" y="3514"/>
                  </a:cubicBezTo>
                  <a:cubicBezTo>
                    <a:pt x="1572" y="3345"/>
                    <a:pt x="1656" y="3136"/>
                    <a:pt x="1656" y="2897"/>
                  </a:cubicBezTo>
                  <a:lnTo>
                    <a:pt x="1656" y="887"/>
                  </a:lnTo>
                  <a:cubicBezTo>
                    <a:pt x="1656" y="648"/>
                    <a:pt x="1572" y="439"/>
                    <a:pt x="1416" y="271"/>
                  </a:cubicBezTo>
                  <a:cubicBezTo>
                    <a:pt x="1265" y="102"/>
                    <a:pt x="1066" y="1"/>
                    <a:pt x="813"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a:off x="906270" y="3191328"/>
              <a:ext cx="273440" cy="571932"/>
            </a:xfrm>
            <a:custGeom>
              <a:rect b="b" l="l" r="r" t="t"/>
              <a:pathLst>
                <a:path extrusionOk="0" h="3767" w="1801">
                  <a:moveTo>
                    <a:pt x="900" y="523"/>
                  </a:moveTo>
                  <a:cubicBezTo>
                    <a:pt x="944" y="523"/>
                    <a:pt x="985" y="523"/>
                    <a:pt x="1028" y="537"/>
                  </a:cubicBezTo>
                  <a:cubicBezTo>
                    <a:pt x="1180" y="608"/>
                    <a:pt x="1251" y="759"/>
                    <a:pt x="1264" y="1012"/>
                  </a:cubicBezTo>
                  <a:cubicBezTo>
                    <a:pt x="1264" y="1154"/>
                    <a:pt x="1238" y="1265"/>
                    <a:pt x="1180" y="1349"/>
                  </a:cubicBezTo>
                  <a:cubicBezTo>
                    <a:pt x="1126" y="1451"/>
                    <a:pt x="1028" y="1504"/>
                    <a:pt x="900" y="1504"/>
                  </a:cubicBezTo>
                  <a:cubicBezTo>
                    <a:pt x="759" y="1504"/>
                    <a:pt x="674" y="1451"/>
                    <a:pt x="607" y="1366"/>
                  </a:cubicBezTo>
                  <a:cubicBezTo>
                    <a:pt x="563" y="1295"/>
                    <a:pt x="536" y="1167"/>
                    <a:pt x="536" y="1012"/>
                  </a:cubicBezTo>
                  <a:cubicBezTo>
                    <a:pt x="536" y="914"/>
                    <a:pt x="536" y="830"/>
                    <a:pt x="563" y="759"/>
                  </a:cubicBezTo>
                  <a:cubicBezTo>
                    <a:pt x="577" y="692"/>
                    <a:pt x="621" y="635"/>
                    <a:pt x="661" y="591"/>
                  </a:cubicBezTo>
                  <a:cubicBezTo>
                    <a:pt x="718" y="550"/>
                    <a:pt x="803" y="523"/>
                    <a:pt x="900" y="523"/>
                  </a:cubicBezTo>
                  <a:close/>
                  <a:moveTo>
                    <a:pt x="900" y="2138"/>
                  </a:moveTo>
                  <a:cubicBezTo>
                    <a:pt x="985" y="2138"/>
                    <a:pt x="1042" y="2152"/>
                    <a:pt x="1096" y="2192"/>
                  </a:cubicBezTo>
                  <a:cubicBezTo>
                    <a:pt x="1197" y="2263"/>
                    <a:pt x="1238" y="2418"/>
                    <a:pt x="1238" y="2631"/>
                  </a:cubicBezTo>
                  <a:lnTo>
                    <a:pt x="1238" y="2813"/>
                  </a:lnTo>
                  <a:cubicBezTo>
                    <a:pt x="1238" y="2866"/>
                    <a:pt x="1238" y="2924"/>
                    <a:pt x="1211" y="2981"/>
                  </a:cubicBezTo>
                  <a:cubicBezTo>
                    <a:pt x="1153" y="3119"/>
                    <a:pt x="1042" y="3190"/>
                    <a:pt x="900" y="3204"/>
                  </a:cubicBezTo>
                  <a:cubicBezTo>
                    <a:pt x="803" y="3190"/>
                    <a:pt x="732" y="3163"/>
                    <a:pt x="661" y="3092"/>
                  </a:cubicBezTo>
                  <a:cubicBezTo>
                    <a:pt x="590" y="3022"/>
                    <a:pt x="550" y="2924"/>
                    <a:pt x="550" y="2813"/>
                  </a:cubicBezTo>
                  <a:lnTo>
                    <a:pt x="550" y="2631"/>
                  </a:lnTo>
                  <a:cubicBezTo>
                    <a:pt x="550" y="2502"/>
                    <a:pt x="563" y="2405"/>
                    <a:pt x="607" y="2320"/>
                  </a:cubicBezTo>
                  <a:cubicBezTo>
                    <a:pt x="648" y="2209"/>
                    <a:pt x="745" y="2138"/>
                    <a:pt x="900" y="2138"/>
                  </a:cubicBezTo>
                  <a:close/>
                  <a:moveTo>
                    <a:pt x="873" y="1"/>
                  </a:moveTo>
                  <a:cubicBezTo>
                    <a:pt x="621" y="1"/>
                    <a:pt x="408" y="102"/>
                    <a:pt x="253" y="271"/>
                  </a:cubicBezTo>
                  <a:cubicBezTo>
                    <a:pt x="115" y="422"/>
                    <a:pt x="44" y="621"/>
                    <a:pt x="44" y="861"/>
                  </a:cubicBezTo>
                  <a:lnTo>
                    <a:pt x="44" y="1070"/>
                  </a:lnTo>
                  <a:cubicBezTo>
                    <a:pt x="44" y="1198"/>
                    <a:pt x="58" y="1322"/>
                    <a:pt x="101" y="1407"/>
                  </a:cubicBezTo>
                  <a:cubicBezTo>
                    <a:pt x="186" y="1589"/>
                    <a:pt x="297" y="1717"/>
                    <a:pt x="452" y="1788"/>
                  </a:cubicBezTo>
                  <a:cubicBezTo>
                    <a:pt x="368" y="1842"/>
                    <a:pt x="283" y="1899"/>
                    <a:pt x="226" y="1970"/>
                  </a:cubicBezTo>
                  <a:cubicBezTo>
                    <a:pt x="71" y="2138"/>
                    <a:pt x="0" y="2334"/>
                    <a:pt x="0" y="2560"/>
                  </a:cubicBezTo>
                  <a:lnTo>
                    <a:pt x="0" y="2897"/>
                  </a:lnTo>
                  <a:cubicBezTo>
                    <a:pt x="0" y="3136"/>
                    <a:pt x="84" y="3332"/>
                    <a:pt x="253" y="3514"/>
                  </a:cubicBezTo>
                  <a:cubicBezTo>
                    <a:pt x="422" y="3682"/>
                    <a:pt x="634" y="3767"/>
                    <a:pt x="873" y="3767"/>
                  </a:cubicBezTo>
                  <a:lnTo>
                    <a:pt x="914" y="3767"/>
                  </a:lnTo>
                  <a:cubicBezTo>
                    <a:pt x="1153" y="3767"/>
                    <a:pt x="1366" y="3682"/>
                    <a:pt x="1534" y="3514"/>
                  </a:cubicBezTo>
                  <a:cubicBezTo>
                    <a:pt x="1716" y="3345"/>
                    <a:pt x="1801" y="3136"/>
                    <a:pt x="1801" y="2897"/>
                  </a:cubicBezTo>
                  <a:lnTo>
                    <a:pt x="1801" y="2560"/>
                  </a:lnTo>
                  <a:cubicBezTo>
                    <a:pt x="1801" y="2418"/>
                    <a:pt x="1770" y="2307"/>
                    <a:pt x="1730" y="2209"/>
                  </a:cubicBezTo>
                  <a:cubicBezTo>
                    <a:pt x="1632" y="2024"/>
                    <a:pt x="1504" y="1885"/>
                    <a:pt x="1349" y="1788"/>
                  </a:cubicBezTo>
                  <a:cubicBezTo>
                    <a:pt x="1420" y="1744"/>
                    <a:pt x="1490" y="1703"/>
                    <a:pt x="1548" y="1633"/>
                  </a:cubicBezTo>
                  <a:cubicBezTo>
                    <a:pt x="1686" y="1477"/>
                    <a:pt x="1757" y="1295"/>
                    <a:pt x="1757" y="1070"/>
                  </a:cubicBezTo>
                  <a:lnTo>
                    <a:pt x="1757" y="861"/>
                  </a:lnTo>
                  <a:cubicBezTo>
                    <a:pt x="1757" y="635"/>
                    <a:pt x="1686" y="439"/>
                    <a:pt x="1548" y="271"/>
                  </a:cubicBezTo>
                  <a:cubicBezTo>
                    <a:pt x="1393" y="102"/>
                    <a:pt x="1180" y="1"/>
                    <a:pt x="914"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4"/>
            <p:cNvSpPr/>
            <p:nvPr/>
          </p:nvSpPr>
          <p:spPr>
            <a:xfrm>
              <a:off x="603679" y="3036920"/>
              <a:ext cx="1170889" cy="233965"/>
            </a:xfrm>
            <a:custGeom>
              <a:rect b="b" l="l" r="r" t="t"/>
              <a:pathLst>
                <a:path extrusionOk="0" h="1541" w="7712">
                  <a:moveTo>
                    <a:pt x="1887" y="1"/>
                  </a:moveTo>
                  <a:cubicBezTo>
                    <a:pt x="1055" y="1"/>
                    <a:pt x="432" y="85"/>
                    <a:pt x="1" y="175"/>
                  </a:cubicBezTo>
                  <a:cubicBezTo>
                    <a:pt x="14" y="344"/>
                    <a:pt x="28" y="499"/>
                    <a:pt x="41" y="681"/>
                  </a:cubicBezTo>
                  <a:cubicBezTo>
                    <a:pt x="456" y="580"/>
                    <a:pt x="1090" y="477"/>
                    <a:pt x="1963" y="477"/>
                  </a:cubicBezTo>
                  <a:cubicBezTo>
                    <a:pt x="3280" y="477"/>
                    <a:pt x="5143" y="711"/>
                    <a:pt x="7627" y="1540"/>
                  </a:cubicBezTo>
                  <a:cubicBezTo>
                    <a:pt x="7657" y="1355"/>
                    <a:pt x="7684" y="1186"/>
                    <a:pt x="7711" y="1018"/>
                  </a:cubicBezTo>
                  <a:cubicBezTo>
                    <a:pt x="5159" y="226"/>
                    <a:pt x="3244" y="1"/>
                    <a:pt x="18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4"/>
            <p:cNvSpPr/>
            <p:nvPr/>
          </p:nvSpPr>
          <p:spPr>
            <a:xfrm>
              <a:off x="1275210" y="2568990"/>
              <a:ext cx="539745" cy="1004335"/>
            </a:xfrm>
            <a:custGeom>
              <a:rect b="b" l="l" r="r" t="t"/>
              <a:pathLst>
                <a:path extrusionOk="0" h="6615" w="3555">
                  <a:moveTo>
                    <a:pt x="1097" y="0"/>
                  </a:moveTo>
                  <a:cubicBezTo>
                    <a:pt x="675" y="196"/>
                    <a:pt x="1" y="701"/>
                    <a:pt x="1" y="1925"/>
                  </a:cubicBezTo>
                  <a:cubicBezTo>
                    <a:pt x="1" y="1925"/>
                    <a:pt x="1" y="2613"/>
                    <a:pt x="254" y="3146"/>
                  </a:cubicBezTo>
                  <a:cubicBezTo>
                    <a:pt x="254" y="3146"/>
                    <a:pt x="1141" y="3483"/>
                    <a:pt x="1491" y="4592"/>
                  </a:cubicBezTo>
                  <a:cubicBezTo>
                    <a:pt x="1731" y="5364"/>
                    <a:pt x="2250" y="6123"/>
                    <a:pt x="2627" y="6615"/>
                  </a:cubicBezTo>
                  <a:cubicBezTo>
                    <a:pt x="2813" y="6322"/>
                    <a:pt x="2964" y="5941"/>
                    <a:pt x="3066" y="5448"/>
                  </a:cubicBezTo>
                  <a:cubicBezTo>
                    <a:pt x="3372" y="3918"/>
                    <a:pt x="3554" y="1602"/>
                    <a:pt x="3430" y="1096"/>
                  </a:cubicBezTo>
                  <a:cubicBezTo>
                    <a:pt x="3302" y="644"/>
                    <a:pt x="1771" y="111"/>
                    <a:pt x="1097"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
            <p:cNvSpPr/>
            <p:nvPr/>
          </p:nvSpPr>
          <p:spPr>
            <a:xfrm>
              <a:off x="836126" y="2564283"/>
              <a:ext cx="571932" cy="429215"/>
            </a:xfrm>
            <a:custGeom>
              <a:rect b="b" l="l" r="r" t="t"/>
              <a:pathLst>
                <a:path extrusionOk="0" h="2827" w="3767">
                  <a:moveTo>
                    <a:pt x="3695" y="1"/>
                  </a:moveTo>
                  <a:cubicBezTo>
                    <a:pt x="3008" y="1"/>
                    <a:pt x="1349" y="227"/>
                    <a:pt x="1349" y="227"/>
                  </a:cubicBezTo>
                  <a:cubicBezTo>
                    <a:pt x="1349" y="227"/>
                    <a:pt x="843" y="227"/>
                    <a:pt x="294" y="325"/>
                  </a:cubicBezTo>
                  <a:cubicBezTo>
                    <a:pt x="142" y="621"/>
                    <a:pt x="0" y="1043"/>
                    <a:pt x="112" y="1562"/>
                  </a:cubicBezTo>
                  <a:cubicBezTo>
                    <a:pt x="337" y="2529"/>
                    <a:pt x="590" y="2826"/>
                    <a:pt x="590" y="2826"/>
                  </a:cubicBezTo>
                  <a:cubicBezTo>
                    <a:pt x="590" y="2826"/>
                    <a:pt x="2755" y="1842"/>
                    <a:pt x="3412" y="1029"/>
                  </a:cubicBezTo>
                  <a:cubicBezTo>
                    <a:pt x="3749" y="621"/>
                    <a:pt x="3766" y="254"/>
                    <a:pt x="3695"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
            <p:cNvSpPr/>
            <p:nvPr/>
          </p:nvSpPr>
          <p:spPr>
            <a:xfrm>
              <a:off x="596999" y="2609376"/>
              <a:ext cx="316104" cy="433162"/>
            </a:xfrm>
            <a:custGeom>
              <a:rect b="b" l="l" r="r" t="t"/>
              <a:pathLst>
                <a:path extrusionOk="0" h="2853" w="2082">
                  <a:moveTo>
                    <a:pt x="2081" y="1"/>
                  </a:moveTo>
                  <a:cubicBezTo>
                    <a:pt x="2068" y="1"/>
                    <a:pt x="2037" y="1"/>
                    <a:pt x="2024" y="14"/>
                  </a:cubicBezTo>
                  <a:cubicBezTo>
                    <a:pt x="1983" y="14"/>
                    <a:pt x="1926" y="28"/>
                    <a:pt x="1869" y="28"/>
                  </a:cubicBezTo>
                  <a:cubicBezTo>
                    <a:pt x="1505" y="98"/>
                    <a:pt x="1097" y="210"/>
                    <a:pt x="817" y="395"/>
                  </a:cubicBezTo>
                  <a:cubicBezTo>
                    <a:pt x="142" y="843"/>
                    <a:pt x="1" y="1602"/>
                    <a:pt x="1" y="2387"/>
                  </a:cubicBezTo>
                  <a:cubicBezTo>
                    <a:pt x="14" y="2502"/>
                    <a:pt x="14" y="2586"/>
                    <a:pt x="14" y="2684"/>
                  </a:cubicBezTo>
                  <a:cubicBezTo>
                    <a:pt x="14" y="2738"/>
                    <a:pt x="31" y="2795"/>
                    <a:pt x="31" y="2853"/>
                  </a:cubicBezTo>
                  <a:cubicBezTo>
                    <a:pt x="436" y="2570"/>
                    <a:pt x="1575" y="1700"/>
                    <a:pt x="208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4"/>
            <p:cNvSpPr/>
            <p:nvPr/>
          </p:nvSpPr>
          <p:spPr>
            <a:xfrm>
              <a:off x="599124" y="2620155"/>
              <a:ext cx="256132" cy="302591"/>
            </a:xfrm>
            <a:custGeom>
              <a:rect b="b" l="l" r="r" t="t"/>
              <a:pathLst>
                <a:path extrusionOk="0" h="1993" w="1687">
                  <a:moveTo>
                    <a:pt x="1686" y="0"/>
                  </a:moveTo>
                  <a:lnTo>
                    <a:pt x="1686" y="0"/>
                  </a:lnTo>
                  <a:cubicBezTo>
                    <a:pt x="1366" y="71"/>
                    <a:pt x="1042" y="169"/>
                    <a:pt x="803" y="324"/>
                  </a:cubicBezTo>
                  <a:cubicBezTo>
                    <a:pt x="226" y="715"/>
                    <a:pt x="31" y="1335"/>
                    <a:pt x="0" y="1993"/>
                  </a:cubicBezTo>
                  <a:cubicBezTo>
                    <a:pt x="240" y="1784"/>
                    <a:pt x="536" y="1517"/>
                    <a:pt x="759" y="1278"/>
                  </a:cubicBezTo>
                  <a:cubicBezTo>
                    <a:pt x="1012" y="981"/>
                    <a:pt x="1420" y="391"/>
                    <a:pt x="1686"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4"/>
            <p:cNvSpPr/>
            <p:nvPr/>
          </p:nvSpPr>
          <p:spPr>
            <a:xfrm>
              <a:off x="1518436" y="2973912"/>
              <a:ext cx="667583" cy="584685"/>
            </a:xfrm>
            <a:custGeom>
              <a:rect b="b" l="l" r="r" t="t"/>
              <a:pathLst>
                <a:path extrusionOk="0" h="3851" w="4397">
                  <a:moveTo>
                    <a:pt x="1786" y="1"/>
                  </a:moveTo>
                  <a:cubicBezTo>
                    <a:pt x="1368" y="1"/>
                    <a:pt x="722" y="131"/>
                    <a:pt x="0" y="745"/>
                  </a:cubicBezTo>
                  <a:lnTo>
                    <a:pt x="58" y="1406"/>
                  </a:lnTo>
                  <a:cubicBezTo>
                    <a:pt x="58" y="1406"/>
                    <a:pt x="115" y="1547"/>
                    <a:pt x="267" y="1787"/>
                  </a:cubicBezTo>
                  <a:cubicBezTo>
                    <a:pt x="577" y="2293"/>
                    <a:pt x="1238" y="3220"/>
                    <a:pt x="2290" y="3850"/>
                  </a:cubicBezTo>
                  <a:cubicBezTo>
                    <a:pt x="2290" y="3850"/>
                    <a:pt x="2828" y="2925"/>
                    <a:pt x="3803" y="2925"/>
                  </a:cubicBezTo>
                  <a:cubicBezTo>
                    <a:pt x="3986" y="2925"/>
                    <a:pt x="4184" y="2957"/>
                    <a:pt x="4397" y="3034"/>
                  </a:cubicBezTo>
                  <a:cubicBezTo>
                    <a:pt x="4397" y="3034"/>
                    <a:pt x="3962" y="1490"/>
                    <a:pt x="2515" y="674"/>
                  </a:cubicBezTo>
                  <a:lnTo>
                    <a:pt x="2404" y="523"/>
                  </a:lnTo>
                  <a:lnTo>
                    <a:pt x="2347" y="438"/>
                  </a:lnTo>
                  <a:lnTo>
                    <a:pt x="2276" y="71"/>
                  </a:lnTo>
                  <a:cubicBezTo>
                    <a:pt x="2276" y="71"/>
                    <a:pt x="2092" y="1"/>
                    <a:pt x="178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4"/>
            <p:cNvSpPr/>
            <p:nvPr/>
          </p:nvSpPr>
          <p:spPr>
            <a:xfrm>
              <a:off x="1518436" y="2973912"/>
              <a:ext cx="365144" cy="271315"/>
            </a:xfrm>
            <a:custGeom>
              <a:rect b="b" l="l" r="r" t="t"/>
              <a:pathLst>
                <a:path extrusionOk="0" h="1787" w="2405">
                  <a:moveTo>
                    <a:pt x="1786" y="1"/>
                  </a:moveTo>
                  <a:cubicBezTo>
                    <a:pt x="1368" y="1"/>
                    <a:pt x="722" y="131"/>
                    <a:pt x="0" y="745"/>
                  </a:cubicBezTo>
                  <a:lnTo>
                    <a:pt x="58" y="1406"/>
                  </a:lnTo>
                  <a:cubicBezTo>
                    <a:pt x="58" y="1406"/>
                    <a:pt x="115" y="1547"/>
                    <a:pt x="267" y="1787"/>
                  </a:cubicBezTo>
                  <a:cubicBezTo>
                    <a:pt x="548" y="1334"/>
                    <a:pt x="1243" y="515"/>
                    <a:pt x="2234" y="515"/>
                  </a:cubicBezTo>
                  <a:cubicBezTo>
                    <a:pt x="2290" y="515"/>
                    <a:pt x="2347" y="517"/>
                    <a:pt x="2404" y="523"/>
                  </a:cubicBezTo>
                  <a:lnTo>
                    <a:pt x="2347" y="438"/>
                  </a:lnTo>
                  <a:lnTo>
                    <a:pt x="2276" y="71"/>
                  </a:lnTo>
                  <a:cubicBezTo>
                    <a:pt x="2276" y="71"/>
                    <a:pt x="2092" y="1"/>
                    <a:pt x="178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4"/>
            <p:cNvSpPr/>
            <p:nvPr/>
          </p:nvSpPr>
          <p:spPr>
            <a:xfrm>
              <a:off x="1298895" y="2535588"/>
              <a:ext cx="663486" cy="651795"/>
            </a:xfrm>
            <a:custGeom>
              <a:rect b="b" l="l" r="r" t="t"/>
              <a:pathLst>
                <a:path extrusionOk="0" h="4293" w="437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4"/>
            <p:cNvSpPr/>
            <p:nvPr/>
          </p:nvSpPr>
          <p:spPr>
            <a:xfrm>
              <a:off x="1300557" y="2536216"/>
              <a:ext cx="663486" cy="651795"/>
            </a:xfrm>
            <a:custGeom>
              <a:rect b="b" l="l" r="r" t="t"/>
              <a:pathLst>
                <a:path extrusionOk="0" h="4293" w="437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4"/>
            <p:cNvSpPr/>
            <p:nvPr/>
          </p:nvSpPr>
          <p:spPr>
            <a:xfrm>
              <a:off x="1298895" y="2535588"/>
              <a:ext cx="627197" cy="492071"/>
            </a:xfrm>
            <a:custGeom>
              <a:rect b="b" l="l" r="r" t="t"/>
              <a:pathLst>
                <a:path extrusionOk="0" h="3241" w="4131">
                  <a:moveTo>
                    <a:pt x="2007" y="1"/>
                  </a:moveTo>
                  <a:cubicBezTo>
                    <a:pt x="1170" y="1"/>
                    <a:pt x="549" y="273"/>
                    <a:pt x="226" y="1117"/>
                  </a:cubicBezTo>
                  <a:cubicBezTo>
                    <a:pt x="0" y="1707"/>
                    <a:pt x="57" y="2284"/>
                    <a:pt x="155" y="2691"/>
                  </a:cubicBezTo>
                  <a:cubicBezTo>
                    <a:pt x="506" y="2762"/>
                    <a:pt x="971" y="2917"/>
                    <a:pt x="1362" y="3241"/>
                  </a:cubicBezTo>
                  <a:cubicBezTo>
                    <a:pt x="1362" y="3241"/>
                    <a:pt x="1531" y="2088"/>
                    <a:pt x="2542" y="1218"/>
                  </a:cubicBezTo>
                  <a:cubicBezTo>
                    <a:pt x="2883" y="933"/>
                    <a:pt x="3196" y="838"/>
                    <a:pt x="3463" y="838"/>
                  </a:cubicBezTo>
                  <a:cubicBezTo>
                    <a:pt x="3748" y="838"/>
                    <a:pt x="3978" y="947"/>
                    <a:pt x="4130" y="1050"/>
                  </a:cubicBezTo>
                  <a:cubicBezTo>
                    <a:pt x="3877" y="473"/>
                    <a:pt x="3314" y="122"/>
                    <a:pt x="2711" y="52"/>
                  </a:cubicBezTo>
                  <a:cubicBezTo>
                    <a:pt x="2462" y="19"/>
                    <a:pt x="2227" y="1"/>
                    <a:pt x="2007"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4"/>
            <p:cNvSpPr/>
            <p:nvPr/>
          </p:nvSpPr>
          <p:spPr>
            <a:xfrm>
              <a:off x="883193" y="2566864"/>
              <a:ext cx="501332" cy="384122"/>
            </a:xfrm>
            <a:custGeom>
              <a:rect b="b" l="l" r="r" t="t"/>
              <a:pathLst>
                <a:path extrusionOk="0" h="2530" w="3302">
                  <a:moveTo>
                    <a:pt x="2866" y="1"/>
                  </a:moveTo>
                  <a:lnTo>
                    <a:pt x="560" y="152"/>
                  </a:lnTo>
                  <a:cubicBezTo>
                    <a:pt x="560" y="152"/>
                    <a:pt x="422" y="281"/>
                    <a:pt x="280" y="463"/>
                  </a:cubicBezTo>
                  <a:cubicBezTo>
                    <a:pt x="139" y="658"/>
                    <a:pt x="0" y="941"/>
                    <a:pt x="0" y="1235"/>
                  </a:cubicBezTo>
                  <a:cubicBezTo>
                    <a:pt x="14" y="1825"/>
                    <a:pt x="351" y="2529"/>
                    <a:pt x="351" y="2529"/>
                  </a:cubicBezTo>
                  <a:cubicBezTo>
                    <a:pt x="351" y="2529"/>
                    <a:pt x="1700" y="1727"/>
                    <a:pt x="2445" y="1181"/>
                  </a:cubicBezTo>
                  <a:cubicBezTo>
                    <a:pt x="2681" y="995"/>
                    <a:pt x="2866" y="844"/>
                    <a:pt x="2950" y="742"/>
                  </a:cubicBezTo>
                  <a:cubicBezTo>
                    <a:pt x="3301" y="267"/>
                    <a:pt x="2866" y="1"/>
                    <a:pt x="2866"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4"/>
            <p:cNvSpPr/>
            <p:nvPr/>
          </p:nvSpPr>
          <p:spPr>
            <a:xfrm>
              <a:off x="925704" y="2566864"/>
              <a:ext cx="458821" cy="182648"/>
            </a:xfrm>
            <a:custGeom>
              <a:rect b="b" l="l" r="r" t="t"/>
              <a:pathLst>
                <a:path extrusionOk="0" h="1203" w="3022">
                  <a:moveTo>
                    <a:pt x="2586" y="1"/>
                  </a:moveTo>
                  <a:lnTo>
                    <a:pt x="280" y="152"/>
                  </a:lnTo>
                  <a:cubicBezTo>
                    <a:pt x="280" y="152"/>
                    <a:pt x="142" y="281"/>
                    <a:pt x="0" y="463"/>
                  </a:cubicBezTo>
                  <a:cubicBezTo>
                    <a:pt x="182" y="729"/>
                    <a:pt x="533" y="1066"/>
                    <a:pt x="1083" y="1150"/>
                  </a:cubicBezTo>
                  <a:cubicBezTo>
                    <a:pt x="1312" y="1189"/>
                    <a:pt x="1529" y="1202"/>
                    <a:pt x="1724" y="1202"/>
                  </a:cubicBezTo>
                  <a:cubicBezTo>
                    <a:pt x="1887" y="1202"/>
                    <a:pt x="2036" y="1193"/>
                    <a:pt x="2165" y="1181"/>
                  </a:cubicBezTo>
                  <a:cubicBezTo>
                    <a:pt x="2401" y="995"/>
                    <a:pt x="2586" y="844"/>
                    <a:pt x="2670" y="742"/>
                  </a:cubicBezTo>
                  <a:cubicBezTo>
                    <a:pt x="3021" y="267"/>
                    <a:pt x="2586" y="1"/>
                    <a:pt x="258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4"/>
            <p:cNvSpPr/>
            <p:nvPr/>
          </p:nvSpPr>
          <p:spPr>
            <a:xfrm>
              <a:off x="1413979" y="3417854"/>
              <a:ext cx="848868" cy="799979"/>
            </a:xfrm>
            <a:custGeom>
              <a:rect b="b" l="l" r="r" t="t"/>
              <a:pathLst>
                <a:path extrusionOk="0" h="5269" w="5591">
                  <a:moveTo>
                    <a:pt x="4491" y="1"/>
                  </a:moveTo>
                  <a:cubicBezTo>
                    <a:pt x="3516" y="1"/>
                    <a:pt x="2978" y="926"/>
                    <a:pt x="2978" y="926"/>
                  </a:cubicBezTo>
                  <a:cubicBezTo>
                    <a:pt x="2978" y="926"/>
                    <a:pt x="2964" y="953"/>
                    <a:pt x="2937" y="1010"/>
                  </a:cubicBezTo>
                  <a:cubicBezTo>
                    <a:pt x="2809" y="1223"/>
                    <a:pt x="2489" y="1755"/>
                    <a:pt x="2303" y="2035"/>
                  </a:cubicBezTo>
                  <a:cubicBezTo>
                    <a:pt x="2121" y="2332"/>
                    <a:pt x="1322" y="3118"/>
                    <a:pt x="688" y="3610"/>
                  </a:cubicBezTo>
                  <a:cubicBezTo>
                    <a:pt x="564" y="3707"/>
                    <a:pt x="436" y="3805"/>
                    <a:pt x="324" y="3876"/>
                  </a:cubicBezTo>
                  <a:lnTo>
                    <a:pt x="1" y="4115"/>
                  </a:lnTo>
                  <a:lnTo>
                    <a:pt x="267" y="5268"/>
                  </a:lnTo>
                  <a:cubicBezTo>
                    <a:pt x="267" y="5268"/>
                    <a:pt x="493" y="5167"/>
                    <a:pt x="843" y="4999"/>
                  </a:cubicBezTo>
                  <a:cubicBezTo>
                    <a:pt x="1531" y="4648"/>
                    <a:pt x="2698" y="4018"/>
                    <a:pt x="3416" y="3357"/>
                  </a:cubicBezTo>
                  <a:cubicBezTo>
                    <a:pt x="4512" y="2372"/>
                    <a:pt x="5031" y="1796"/>
                    <a:pt x="5169" y="1644"/>
                  </a:cubicBezTo>
                  <a:cubicBezTo>
                    <a:pt x="5324" y="1476"/>
                    <a:pt x="5590" y="1374"/>
                    <a:pt x="5395" y="926"/>
                  </a:cubicBezTo>
                  <a:cubicBezTo>
                    <a:pt x="5297" y="717"/>
                    <a:pt x="5226" y="518"/>
                    <a:pt x="5186" y="380"/>
                  </a:cubicBezTo>
                  <a:cubicBezTo>
                    <a:pt x="5129" y="211"/>
                    <a:pt x="5085" y="110"/>
                    <a:pt x="5085" y="110"/>
                  </a:cubicBezTo>
                  <a:cubicBezTo>
                    <a:pt x="4872" y="33"/>
                    <a:pt x="4674" y="1"/>
                    <a:pt x="4491"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4"/>
            <p:cNvSpPr/>
            <p:nvPr/>
          </p:nvSpPr>
          <p:spPr>
            <a:xfrm>
              <a:off x="1413979" y="3965797"/>
              <a:ext cx="128142" cy="252033"/>
            </a:xfrm>
            <a:custGeom>
              <a:rect b="b" l="l" r="r" t="t"/>
              <a:pathLst>
                <a:path extrusionOk="0" h="1660" w="844">
                  <a:moveTo>
                    <a:pt x="688" y="1"/>
                  </a:moveTo>
                  <a:cubicBezTo>
                    <a:pt x="564" y="98"/>
                    <a:pt x="436" y="196"/>
                    <a:pt x="324" y="267"/>
                  </a:cubicBezTo>
                  <a:lnTo>
                    <a:pt x="1" y="506"/>
                  </a:lnTo>
                  <a:lnTo>
                    <a:pt x="267" y="1659"/>
                  </a:lnTo>
                  <a:cubicBezTo>
                    <a:pt x="267" y="1659"/>
                    <a:pt x="493" y="1558"/>
                    <a:pt x="843" y="1390"/>
                  </a:cubicBezTo>
                  <a:cubicBezTo>
                    <a:pt x="759" y="901"/>
                    <a:pt x="719" y="267"/>
                    <a:pt x="688"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4"/>
            <p:cNvSpPr/>
            <p:nvPr/>
          </p:nvSpPr>
          <p:spPr>
            <a:xfrm>
              <a:off x="1859895" y="3417854"/>
              <a:ext cx="341459" cy="153497"/>
            </a:xfrm>
            <a:custGeom>
              <a:rect b="b" l="l" r="r" t="t"/>
              <a:pathLst>
                <a:path extrusionOk="0" h="1011" w="2249">
                  <a:moveTo>
                    <a:pt x="1554" y="1"/>
                  </a:moveTo>
                  <a:cubicBezTo>
                    <a:pt x="579" y="1"/>
                    <a:pt x="41" y="926"/>
                    <a:pt x="41" y="926"/>
                  </a:cubicBezTo>
                  <a:cubicBezTo>
                    <a:pt x="41" y="926"/>
                    <a:pt x="27" y="953"/>
                    <a:pt x="0" y="1010"/>
                  </a:cubicBezTo>
                  <a:cubicBezTo>
                    <a:pt x="142" y="926"/>
                    <a:pt x="293" y="815"/>
                    <a:pt x="435" y="687"/>
                  </a:cubicBezTo>
                  <a:cubicBezTo>
                    <a:pt x="650" y="504"/>
                    <a:pt x="952" y="255"/>
                    <a:pt x="1503" y="255"/>
                  </a:cubicBezTo>
                  <a:cubicBezTo>
                    <a:pt x="1713" y="255"/>
                    <a:pt x="1958" y="291"/>
                    <a:pt x="2249" y="380"/>
                  </a:cubicBezTo>
                  <a:cubicBezTo>
                    <a:pt x="2192" y="211"/>
                    <a:pt x="2148" y="110"/>
                    <a:pt x="2148" y="110"/>
                  </a:cubicBezTo>
                  <a:cubicBezTo>
                    <a:pt x="1935" y="33"/>
                    <a:pt x="1737" y="1"/>
                    <a:pt x="1554"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4"/>
            <p:cNvSpPr/>
            <p:nvPr/>
          </p:nvSpPr>
          <p:spPr>
            <a:xfrm>
              <a:off x="443502" y="4061600"/>
              <a:ext cx="345710" cy="373342"/>
            </a:xfrm>
            <a:custGeom>
              <a:rect b="b" l="l" r="r" t="t"/>
              <a:pathLst>
                <a:path extrusionOk="0" h="2459" w="2277">
                  <a:moveTo>
                    <a:pt x="1251" y="0"/>
                  </a:moveTo>
                  <a:cubicBezTo>
                    <a:pt x="253" y="31"/>
                    <a:pt x="0" y="887"/>
                    <a:pt x="0" y="887"/>
                  </a:cubicBezTo>
                  <a:cubicBezTo>
                    <a:pt x="85" y="944"/>
                    <a:pt x="156" y="1055"/>
                    <a:pt x="199" y="1140"/>
                  </a:cubicBezTo>
                  <a:cubicBezTo>
                    <a:pt x="240" y="1224"/>
                    <a:pt x="267" y="1281"/>
                    <a:pt x="267" y="1281"/>
                  </a:cubicBezTo>
                  <a:cubicBezTo>
                    <a:pt x="267" y="1281"/>
                    <a:pt x="368" y="1433"/>
                    <a:pt x="422" y="1561"/>
                  </a:cubicBezTo>
                  <a:cubicBezTo>
                    <a:pt x="563" y="1854"/>
                    <a:pt x="675" y="1996"/>
                    <a:pt x="914" y="2151"/>
                  </a:cubicBezTo>
                  <a:cubicBezTo>
                    <a:pt x="1133" y="2293"/>
                    <a:pt x="1363" y="2435"/>
                    <a:pt x="1486" y="2435"/>
                  </a:cubicBezTo>
                  <a:cubicBezTo>
                    <a:pt x="1498" y="2435"/>
                    <a:pt x="1508" y="2434"/>
                    <a:pt x="1518" y="2431"/>
                  </a:cubicBezTo>
                  <a:cubicBezTo>
                    <a:pt x="1548" y="2431"/>
                    <a:pt x="1561" y="2417"/>
                    <a:pt x="1575" y="2404"/>
                  </a:cubicBezTo>
                  <a:cubicBezTo>
                    <a:pt x="1588" y="2360"/>
                    <a:pt x="1575" y="2320"/>
                    <a:pt x="1575" y="2306"/>
                  </a:cubicBezTo>
                  <a:lnTo>
                    <a:pt x="1575" y="2293"/>
                  </a:lnTo>
                  <a:cubicBezTo>
                    <a:pt x="1660" y="2368"/>
                    <a:pt x="1730" y="2459"/>
                    <a:pt x="1828" y="2459"/>
                  </a:cubicBezTo>
                  <a:cubicBezTo>
                    <a:pt x="1857" y="2459"/>
                    <a:pt x="1890" y="2450"/>
                    <a:pt x="1926" y="2431"/>
                  </a:cubicBezTo>
                  <a:cubicBezTo>
                    <a:pt x="1983" y="2404"/>
                    <a:pt x="2010" y="2360"/>
                    <a:pt x="2010" y="2320"/>
                  </a:cubicBezTo>
                  <a:cubicBezTo>
                    <a:pt x="2023" y="2262"/>
                    <a:pt x="2010" y="2208"/>
                    <a:pt x="2010" y="2208"/>
                  </a:cubicBezTo>
                  <a:lnTo>
                    <a:pt x="2010" y="2208"/>
                  </a:lnTo>
                  <a:cubicBezTo>
                    <a:pt x="2039" y="2219"/>
                    <a:pt x="2065" y="2223"/>
                    <a:pt x="2088" y="2223"/>
                  </a:cubicBezTo>
                  <a:cubicBezTo>
                    <a:pt x="2218" y="2223"/>
                    <a:pt x="2251" y="2079"/>
                    <a:pt x="2263" y="1996"/>
                  </a:cubicBezTo>
                  <a:cubicBezTo>
                    <a:pt x="2263" y="1956"/>
                    <a:pt x="2222" y="1871"/>
                    <a:pt x="2178" y="1800"/>
                  </a:cubicBezTo>
                  <a:cubicBezTo>
                    <a:pt x="2121" y="1730"/>
                    <a:pt x="2067" y="1672"/>
                    <a:pt x="2067" y="1672"/>
                  </a:cubicBezTo>
                  <a:cubicBezTo>
                    <a:pt x="2121" y="1672"/>
                    <a:pt x="2276" y="1602"/>
                    <a:pt x="2263" y="1450"/>
                  </a:cubicBezTo>
                  <a:cubicBezTo>
                    <a:pt x="2249" y="1295"/>
                    <a:pt x="2178" y="1197"/>
                    <a:pt x="1996" y="887"/>
                  </a:cubicBezTo>
                  <a:cubicBezTo>
                    <a:pt x="1814" y="563"/>
                    <a:pt x="1686" y="337"/>
                    <a:pt x="1531" y="240"/>
                  </a:cubicBezTo>
                  <a:cubicBezTo>
                    <a:pt x="1464" y="186"/>
                    <a:pt x="1393" y="142"/>
                    <a:pt x="1349" y="101"/>
                  </a:cubicBezTo>
                  <a:lnTo>
                    <a:pt x="125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4"/>
            <p:cNvSpPr/>
            <p:nvPr/>
          </p:nvSpPr>
          <p:spPr>
            <a:xfrm>
              <a:off x="443502" y="4061600"/>
              <a:ext cx="204966" cy="173083"/>
            </a:xfrm>
            <a:custGeom>
              <a:rect b="b" l="l" r="r" t="t"/>
              <a:pathLst>
                <a:path extrusionOk="0" h="1140" w="1350">
                  <a:moveTo>
                    <a:pt x="1251" y="0"/>
                  </a:moveTo>
                  <a:cubicBezTo>
                    <a:pt x="253" y="31"/>
                    <a:pt x="0" y="887"/>
                    <a:pt x="0" y="887"/>
                  </a:cubicBezTo>
                  <a:cubicBezTo>
                    <a:pt x="85" y="944"/>
                    <a:pt x="156" y="1055"/>
                    <a:pt x="199" y="1140"/>
                  </a:cubicBezTo>
                  <a:cubicBezTo>
                    <a:pt x="493" y="354"/>
                    <a:pt x="1083" y="155"/>
                    <a:pt x="1349" y="101"/>
                  </a:cubicBezTo>
                  <a:lnTo>
                    <a:pt x="1251" y="0"/>
                  </a:ln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4"/>
            <p:cNvSpPr/>
            <p:nvPr/>
          </p:nvSpPr>
          <p:spPr>
            <a:xfrm>
              <a:off x="667750" y="4176685"/>
              <a:ext cx="106582" cy="158355"/>
            </a:xfrm>
            <a:custGeom>
              <a:rect b="b" l="l" r="r" t="t"/>
              <a:pathLst>
                <a:path extrusionOk="0" h="1043" w="702">
                  <a:moveTo>
                    <a:pt x="0" y="1"/>
                  </a:moveTo>
                  <a:lnTo>
                    <a:pt x="0" y="1"/>
                  </a:lnTo>
                  <a:cubicBezTo>
                    <a:pt x="98" y="297"/>
                    <a:pt x="307" y="732"/>
                    <a:pt x="462" y="914"/>
                  </a:cubicBezTo>
                  <a:cubicBezTo>
                    <a:pt x="546" y="1012"/>
                    <a:pt x="631" y="1042"/>
                    <a:pt x="701" y="1042"/>
                  </a:cubicBezTo>
                  <a:cubicBezTo>
                    <a:pt x="644" y="972"/>
                    <a:pt x="590" y="914"/>
                    <a:pt x="590" y="914"/>
                  </a:cubicBezTo>
                  <a:cubicBezTo>
                    <a:pt x="364" y="830"/>
                    <a:pt x="27" y="58"/>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4"/>
            <p:cNvSpPr/>
            <p:nvPr/>
          </p:nvSpPr>
          <p:spPr>
            <a:xfrm>
              <a:off x="629338" y="4238630"/>
              <a:ext cx="121462" cy="175208"/>
            </a:xfrm>
            <a:custGeom>
              <a:rect b="b" l="l" r="r" t="t"/>
              <a:pathLst>
                <a:path extrusionOk="0" h="1154" w="800">
                  <a:moveTo>
                    <a:pt x="0" y="1"/>
                  </a:moveTo>
                  <a:cubicBezTo>
                    <a:pt x="0" y="1"/>
                    <a:pt x="240" y="479"/>
                    <a:pt x="476" y="803"/>
                  </a:cubicBezTo>
                  <a:cubicBezTo>
                    <a:pt x="604" y="972"/>
                    <a:pt x="715" y="1083"/>
                    <a:pt x="786" y="1154"/>
                  </a:cubicBezTo>
                  <a:cubicBezTo>
                    <a:pt x="799" y="1096"/>
                    <a:pt x="786" y="1042"/>
                    <a:pt x="786" y="1042"/>
                  </a:cubicBezTo>
                  <a:cubicBezTo>
                    <a:pt x="745" y="999"/>
                    <a:pt x="688" y="958"/>
                    <a:pt x="644" y="901"/>
                  </a:cubicBezTo>
                  <a:cubicBezTo>
                    <a:pt x="506" y="732"/>
                    <a:pt x="0" y="1"/>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a:off x="582272" y="4294502"/>
              <a:ext cx="102483" cy="132089"/>
            </a:xfrm>
            <a:custGeom>
              <a:rect b="b" l="l" r="r" t="t"/>
              <a:pathLst>
                <a:path extrusionOk="0" h="870" w="675">
                  <a:moveTo>
                    <a:pt x="0" y="0"/>
                  </a:moveTo>
                  <a:lnTo>
                    <a:pt x="0" y="0"/>
                  </a:lnTo>
                  <a:cubicBezTo>
                    <a:pt x="182" y="351"/>
                    <a:pt x="519" y="715"/>
                    <a:pt x="661" y="870"/>
                  </a:cubicBezTo>
                  <a:cubicBezTo>
                    <a:pt x="674" y="826"/>
                    <a:pt x="661" y="786"/>
                    <a:pt x="661" y="772"/>
                  </a:cubicBezTo>
                  <a:lnTo>
                    <a:pt x="661" y="759"/>
                  </a:lnTo>
                  <a:cubicBezTo>
                    <a:pt x="435" y="560"/>
                    <a:pt x="0" y="0"/>
                    <a:pt x="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p:nvPr/>
          </p:nvSpPr>
          <p:spPr>
            <a:xfrm>
              <a:off x="1358714" y="3953499"/>
              <a:ext cx="108708" cy="78495"/>
            </a:xfrm>
            <a:custGeom>
              <a:rect b="b" l="l" r="r" t="t"/>
              <a:pathLst>
                <a:path extrusionOk="0" h="517" w="716">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4"/>
            <p:cNvSpPr/>
            <p:nvPr/>
          </p:nvSpPr>
          <p:spPr>
            <a:xfrm>
              <a:off x="1358714" y="3953499"/>
              <a:ext cx="108708" cy="78495"/>
            </a:xfrm>
            <a:custGeom>
              <a:rect b="b" l="l" r="r" t="t"/>
              <a:pathLst>
                <a:path extrusionOk="0" h="517" w="716">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919024" y="3969896"/>
              <a:ext cx="580586" cy="345862"/>
            </a:xfrm>
            <a:custGeom>
              <a:rect b="b" l="l" r="r" t="t"/>
              <a:pathLst>
                <a:path extrusionOk="0" h="2278" w="3824">
                  <a:moveTo>
                    <a:pt x="3824" y="1"/>
                  </a:moveTo>
                  <a:lnTo>
                    <a:pt x="3416" y="227"/>
                  </a:lnTo>
                  <a:cubicBezTo>
                    <a:pt x="3247" y="227"/>
                    <a:pt x="2516" y="58"/>
                    <a:pt x="2307" y="58"/>
                  </a:cubicBezTo>
                  <a:cubicBezTo>
                    <a:pt x="2081" y="58"/>
                    <a:pt x="1855" y="142"/>
                    <a:pt x="1518" y="200"/>
                  </a:cubicBezTo>
                  <a:cubicBezTo>
                    <a:pt x="1167" y="254"/>
                    <a:pt x="705" y="409"/>
                    <a:pt x="493" y="591"/>
                  </a:cubicBezTo>
                  <a:cubicBezTo>
                    <a:pt x="368" y="705"/>
                    <a:pt x="368" y="803"/>
                    <a:pt x="381" y="874"/>
                  </a:cubicBezTo>
                  <a:cubicBezTo>
                    <a:pt x="395" y="928"/>
                    <a:pt x="439" y="958"/>
                    <a:pt x="439" y="958"/>
                  </a:cubicBezTo>
                  <a:lnTo>
                    <a:pt x="422" y="958"/>
                  </a:lnTo>
                  <a:cubicBezTo>
                    <a:pt x="408" y="972"/>
                    <a:pt x="31" y="1140"/>
                    <a:pt x="17" y="1393"/>
                  </a:cubicBezTo>
                  <a:cubicBezTo>
                    <a:pt x="0" y="1531"/>
                    <a:pt x="58" y="1589"/>
                    <a:pt x="129" y="1616"/>
                  </a:cubicBezTo>
                  <a:cubicBezTo>
                    <a:pt x="166" y="1632"/>
                    <a:pt x="199" y="1635"/>
                    <a:pt x="221" y="1635"/>
                  </a:cubicBezTo>
                  <a:cubicBezTo>
                    <a:pt x="241" y="1635"/>
                    <a:pt x="253" y="1632"/>
                    <a:pt x="253" y="1632"/>
                  </a:cubicBezTo>
                  <a:lnTo>
                    <a:pt x="253" y="1632"/>
                  </a:lnTo>
                  <a:cubicBezTo>
                    <a:pt x="73" y="1778"/>
                    <a:pt x="194" y="2016"/>
                    <a:pt x="347" y="2016"/>
                  </a:cubicBezTo>
                  <a:cubicBezTo>
                    <a:pt x="372" y="2016"/>
                    <a:pt x="397" y="2010"/>
                    <a:pt x="422" y="1997"/>
                  </a:cubicBezTo>
                  <a:cubicBezTo>
                    <a:pt x="493" y="1953"/>
                    <a:pt x="590" y="1912"/>
                    <a:pt x="705" y="1855"/>
                  </a:cubicBezTo>
                  <a:cubicBezTo>
                    <a:pt x="860" y="1771"/>
                    <a:pt x="1012" y="1700"/>
                    <a:pt x="1029" y="1700"/>
                  </a:cubicBezTo>
                  <a:cubicBezTo>
                    <a:pt x="843" y="1868"/>
                    <a:pt x="732" y="2121"/>
                    <a:pt x="789" y="2206"/>
                  </a:cubicBezTo>
                  <a:cubicBezTo>
                    <a:pt x="819" y="2248"/>
                    <a:pt x="844" y="2278"/>
                    <a:pt x="884" y="2278"/>
                  </a:cubicBezTo>
                  <a:cubicBezTo>
                    <a:pt x="940" y="2278"/>
                    <a:pt x="1025" y="2222"/>
                    <a:pt x="1197" y="2067"/>
                  </a:cubicBezTo>
                  <a:cubicBezTo>
                    <a:pt x="1491" y="1801"/>
                    <a:pt x="1926" y="1771"/>
                    <a:pt x="1926" y="1771"/>
                  </a:cubicBezTo>
                  <a:cubicBezTo>
                    <a:pt x="2010" y="1782"/>
                    <a:pt x="2096" y="1787"/>
                    <a:pt x="2182" y="1787"/>
                  </a:cubicBezTo>
                  <a:cubicBezTo>
                    <a:pt x="2621" y="1787"/>
                    <a:pt x="3035" y="1659"/>
                    <a:pt x="3035" y="1659"/>
                  </a:cubicBezTo>
                  <a:cubicBezTo>
                    <a:pt x="3158" y="1653"/>
                    <a:pt x="3264" y="1650"/>
                    <a:pt x="3355" y="1650"/>
                  </a:cubicBezTo>
                  <a:cubicBezTo>
                    <a:pt x="3626" y="1650"/>
                    <a:pt x="3753" y="1673"/>
                    <a:pt x="3753" y="1673"/>
                  </a:cubicBezTo>
                  <a:cubicBezTo>
                    <a:pt x="3753" y="479"/>
                    <a:pt x="3824" y="1"/>
                    <a:pt x="382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p:nvPr/>
          </p:nvSpPr>
          <p:spPr>
            <a:xfrm>
              <a:off x="1356741" y="3969896"/>
              <a:ext cx="142869" cy="254006"/>
            </a:xfrm>
            <a:custGeom>
              <a:rect b="b" l="l" r="r" t="t"/>
              <a:pathLst>
                <a:path extrusionOk="0" h="1673" w="941">
                  <a:moveTo>
                    <a:pt x="941" y="1"/>
                  </a:moveTo>
                  <a:lnTo>
                    <a:pt x="533" y="227"/>
                  </a:lnTo>
                  <a:cubicBezTo>
                    <a:pt x="533" y="227"/>
                    <a:pt x="0" y="648"/>
                    <a:pt x="152" y="1659"/>
                  </a:cubicBezTo>
                  <a:cubicBezTo>
                    <a:pt x="275" y="1653"/>
                    <a:pt x="381" y="1650"/>
                    <a:pt x="472" y="1650"/>
                  </a:cubicBezTo>
                  <a:cubicBezTo>
                    <a:pt x="743" y="1650"/>
                    <a:pt x="870" y="1673"/>
                    <a:pt x="870" y="1673"/>
                  </a:cubicBezTo>
                  <a:cubicBezTo>
                    <a:pt x="870" y="479"/>
                    <a:pt x="941" y="1"/>
                    <a:pt x="941"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4"/>
            <p:cNvSpPr/>
            <p:nvPr/>
          </p:nvSpPr>
          <p:spPr>
            <a:xfrm>
              <a:off x="1026062" y="4170612"/>
              <a:ext cx="136189" cy="80924"/>
            </a:xfrm>
            <a:custGeom>
              <a:rect b="b" l="l" r="r" t="t"/>
              <a:pathLst>
                <a:path extrusionOk="0" h="533" w="897">
                  <a:moveTo>
                    <a:pt x="897" y="0"/>
                  </a:moveTo>
                  <a:lnTo>
                    <a:pt x="897" y="0"/>
                  </a:lnTo>
                  <a:cubicBezTo>
                    <a:pt x="897" y="0"/>
                    <a:pt x="462" y="169"/>
                    <a:pt x="253" y="310"/>
                  </a:cubicBezTo>
                  <a:cubicBezTo>
                    <a:pt x="182" y="351"/>
                    <a:pt x="84" y="435"/>
                    <a:pt x="0" y="533"/>
                  </a:cubicBezTo>
                  <a:cubicBezTo>
                    <a:pt x="155" y="449"/>
                    <a:pt x="307" y="378"/>
                    <a:pt x="324" y="378"/>
                  </a:cubicBezTo>
                  <a:lnTo>
                    <a:pt x="897"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938458" y="4115347"/>
              <a:ext cx="196160" cy="102939"/>
            </a:xfrm>
            <a:custGeom>
              <a:rect b="b" l="l" r="r" t="t"/>
              <a:pathLst>
                <a:path extrusionOk="0" h="678" w="1292">
                  <a:moveTo>
                    <a:pt x="1292" y="0"/>
                  </a:moveTo>
                  <a:cubicBezTo>
                    <a:pt x="1289" y="1"/>
                    <a:pt x="1287" y="2"/>
                    <a:pt x="1285" y="3"/>
                  </a:cubicBezTo>
                  <a:lnTo>
                    <a:pt x="1285" y="3"/>
                  </a:lnTo>
                  <a:cubicBezTo>
                    <a:pt x="1288" y="2"/>
                    <a:pt x="1291" y="1"/>
                    <a:pt x="1292" y="0"/>
                  </a:cubicBezTo>
                  <a:close/>
                  <a:moveTo>
                    <a:pt x="1285" y="3"/>
                  </a:moveTo>
                  <a:lnTo>
                    <a:pt x="1285" y="3"/>
                  </a:lnTo>
                  <a:cubicBezTo>
                    <a:pt x="1209" y="33"/>
                    <a:pt x="603" y="242"/>
                    <a:pt x="1" y="658"/>
                  </a:cubicBezTo>
                  <a:cubicBezTo>
                    <a:pt x="38" y="674"/>
                    <a:pt x="71" y="677"/>
                    <a:pt x="93" y="677"/>
                  </a:cubicBezTo>
                  <a:cubicBezTo>
                    <a:pt x="113" y="677"/>
                    <a:pt x="125" y="674"/>
                    <a:pt x="125" y="674"/>
                  </a:cubicBezTo>
                  <a:cubicBezTo>
                    <a:pt x="125" y="674"/>
                    <a:pt x="644" y="270"/>
                    <a:pt x="1285" y="3"/>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976870" y="4042621"/>
              <a:ext cx="194187" cy="72877"/>
            </a:xfrm>
            <a:custGeom>
              <a:rect b="b" l="l" r="r" t="t"/>
              <a:pathLst>
                <a:path extrusionOk="0" h="480" w="1279">
                  <a:moveTo>
                    <a:pt x="1278" y="0"/>
                  </a:moveTo>
                  <a:cubicBezTo>
                    <a:pt x="1264" y="4"/>
                    <a:pt x="1249" y="8"/>
                    <a:pt x="1231" y="14"/>
                  </a:cubicBezTo>
                  <a:lnTo>
                    <a:pt x="1231" y="14"/>
                  </a:lnTo>
                  <a:cubicBezTo>
                    <a:pt x="1256" y="7"/>
                    <a:pt x="1272" y="3"/>
                    <a:pt x="1278" y="0"/>
                  </a:cubicBezTo>
                  <a:close/>
                  <a:moveTo>
                    <a:pt x="1231" y="14"/>
                  </a:moveTo>
                  <a:cubicBezTo>
                    <a:pt x="1099" y="49"/>
                    <a:pt x="723" y="147"/>
                    <a:pt x="378" y="267"/>
                  </a:cubicBezTo>
                  <a:cubicBezTo>
                    <a:pt x="240" y="311"/>
                    <a:pt x="112" y="365"/>
                    <a:pt x="0" y="395"/>
                  </a:cubicBezTo>
                  <a:cubicBezTo>
                    <a:pt x="14" y="449"/>
                    <a:pt x="58" y="479"/>
                    <a:pt x="58" y="479"/>
                  </a:cubicBezTo>
                  <a:cubicBezTo>
                    <a:pt x="58" y="479"/>
                    <a:pt x="907" y="111"/>
                    <a:pt x="1231" y="14"/>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908851" y="4516018"/>
              <a:ext cx="110682" cy="633422"/>
            </a:xfrm>
            <a:custGeom>
              <a:rect b="b" l="l" r="r" t="t"/>
              <a:pathLst>
                <a:path extrusionOk="0" h="4172" w="729">
                  <a:moveTo>
                    <a:pt x="266" y="1"/>
                  </a:moveTo>
                  <a:cubicBezTo>
                    <a:pt x="0" y="871"/>
                    <a:pt x="98" y="2796"/>
                    <a:pt x="223" y="4171"/>
                  </a:cubicBezTo>
                  <a:lnTo>
                    <a:pt x="728" y="4171"/>
                  </a:lnTo>
                  <a:cubicBezTo>
                    <a:pt x="391" y="2388"/>
                    <a:pt x="266" y="1"/>
                    <a:pt x="26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601411" y="2609676"/>
              <a:ext cx="307299" cy="405531"/>
            </a:xfrm>
            <a:custGeom>
              <a:rect b="b" l="l" r="r" t="t"/>
              <a:pathLst>
                <a:path extrusionOk="0" h="2671" w="2024">
                  <a:moveTo>
                    <a:pt x="2024" y="0"/>
                  </a:moveTo>
                  <a:cubicBezTo>
                    <a:pt x="1983" y="0"/>
                    <a:pt x="1926" y="14"/>
                    <a:pt x="1869" y="14"/>
                  </a:cubicBezTo>
                  <a:cubicBezTo>
                    <a:pt x="1828" y="27"/>
                    <a:pt x="1757" y="44"/>
                    <a:pt x="1700" y="57"/>
                  </a:cubicBezTo>
                  <a:cubicBezTo>
                    <a:pt x="1380" y="128"/>
                    <a:pt x="1056" y="226"/>
                    <a:pt x="817" y="381"/>
                  </a:cubicBezTo>
                  <a:cubicBezTo>
                    <a:pt x="240" y="772"/>
                    <a:pt x="45" y="1392"/>
                    <a:pt x="14" y="2050"/>
                  </a:cubicBezTo>
                  <a:cubicBezTo>
                    <a:pt x="1" y="2151"/>
                    <a:pt x="1" y="2262"/>
                    <a:pt x="1" y="2373"/>
                  </a:cubicBezTo>
                  <a:cubicBezTo>
                    <a:pt x="14" y="2488"/>
                    <a:pt x="14" y="2572"/>
                    <a:pt x="14" y="2670"/>
                  </a:cubicBezTo>
                  <a:cubicBezTo>
                    <a:pt x="156" y="2502"/>
                    <a:pt x="382" y="2276"/>
                    <a:pt x="648" y="2067"/>
                  </a:cubicBezTo>
                  <a:cubicBezTo>
                    <a:pt x="1140" y="1686"/>
                    <a:pt x="1842" y="550"/>
                    <a:pt x="2024"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874538" y="2218877"/>
              <a:ext cx="475674" cy="487213"/>
            </a:xfrm>
            <a:custGeom>
              <a:rect b="b" l="l" r="r" t="t"/>
              <a:pathLst>
                <a:path extrusionOk="0" h="3209" w="3133">
                  <a:moveTo>
                    <a:pt x="1544" y="0"/>
                  </a:moveTo>
                  <a:lnTo>
                    <a:pt x="169" y="58"/>
                  </a:lnTo>
                  <a:lnTo>
                    <a:pt x="57" y="58"/>
                  </a:lnTo>
                  <a:cubicBezTo>
                    <a:pt x="57" y="58"/>
                    <a:pt x="41" y="213"/>
                    <a:pt x="27" y="422"/>
                  </a:cubicBezTo>
                  <a:cubicBezTo>
                    <a:pt x="14" y="745"/>
                    <a:pt x="0" y="1251"/>
                    <a:pt x="57" y="1602"/>
                  </a:cubicBezTo>
                  <a:cubicBezTo>
                    <a:pt x="125" y="1969"/>
                    <a:pt x="310" y="2347"/>
                    <a:pt x="519" y="2630"/>
                  </a:cubicBezTo>
                  <a:cubicBezTo>
                    <a:pt x="631" y="2782"/>
                    <a:pt x="745" y="2910"/>
                    <a:pt x="870" y="2994"/>
                  </a:cubicBezTo>
                  <a:cubicBezTo>
                    <a:pt x="1127" y="3180"/>
                    <a:pt x="1278" y="3208"/>
                    <a:pt x="1346" y="3208"/>
                  </a:cubicBezTo>
                  <a:cubicBezTo>
                    <a:pt x="1375" y="3208"/>
                    <a:pt x="1389" y="3203"/>
                    <a:pt x="1389" y="3203"/>
                  </a:cubicBezTo>
                  <a:lnTo>
                    <a:pt x="1743" y="3203"/>
                  </a:lnTo>
                  <a:cubicBezTo>
                    <a:pt x="1743" y="3203"/>
                    <a:pt x="1758" y="3208"/>
                    <a:pt x="1790" y="3208"/>
                  </a:cubicBezTo>
                  <a:cubicBezTo>
                    <a:pt x="1862" y="3208"/>
                    <a:pt x="2021" y="3180"/>
                    <a:pt x="2276" y="2994"/>
                  </a:cubicBezTo>
                  <a:cubicBezTo>
                    <a:pt x="2387" y="2910"/>
                    <a:pt x="2515" y="2782"/>
                    <a:pt x="2627" y="2630"/>
                  </a:cubicBezTo>
                  <a:cubicBezTo>
                    <a:pt x="2839" y="2347"/>
                    <a:pt x="3007" y="1969"/>
                    <a:pt x="3075" y="1602"/>
                  </a:cubicBezTo>
                  <a:cubicBezTo>
                    <a:pt x="3132" y="1308"/>
                    <a:pt x="3132" y="927"/>
                    <a:pt x="3119" y="607"/>
                  </a:cubicBezTo>
                  <a:cubicBezTo>
                    <a:pt x="3105" y="297"/>
                    <a:pt x="3075" y="58"/>
                    <a:pt x="3075" y="58"/>
                  </a:cubicBezTo>
                  <a:lnTo>
                    <a:pt x="2964" y="58"/>
                  </a:lnTo>
                  <a:lnTo>
                    <a:pt x="1602" y="0"/>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a:off x="872413" y="2221458"/>
              <a:ext cx="477799" cy="396724"/>
            </a:xfrm>
            <a:custGeom>
              <a:rect b="b" l="l" r="r" t="t"/>
              <a:pathLst>
                <a:path extrusionOk="0" h="2613" w="3147">
                  <a:moveTo>
                    <a:pt x="1504" y="0"/>
                  </a:moveTo>
                  <a:lnTo>
                    <a:pt x="183" y="54"/>
                  </a:lnTo>
                  <a:lnTo>
                    <a:pt x="183" y="41"/>
                  </a:lnTo>
                  <a:lnTo>
                    <a:pt x="71" y="41"/>
                  </a:lnTo>
                  <a:lnTo>
                    <a:pt x="71" y="67"/>
                  </a:lnTo>
                  <a:lnTo>
                    <a:pt x="28" y="67"/>
                  </a:lnTo>
                  <a:cubicBezTo>
                    <a:pt x="28" y="67"/>
                    <a:pt x="14" y="209"/>
                    <a:pt x="1" y="421"/>
                  </a:cubicBezTo>
                  <a:lnTo>
                    <a:pt x="41" y="421"/>
                  </a:lnTo>
                  <a:cubicBezTo>
                    <a:pt x="28" y="742"/>
                    <a:pt x="14" y="1234"/>
                    <a:pt x="71" y="1585"/>
                  </a:cubicBezTo>
                  <a:cubicBezTo>
                    <a:pt x="139" y="1952"/>
                    <a:pt x="324" y="2330"/>
                    <a:pt x="533" y="2613"/>
                  </a:cubicBezTo>
                  <a:cubicBezTo>
                    <a:pt x="688" y="2191"/>
                    <a:pt x="533" y="1642"/>
                    <a:pt x="392" y="1123"/>
                  </a:cubicBezTo>
                  <a:cubicBezTo>
                    <a:pt x="338" y="870"/>
                    <a:pt x="281" y="617"/>
                    <a:pt x="240" y="405"/>
                  </a:cubicBezTo>
                  <a:cubicBezTo>
                    <a:pt x="476" y="387"/>
                    <a:pt x="740" y="375"/>
                    <a:pt x="1022" y="375"/>
                  </a:cubicBezTo>
                  <a:cubicBezTo>
                    <a:pt x="1595" y="375"/>
                    <a:pt x="2245" y="424"/>
                    <a:pt x="2893" y="573"/>
                  </a:cubicBezTo>
                  <a:cubicBezTo>
                    <a:pt x="2866" y="742"/>
                    <a:pt x="2823" y="941"/>
                    <a:pt x="2769" y="1123"/>
                  </a:cubicBezTo>
                  <a:cubicBezTo>
                    <a:pt x="2627" y="1642"/>
                    <a:pt x="2472" y="2191"/>
                    <a:pt x="2641" y="2613"/>
                  </a:cubicBezTo>
                  <a:cubicBezTo>
                    <a:pt x="2853" y="2330"/>
                    <a:pt x="3021" y="1952"/>
                    <a:pt x="3089" y="1585"/>
                  </a:cubicBezTo>
                  <a:cubicBezTo>
                    <a:pt x="3146" y="1291"/>
                    <a:pt x="3146" y="910"/>
                    <a:pt x="3133" y="590"/>
                  </a:cubicBezTo>
                  <a:cubicBezTo>
                    <a:pt x="3119" y="280"/>
                    <a:pt x="3089" y="41"/>
                    <a:pt x="3089" y="41"/>
                  </a:cubicBezTo>
                  <a:lnTo>
                    <a:pt x="2978" y="41"/>
                  </a:lnTo>
                  <a:lnTo>
                    <a:pt x="2978" y="67"/>
                  </a:lnTo>
                  <a:lnTo>
                    <a:pt x="1558"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a:off x="819273" y="2195799"/>
              <a:ext cx="134215" cy="392169"/>
            </a:xfrm>
            <a:custGeom>
              <a:rect b="b" l="l" r="r" t="t"/>
              <a:pathLst>
                <a:path extrusionOk="0" h="2583" w="884">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883" y="2303"/>
                    <a:pt x="701" y="1922"/>
                    <a:pt x="590" y="1265"/>
                  </a:cubicBezTo>
                  <a:cubicBezTo>
                    <a:pt x="519" y="911"/>
                    <a:pt x="506" y="631"/>
                    <a:pt x="506" y="422"/>
                  </a:cubicBezTo>
                  <a:cubicBezTo>
                    <a:pt x="506" y="152"/>
                    <a:pt x="533" y="14"/>
                    <a:pt x="54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819273" y="2195799"/>
              <a:ext cx="102483" cy="392169"/>
            </a:xfrm>
            <a:custGeom>
              <a:rect b="b" l="l" r="r" t="t"/>
              <a:pathLst>
                <a:path extrusionOk="0" h="2583" w="675">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674" y="2317"/>
                    <a:pt x="631" y="2064"/>
                    <a:pt x="519" y="1784"/>
                  </a:cubicBezTo>
                  <a:cubicBezTo>
                    <a:pt x="293" y="1234"/>
                    <a:pt x="280" y="715"/>
                    <a:pt x="307" y="604"/>
                  </a:cubicBezTo>
                  <a:cubicBezTo>
                    <a:pt x="307" y="533"/>
                    <a:pt x="405" y="462"/>
                    <a:pt x="506" y="422"/>
                  </a:cubicBezTo>
                  <a:cubicBezTo>
                    <a:pt x="506" y="152"/>
                    <a:pt x="533" y="14"/>
                    <a:pt x="546"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1279916" y="2195799"/>
              <a:ext cx="136341" cy="392169"/>
            </a:xfrm>
            <a:custGeom>
              <a:rect b="b" l="l" r="r" t="t"/>
              <a:pathLst>
                <a:path extrusionOk="0" h="2583" w="898">
                  <a:moveTo>
                    <a:pt x="351" y="0"/>
                  </a:moveTo>
                  <a:cubicBezTo>
                    <a:pt x="364" y="14"/>
                    <a:pt x="391" y="152"/>
                    <a:pt x="391" y="422"/>
                  </a:cubicBezTo>
                  <a:cubicBezTo>
                    <a:pt x="391" y="631"/>
                    <a:pt x="378" y="911"/>
                    <a:pt x="307" y="1265"/>
                  </a:cubicBezTo>
                  <a:cubicBezTo>
                    <a:pt x="196" y="1922"/>
                    <a:pt x="0" y="2303"/>
                    <a:pt x="223" y="2499"/>
                  </a:cubicBezTo>
                  <a:cubicBezTo>
                    <a:pt x="267" y="2529"/>
                    <a:pt x="321" y="2556"/>
                    <a:pt x="391" y="2583"/>
                  </a:cubicBezTo>
                  <a:lnTo>
                    <a:pt x="520" y="2512"/>
                  </a:lnTo>
                  <a:cubicBezTo>
                    <a:pt x="520" y="2512"/>
                    <a:pt x="658" y="1909"/>
                    <a:pt x="786" y="1403"/>
                  </a:cubicBezTo>
                  <a:cubicBezTo>
                    <a:pt x="897" y="897"/>
                    <a:pt x="813" y="338"/>
                    <a:pt x="813" y="338"/>
                  </a:cubicBezTo>
                  <a:lnTo>
                    <a:pt x="35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1313622" y="2195799"/>
              <a:ext cx="102635" cy="392169"/>
            </a:xfrm>
            <a:custGeom>
              <a:rect b="b" l="l" r="r" t="t"/>
              <a:pathLst>
                <a:path extrusionOk="0" h="2583" w="676">
                  <a:moveTo>
                    <a:pt x="129" y="0"/>
                  </a:moveTo>
                  <a:cubicBezTo>
                    <a:pt x="142" y="14"/>
                    <a:pt x="169" y="152"/>
                    <a:pt x="169" y="422"/>
                  </a:cubicBezTo>
                  <a:cubicBezTo>
                    <a:pt x="254" y="462"/>
                    <a:pt x="351" y="533"/>
                    <a:pt x="368" y="604"/>
                  </a:cubicBezTo>
                  <a:cubicBezTo>
                    <a:pt x="395" y="715"/>
                    <a:pt x="382" y="1234"/>
                    <a:pt x="156" y="1784"/>
                  </a:cubicBezTo>
                  <a:cubicBezTo>
                    <a:pt x="31" y="2064"/>
                    <a:pt x="1" y="2317"/>
                    <a:pt x="1" y="2499"/>
                  </a:cubicBezTo>
                  <a:cubicBezTo>
                    <a:pt x="45" y="2529"/>
                    <a:pt x="99" y="2556"/>
                    <a:pt x="169" y="2583"/>
                  </a:cubicBezTo>
                  <a:lnTo>
                    <a:pt x="298" y="2512"/>
                  </a:lnTo>
                  <a:cubicBezTo>
                    <a:pt x="298" y="2512"/>
                    <a:pt x="436" y="1909"/>
                    <a:pt x="564" y="1403"/>
                  </a:cubicBezTo>
                  <a:cubicBezTo>
                    <a:pt x="675" y="897"/>
                    <a:pt x="591" y="338"/>
                    <a:pt x="591" y="338"/>
                  </a:cubicBezTo>
                  <a:lnTo>
                    <a:pt x="129"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812593" y="1932683"/>
              <a:ext cx="610192" cy="671530"/>
            </a:xfrm>
            <a:custGeom>
              <a:rect b="b" l="l" r="r" t="t"/>
              <a:pathLst>
                <a:path extrusionOk="0" h="4423" w="4019">
                  <a:moveTo>
                    <a:pt x="1901" y="1"/>
                  </a:moveTo>
                  <a:cubicBezTo>
                    <a:pt x="1868" y="1"/>
                    <a:pt x="1819" y="4"/>
                    <a:pt x="1757" y="17"/>
                  </a:cubicBezTo>
                  <a:cubicBezTo>
                    <a:pt x="1602" y="31"/>
                    <a:pt x="1376" y="88"/>
                    <a:pt x="1123" y="200"/>
                  </a:cubicBezTo>
                  <a:cubicBezTo>
                    <a:pt x="830" y="341"/>
                    <a:pt x="519" y="580"/>
                    <a:pt x="297" y="988"/>
                  </a:cubicBezTo>
                  <a:cubicBezTo>
                    <a:pt x="142" y="1241"/>
                    <a:pt x="71" y="1521"/>
                    <a:pt x="27" y="1787"/>
                  </a:cubicBezTo>
                  <a:cubicBezTo>
                    <a:pt x="0" y="2071"/>
                    <a:pt x="0" y="2337"/>
                    <a:pt x="27" y="2559"/>
                  </a:cubicBezTo>
                  <a:cubicBezTo>
                    <a:pt x="27" y="2559"/>
                    <a:pt x="58" y="2674"/>
                    <a:pt x="71" y="2812"/>
                  </a:cubicBezTo>
                  <a:cubicBezTo>
                    <a:pt x="71" y="2940"/>
                    <a:pt x="85" y="3082"/>
                    <a:pt x="71" y="3220"/>
                  </a:cubicBezTo>
                  <a:cubicBezTo>
                    <a:pt x="44" y="3544"/>
                    <a:pt x="253" y="3841"/>
                    <a:pt x="240" y="3965"/>
                  </a:cubicBezTo>
                  <a:cubicBezTo>
                    <a:pt x="240" y="4077"/>
                    <a:pt x="182" y="4178"/>
                    <a:pt x="196" y="4316"/>
                  </a:cubicBezTo>
                  <a:cubicBezTo>
                    <a:pt x="211" y="4387"/>
                    <a:pt x="274" y="4422"/>
                    <a:pt x="348" y="4422"/>
                  </a:cubicBezTo>
                  <a:cubicBezTo>
                    <a:pt x="422" y="4422"/>
                    <a:pt x="506" y="4387"/>
                    <a:pt x="563" y="4316"/>
                  </a:cubicBezTo>
                  <a:cubicBezTo>
                    <a:pt x="661" y="4191"/>
                    <a:pt x="479" y="3672"/>
                    <a:pt x="351" y="3234"/>
                  </a:cubicBezTo>
                  <a:cubicBezTo>
                    <a:pt x="310" y="3109"/>
                    <a:pt x="280" y="2981"/>
                    <a:pt x="267" y="2870"/>
                  </a:cubicBezTo>
                  <a:cubicBezTo>
                    <a:pt x="240" y="2559"/>
                    <a:pt x="253" y="2293"/>
                    <a:pt x="267" y="2209"/>
                  </a:cubicBezTo>
                  <a:cubicBezTo>
                    <a:pt x="267" y="2209"/>
                    <a:pt x="351" y="2155"/>
                    <a:pt x="519" y="2098"/>
                  </a:cubicBezTo>
                  <a:cubicBezTo>
                    <a:pt x="661" y="2040"/>
                    <a:pt x="857" y="1986"/>
                    <a:pt x="1109" y="1943"/>
                  </a:cubicBezTo>
                  <a:cubicBezTo>
                    <a:pt x="1265" y="1929"/>
                    <a:pt x="1433" y="1902"/>
                    <a:pt x="1615" y="1902"/>
                  </a:cubicBezTo>
                  <a:lnTo>
                    <a:pt x="2387" y="1902"/>
                  </a:lnTo>
                  <a:cubicBezTo>
                    <a:pt x="2586" y="1902"/>
                    <a:pt x="2755" y="1929"/>
                    <a:pt x="2910" y="1943"/>
                  </a:cubicBezTo>
                  <a:cubicBezTo>
                    <a:pt x="3163" y="1986"/>
                    <a:pt x="3358" y="2040"/>
                    <a:pt x="3500" y="2098"/>
                  </a:cubicBezTo>
                  <a:cubicBezTo>
                    <a:pt x="3651" y="2155"/>
                    <a:pt x="3753" y="2209"/>
                    <a:pt x="3753" y="2209"/>
                  </a:cubicBezTo>
                  <a:cubicBezTo>
                    <a:pt x="3766" y="2293"/>
                    <a:pt x="3780" y="2559"/>
                    <a:pt x="3736" y="2856"/>
                  </a:cubicBezTo>
                  <a:cubicBezTo>
                    <a:pt x="3722" y="2981"/>
                    <a:pt x="3709" y="3109"/>
                    <a:pt x="3668" y="3234"/>
                  </a:cubicBezTo>
                  <a:cubicBezTo>
                    <a:pt x="3540" y="3672"/>
                    <a:pt x="3358" y="4191"/>
                    <a:pt x="3456" y="4316"/>
                  </a:cubicBezTo>
                  <a:cubicBezTo>
                    <a:pt x="3512" y="4387"/>
                    <a:pt x="3596" y="4422"/>
                    <a:pt x="3670" y="4422"/>
                  </a:cubicBezTo>
                  <a:cubicBezTo>
                    <a:pt x="3743" y="4422"/>
                    <a:pt x="3807" y="4387"/>
                    <a:pt x="3820" y="4316"/>
                  </a:cubicBezTo>
                  <a:cubicBezTo>
                    <a:pt x="3837" y="4178"/>
                    <a:pt x="3780" y="4077"/>
                    <a:pt x="3780" y="3965"/>
                  </a:cubicBezTo>
                  <a:cubicBezTo>
                    <a:pt x="3766" y="3841"/>
                    <a:pt x="3975" y="3544"/>
                    <a:pt x="3948" y="3220"/>
                  </a:cubicBezTo>
                  <a:cubicBezTo>
                    <a:pt x="3935" y="3065"/>
                    <a:pt x="3948" y="2927"/>
                    <a:pt x="3948" y="2812"/>
                  </a:cubicBezTo>
                  <a:cubicBezTo>
                    <a:pt x="3962" y="2661"/>
                    <a:pt x="3989" y="2559"/>
                    <a:pt x="3989" y="2559"/>
                  </a:cubicBezTo>
                  <a:cubicBezTo>
                    <a:pt x="4005" y="2337"/>
                    <a:pt x="4019" y="2071"/>
                    <a:pt x="3975" y="1801"/>
                  </a:cubicBezTo>
                  <a:cubicBezTo>
                    <a:pt x="3948" y="1521"/>
                    <a:pt x="3864" y="1255"/>
                    <a:pt x="3722" y="988"/>
                  </a:cubicBezTo>
                  <a:cubicBezTo>
                    <a:pt x="3500" y="580"/>
                    <a:pt x="3190" y="341"/>
                    <a:pt x="2893" y="200"/>
                  </a:cubicBezTo>
                  <a:cubicBezTo>
                    <a:pt x="2640" y="88"/>
                    <a:pt x="2418" y="31"/>
                    <a:pt x="2262" y="17"/>
                  </a:cubicBezTo>
                  <a:cubicBezTo>
                    <a:pt x="2198" y="4"/>
                    <a:pt x="2150" y="1"/>
                    <a:pt x="2117" y="1"/>
                  </a:cubicBezTo>
                  <a:cubicBezTo>
                    <a:pt x="2084" y="1"/>
                    <a:pt x="2067" y="4"/>
                    <a:pt x="2067" y="4"/>
                  </a:cubicBezTo>
                  <a:lnTo>
                    <a:pt x="1952" y="4"/>
                  </a:lnTo>
                  <a:cubicBezTo>
                    <a:pt x="1952" y="4"/>
                    <a:pt x="1935" y="1"/>
                    <a:pt x="190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1251676" y="1962897"/>
              <a:ext cx="173234" cy="641317"/>
            </a:xfrm>
            <a:custGeom>
              <a:rect b="b" l="l" r="r" t="t"/>
              <a:pathLst>
                <a:path extrusionOk="0" h="4224" w="1141">
                  <a:moveTo>
                    <a:pt x="1" y="1"/>
                  </a:moveTo>
                  <a:lnTo>
                    <a:pt x="1" y="1"/>
                  </a:lnTo>
                  <a:cubicBezTo>
                    <a:pt x="271" y="297"/>
                    <a:pt x="577" y="874"/>
                    <a:pt x="608" y="1899"/>
                  </a:cubicBezTo>
                  <a:cubicBezTo>
                    <a:pt x="759" y="1956"/>
                    <a:pt x="861" y="2010"/>
                    <a:pt x="861" y="2010"/>
                  </a:cubicBezTo>
                  <a:cubicBezTo>
                    <a:pt x="874" y="2138"/>
                    <a:pt x="901" y="2600"/>
                    <a:pt x="776" y="3035"/>
                  </a:cubicBezTo>
                  <a:cubicBezTo>
                    <a:pt x="648" y="3473"/>
                    <a:pt x="466" y="3992"/>
                    <a:pt x="564" y="4117"/>
                  </a:cubicBezTo>
                  <a:cubicBezTo>
                    <a:pt x="620" y="4188"/>
                    <a:pt x="704" y="4223"/>
                    <a:pt x="778" y="4223"/>
                  </a:cubicBezTo>
                  <a:cubicBezTo>
                    <a:pt x="851" y="4223"/>
                    <a:pt x="915" y="4188"/>
                    <a:pt x="928" y="4117"/>
                  </a:cubicBezTo>
                  <a:cubicBezTo>
                    <a:pt x="945" y="3979"/>
                    <a:pt x="888" y="3878"/>
                    <a:pt x="888" y="3766"/>
                  </a:cubicBezTo>
                  <a:cubicBezTo>
                    <a:pt x="874" y="3642"/>
                    <a:pt x="1083" y="3345"/>
                    <a:pt x="1056" y="3021"/>
                  </a:cubicBezTo>
                  <a:cubicBezTo>
                    <a:pt x="1029" y="2684"/>
                    <a:pt x="1097" y="2360"/>
                    <a:pt x="1097" y="2360"/>
                  </a:cubicBezTo>
                  <a:cubicBezTo>
                    <a:pt x="1140" y="1912"/>
                    <a:pt x="1127" y="1322"/>
                    <a:pt x="830" y="789"/>
                  </a:cubicBezTo>
                  <a:cubicBezTo>
                    <a:pt x="608" y="381"/>
                    <a:pt x="298" y="142"/>
                    <a:pt x="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810467" y="1962897"/>
              <a:ext cx="172627" cy="641317"/>
            </a:xfrm>
            <a:custGeom>
              <a:rect b="b" l="l" r="r" t="t"/>
              <a:pathLst>
                <a:path extrusionOk="0" h="4224" w="1137">
                  <a:moveTo>
                    <a:pt x="1137" y="1"/>
                  </a:moveTo>
                  <a:lnTo>
                    <a:pt x="1137" y="1"/>
                  </a:lnTo>
                  <a:cubicBezTo>
                    <a:pt x="844" y="142"/>
                    <a:pt x="533" y="381"/>
                    <a:pt x="311" y="789"/>
                  </a:cubicBezTo>
                  <a:cubicBezTo>
                    <a:pt x="14" y="1322"/>
                    <a:pt x="1" y="1912"/>
                    <a:pt x="41" y="2360"/>
                  </a:cubicBezTo>
                  <a:cubicBezTo>
                    <a:pt x="41" y="2360"/>
                    <a:pt x="112" y="2684"/>
                    <a:pt x="85" y="3021"/>
                  </a:cubicBezTo>
                  <a:cubicBezTo>
                    <a:pt x="58" y="3345"/>
                    <a:pt x="267" y="3642"/>
                    <a:pt x="254" y="3766"/>
                  </a:cubicBezTo>
                  <a:cubicBezTo>
                    <a:pt x="254" y="3878"/>
                    <a:pt x="196" y="3979"/>
                    <a:pt x="210" y="4117"/>
                  </a:cubicBezTo>
                  <a:cubicBezTo>
                    <a:pt x="225" y="4188"/>
                    <a:pt x="288" y="4223"/>
                    <a:pt x="362" y="4223"/>
                  </a:cubicBezTo>
                  <a:cubicBezTo>
                    <a:pt x="436" y="4223"/>
                    <a:pt x="520" y="4188"/>
                    <a:pt x="577" y="4117"/>
                  </a:cubicBezTo>
                  <a:cubicBezTo>
                    <a:pt x="675" y="3992"/>
                    <a:pt x="493" y="3473"/>
                    <a:pt x="365" y="3035"/>
                  </a:cubicBezTo>
                  <a:cubicBezTo>
                    <a:pt x="240" y="2600"/>
                    <a:pt x="267" y="2138"/>
                    <a:pt x="281" y="2010"/>
                  </a:cubicBezTo>
                  <a:cubicBezTo>
                    <a:pt x="281" y="2010"/>
                    <a:pt x="365" y="1956"/>
                    <a:pt x="533" y="1899"/>
                  </a:cubicBezTo>
                  <a:cubicBezTo>
                    <a:pt x="547" y="874"/>
                    <a:pt x="871" y="297"/>
                    <a:pt x="113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1079201" y="1932683"/>
              <a:ext cx="76976" cy="288927"/>
            </a:xfrm>
            <a:custGeom>
              <a:rect b="b" l="l" r="r" t="t"/>
              <a:pathLst>
                <a:path extrusionOk="0" h="1903" w="507">
                  <a:moveTo>
                    <a:pt x="145" y="1"/>
                  </a:moveTo>
                  <a:cubicBezTo>
                    <a:pt x="112" y="1"/>
                    <a:pt x="63" y="4"/>
                    <a:pt x="1" y="17"/>
                  </a:cubicBezTo>
                  <a:lnTo>
                    <a:pt x="1" y="1902"/>
                  </a:lnTo>
                  <a:lnTo>
                    <a:pt x="506" y="1902"/>
                  </a:lnTo>
                  <a:lnTo>
                    <a:pt x="506" y="17"/>
                  </a:lnTo>
                  <a:cubicBezTo>
                    <a:pt x="442" y="4"/>
                    <a:pt x="394" y="1"/>
                    <a:pt x="361" y="1"/>
                  </a:cubicBezTo>
                  <a:cubicBezTo>
                    <a:pt x="328" y="1"/>
                    <a:pt x="311" y="4"/>
                    <a:pt x="311" y="4"/>
                  </a:cubicBezTo>
                  <a:lnTo>
                    <a:pt x="196" y="4"/>
                  </a:lnTo>
                  <a:cubicBezTo>
                    <a:pt x="196" y="4"/>
                    <a:pt x="179" y="1"/>
                    <a:pt x="14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782835" y="2152832"/>
              <a:ext cx="667735" cy="548399"/>
            </a:xfrm>
            <a:custGeom>
              <a:rect b="b" l="l" r="r" t="t"/>
              <a:pathLst>
                <a:path extrusionOk="0" h="3612" w="4398">
                  <a:moveTo>
                    <a:pt x="2135" y="226"/>
                  </a:moveTo>
                  <a:lnTo>
                    <a:pt x="2135" y="351"/>
                  </a:lnTo>
                  <a:cubicBezTo>
                    <a:pt x="1434" y="368"/>
                    <a:pt x="729" y="422"/>
                    <a:pt x="338" y="536"/>
                  </a:cubicBezTo>
                  <a:cubicBezTo>
                    <a:pt x="338" y="493"/>
                    <a:pt x="324" y="452"/>
                    <a:pt x="324" y="422"/>
                  </a:cubicBezTo>
                  <a:cubicBezTo>
                    <a:pt x="675" y="297"/>
                    <a:pt x="1403" y="240"/>
                    <a:pt x="2135" y="226"/>
                  </a:cubicBezTo>
                  <a:close/>
                  <a:moveTo>
                    <a:pt x="2276" y="226"/>
                  </a:moveTo>
                  <a:cubicBezTo>
                    <a:pt x="3005" y="240"/>
                    <a:pt x="3723" y="297"/>
                    <a:pt x="4087" y="422"/>
                  </a:cubicBezTo>
                  <a:cubicBezTo>
                    <a:pt x="4087" y="452"/>
                    <a:pt x="4073" y="493"/>
                    <a:pt x="4060" y="536"/>
                  </a:cubicBezTo>
                  <a:cubicBezTo>
                    <a:pt x="3665" y="422"/>
                    <a:pt x="2978" y="368"/>
                    <a:pt x="2276" y="351"/>
                  </a:cubicBezTo>
                  <a:lnTo>
                    <a:pt x="2276" y="226"/>
                  </a:lnTo>
                  <a:close/>
                  <a:moveTo>
                    <a:pt x="2198" y="508"/>
                  </a:moveTo>
                  <a:cubicBezTo>
                    <a:pt x="2921" y="508"/>
                    <a:pt x="3645" y="563"/>
                    <a:pt x="4033" y="675"/>
                  </a:cubicBezTo>
                  <a:cubicBezTo>
                    <a:pt x="3976" y="985"/>
                    <a:pt x="3891" y="1406"/>
                    <a:pt x="3807" y="1841"/>
                  </a:cubicBezTo>
                  <a:cubicBezTo>
                    <a:pt x="3652" y="1801"/>
                    <a:pt x="3470" y="1757"/>
                    <a:pt x="3328" y="1757"/>
                  </a:cubicBezTo>
                  <a:lnTo>
                    <a:pt x="3160" y="1757"/>
                  </a:lnTo>
                  <a:cubicBezTo>
                    <a:pt x="3160" y="1716"/>
                    <a:pt x="3133" y="1686"/>
                    <a:pt x="3089" y="1686"/>
                  </a:cubicBezTo>
                  <a:cubicBezTo>
                    <a:pt x="3084" y="1684"/>
                    <a:pt x="3079" y="1683"/>
                    <a:pt x="3074" y="1683"/>
                  </a:cubicBezTo>
                  <a:cubicBezTo>
                    <a:pt x="3042" y="1683"/>
                    <a:pt x="3021" y="1720"/>
                    <a:pt x="3021" y="1743"/>
                  </a:cubicBezTo>
                  <a:lnTo>
                    <a:pt x="3021" y="1757"/>
                  </a:lnTo>
                  <a:lnTo>
                    <a:pt x="1390" y="1757"/>
                  </a:lnTo>
                  <a:lnTo>
                    <a:pt x="1390" y="1743"/>
                  </a:lnTo>
                  <a:cubicBezTo>
                    <a:pt x="1390" y="1720"/>
                    <a:pt x="1369" y="1683"/>
                    <a:pt x="1335" y="1683"/>
                  </a:cubicBezTo>
                  <a:cubicBezTo>
                    <a:pt x="1330" y="1683"/>
                    <a:pt x="1325" y="1684"/>
                    <a:pt x="1319" y="1686"/>
                  </a:cubicBezTo>
                  <a:cubicBezTo>
                    <a:pt x="1278" y="1686"/>
                    <a:pt x="1251" y="1716"/>
                    <a:pt x="1251" y="1757"/>
                  </a:cubicBezTo>
                  <a:lnTo>
                    <a:pt x="1083" y="1757"/>
                  </a:lnTo>
                  <a:cubicBezTo>
                    <a:pt x="941" y="1757"/>
                    <a:pt x="759" y="1801"/>
                    <a:pt x="604" y="1841"/>
                  </a:cubicBezTo>
                  <a:cubicBezTo>
                    <a:pt x="520" y="1406"/>
                    <a:pt x="436" y="985"/>
                    <a:pt x="365" y="675"/>
                  </a:cubicBezTo>
                  <a:cubicBezTo>
                    <a:pt x="751" y="563"/>
                    <a:pt x="1474" y="508"/>
                    <a:pt x="2198" y="508"/>
                  </a:cubicBezTo>
                  <a:close/>
                  <a:moveTo>
                    <a:pt x="223" y="718"/>
                  </a:moveTo>
                  <a:cubicBezTo>
                    <a:pt x="281" y="1025"/>
                    <a:pt x="378" y="1463"/>
                    <a:pt x="463" y="1885"/>
                  </a:cubicBezTo>
                  <a:cubicBezTo>
                    <a:pt x="449" y="1885"/>
                    <a:pt x="436" y="1898"/>
                    <a:pt x="422" y="1898"/>
                  </a:cubicBezTo>
                  <a:cubicBezTo>
                    <a:pt x="378" y="1912"/>
                    <a:pt x="338" y="1925"/>
                    <a:pt x="307" y="1939"/>
                  </a:cubicBezTo>
                  <a:cubicBezTo>
                    <a:pt x="294" y="1939"/>
                    <a:pt x="281" y="1925"/>
                    <a:pt x="267" y="1925"/>
                  </a:cubicBezTo>
                  <a:cubicBezTo>
                    <a:pt x="156" y="1602"/>
                    <a:pt x="156" y="1238"/>
                    <a:pt x="183" y="971"/>
                  </a:cubicBezTo>
                  <a:cubicBezTo>
                    <a:pt x="196" y="887"/>
                    <a:pt x="210" y="803"/>
                    <a:pt x="210" y="718"/>
                  </a:cubicBezTo>
                  <a:close/>
                  <a:moveTo>
                    <a:pt x="4185" y="718"/>
                  </a:moveTo>
                  <a:cubicBezTo>
                    <a:pt x="4201" y="803"/>
                    <a:pt x="4215" y="887"/>
                    <a:pt x="4228" y="971"/>
                  </a:cubicBezTo>
                  <a:cubicBezTo>
                    <a:pt x="4242" y="1238"/>
                    <a:pt x="4255" y="1602"/>
                    <a:pt x="4131" y="1925"/>
                  </a:cubicBezTo>
                  <a:cubicBezTo>
                    <a:pt x="4131" y="1925"/>
                    <a:pt x="4117" y="1939"/>
                    <a:pt x="4100" y="1939"/>
                  </a:cubicBezTo>
                  <a:cubicBezTo>
                    <a:pt x="4073" y="1925"/>
                    <a:pt x="4033" y="1912"/>
                    <a:pt x="3989" y="1898"/>
                  </a:cubicBezTo>
                  <a:cubicBezTo>
                    <a:pt x="3976" y="1898"/>
                    <a:pt x="3962" y="1885"/>
                    <a:pt x="3949" y="1885"/>
                  </a:cubicBezTo>
                  <a:cubicBezTo>
                    <a:pt x="4033" y="1447"/>
                    <a:pt x="4117" y="1025"/>
                    <a:pt x="4185" y="718"/>
                  </a:cubicBezTo>
                  <a:close/>
                  <a:moveTo>
                    <a:pt x="493" y="2023"/>
                  </a:moveTo>
                  <a:cubicBezTo>
                    <a:pt x="506" y="2080"/>
                    <a:pt x="520" y="2138"/>
                    <a:pt x="533" y="2192"/>
                  </a:cubicBezTo>
                  <a:cubicBezTo>
                    <a:pt x="476" y="2222"/>
                    <a:pt x="422" y="2236"/>
                    <a:pt x="378" y="2236"/>
                  </a:cubicBezTo>
                  <a:lnTo>
                    <a:pt x="378" y="2067"/>
                  </a:lnTo>
                  <a:cubicBezTo>
                    <a:pt x="392" y="2067"/>
                    <a:pt x="436" y="2053"/>
                    <a:pt x="463" y="2037"/>
                  </a:cubicBezTo>
                  <a:cubicBezTo>
                    <a:pt x="476" y="2037"/>
                    <a:pt x="493" y="2037"/>
                    <a:pt x="493" y="2023"/>
                  </a:cubicBezTo>
                  <a:close/>
                  <a:moveTo>
                    <a:pt x="3905" y="2023"/>
                  </a:moveTo>
                  <a:cubicBezTo>
                    <a:pt x="3918" y="2037"/>
                    <a:pt x="3932" y="2037"/>
                    <a:pt x="3949" y="2037"/>
                  </a:cubicBezTo>
                  <a:cubicBezTo>
                    <a:pt x="3976" y="2053"/>
                    <a:pt x="4003" y="2067"/>
                    <a:pt x="4033" y="2067"/>
                  </a:cubicBezTo>
                  <a:lnTo>
                    <a:pt x="4033" y="2236"/>
                  </a:lnTo>
                  <a:cubicBezTo>
                    <a:pt x="3989" y="2236"/>
                    <a:pt x="3932" y="2222"/>
                    <a:pt x="3878" y="2192"/>
                  </a:cubicBezTo>
                  <a:cubicBezTo>
                    <a:pt x="3891" y="2138"/>
                    <a:pt x="3905" y="2080"/>
                    <a:pt x="3905" y="2023"/>
                  </a:cubicBezTo>
                  <a:close/>
                  <a:moveTo>
                    <a:pt x="560" y="2347"/>
                  </a:moveTo>
                  <a:cubicBezTo>
                    <a:pt x="645" y="2684"/>
                    <a:pt x="715" y="2981"/>
                    <a:pt x="786" y="3190"/>
                  </a:cubicBezTo>
                  <a:cubicBezTo>
                    <a:pt x="688" y="3149"/>
                    <a:pt x="618" y="3092"/>
                    <a:pt x="560" y="3048"/>
                  </a:cubicBezTo>
                  <a:cubicBezTo>
                    <a:pt x="378" y="2879"/>
                    <a:pt x="378" y="2728"/>
                    <a:pt x="378" y="2728"/>
                  </a:cubicBezTo>
                  <a:lnTo>
                    <a:pt x="378" y="2391"/>
                  </a:lnTo>
                  <a:cubicBezTo>
                    <a:pt x="422" y="2391"/>
                    <a:pt x="493" y="2374"/>
                    <a:pt x="560" y="2347"/>
                  </a:cubicBezTo>
                  <a:close/>
                  <a:moveTo>
                    <a:pt x="3834" y="2347"/>
                  </a:moveTo>
                  <a:cubicBezTo>
                    <a:pt x="3918" y="2374"/>
                    <a:pt x="3976" y="2391"/>
                    <a:pt x="4033" y="2391"/>
                  </a:cubicBezTo>
                  <a:lnTo>
                    <a:pt x="4033" y="2728"/>
                  </a:lnTo>
                  <a:cubicBezTo>
                    <a:pt x="4033" y="2728"/>
                    <a:pt x="4033" y="2879"/>
                    <a:pt x="3847" y="3035"/>
                  </a:cubicBezTo>
                  <a:cubicBezTo>
                    <a:pt x="3807" y="3092"/>
                    <a:pt x="3723" y="3149"/>
                    <a:pt x="3625" y="3190"/>
                  </a:cubicBezTo>
                  <a:cubicBezTo>
                    <a:pt x="3696" y="2981"/>
                    <a:pt x="3763" y="2684"/>
                    <a:pt x="3834" y="2347"/>
                  </a:cubicBezTo>
                  <a:close/>
                  <a:moveTo>
                    <a:pt x="1265" y="1912"/>
                  </a:moveTo>
                  <a:cubicBezTo>
                    <a:pt x="1292" y="2205"/>
                    <a:pt x="1363" y="2910"/>
                    <a:pt x="1558" y="3402"/>
                  </a:cubicBezTo>
                  <a:cubicBezTo>
                    <a:pt x="1319" y="3372"/>
                    <a:pt x="1123" y="3331"/>
                    <a:pt x="968" y="3274"/>
                  </a:cubicBezTo>
                  <a:cubicBezTo>
                    <a:pt x="884" y="3065"/>
                    <a:pt x="800" y="2684"/>
                    <a:pt x="702" y="2249"/>
                  </a:cubicBezTo>
                  <a:cubicBezTo>
                    <a:pt x="702" y="2236"/>
                    <a:pt x="702" y="2205"/>
                    <a:pt x="688" y="2192"/>
                  </a:cubicBezTo>
                  <a:lnTo>
                    <a:pt x="688" y="2178"/>
                  </a:lnTo>
                  <a:cubicBezTo>
                    <a:pt x="675" y="2121"/>
                    <a:pt x="645" y="2053"/>
                    <a:pt x="631" y="1983"/>
                  </a:cubicBezTo>
                  <a:cubicBezTo>
                    <a:pt x="786" y="1939"/>
                    <a:pt x="955" y="1912"/>
                    <a:pt x="1083" y="1912"/>
                  </a:cubicBezTo>
                  <a:close/>
                  <a:moveTo>
                    <a:pt x="3328" y="1912"/>
                  </a:moveTo>
                  <a:cubicBezTo>
                    <a:pt x="3456" y="1912"/>
                    <a:pt x="3625" y="1939"/>
                    <a:pt x="3763" y="1983"/>
                  </a:cubicBezTo>
                  <a:cubicBezTo>
                    <a:pt x="3750" y="2053"/>
                    <a:pt x="3736" y="2121"/>
                    <a:pt x="3723" y="2178"/>
                  </a:cubicBezTo>
                  <a:lnTo>
                    <a:pt x="3723" y="2192"/>
                  </a:lnTo>
                  <a:cubicBezTo>
                    <a:pt x="3709" y="2205"/>
                    <a:pt x="3709" y="2236"/>
                    <a:pt x="3709" y="2249"/>
                  </a:cubicBezTo>
                  <a:cubicBezTo>
                    <a:pt x="3611" y="2684"/>
                    <a:pt x="3510" y="3065"/>
                    <a:pt x="3443" y="3274"/>
                  </a:cubicBezTo>
                  <a:cubicBezTo>
                    <a:pt x="3288" y="3331"/>
                    <a:pt x="3089" y="3372"/>
                    <a:pt x="2853" y="3402"/>
                  </a:cubicBezTo>
                  <a:cubicBezTo>
                    <a:pt x="3035" y="2910"/>
                    <a:pt x="3119" y="2205"/>
                    <a:pt x="3146" y="1912"/>
                  </a:cubicBezTo>
                  <a:close/>
                  <a:moveTo>
                    <a:pt x="3005" y="1912"/>
                  </a:moveTo>
                  <a:cubicBezTo>
                    <a:pt x="2964" y="2222"/>
                    <a:pt x="2880" y="2950"/>
                    <a:pt x="2684" y="3415"/>
                  </a:cubicBezTo>
                  <a:cubicBezTo>
                    <a:pt x="2614" y="3429"/>
                    <a:pt x="2543" y="3429"/>
                    <a:pt x="2472" y="3429"/>
                  </a:cubicBezTo>
                  <a:lnTo>
                    <a:pt x="1939" y="3429"/>
                  </a:lnTo>
                  <a:cubicBezTo>
                    <a:pt x="1868" y="3429"/>
                    <a:pt x="1798" y="3429"/>
                    <a:pt x="1727" y="3415"/>
                  </a:cubicBezTo>
                  <a:cubicBezTo>
                    <a:pt x="1531" y="2950"/>
                    <a:pt x="1434" y="2222"/>
                    <a:pt x="1403" y="1912"/>
                  </a:cubicBezTo>
                  <a:close/>
                  <a:moveTo>
                    <a:pt x="2206" y="0"/>
                  </a:moveTo>
                  <a:cubicBezTo>
                    <a:pt x="2162" y="0"/>
                    <a:pt x="2135" y="44"/>
                    <a:pt x="2135" y="71"/>
                  </a:cubicBezTo>
                  <a:lnTo>
                    <a:pt x="2135" y="85"/>
                  </a:lnTo>
                  <a:cubicBezTo>
                    <a:pt x="1390" y="85"/>
                    <a:pt x="675" y="155"/>
                    <a:pt x="294" y="267"/>
                  </a:cubicBezTo>
                  <a:cubicBezTo>
                    <a:pt x="283" y="233"/>
                    <a:pt x="263" y="209"/>
                    <a:pt x="231" y="209"/>
                  </a:cubicBezTo>
                  <a:cubicBezTo>
                    <a:pt x="225" y="209"/>
                    <a:pt x="217" y="210"/>
                    <a:pt x="210" y="213"/>
                  </a:cubicBezTo>
                  <a:cubicBezTo>
                    <a:pt x="169" y="226"/>
                    <a:pt x="139" y="253"/>
                    <a:pt x="156" y="297"/>
                  </a:cubicBezTo>
                  <a:lnTo>
                    <a:pt x="156" y="351"/>
                  </a:lnTo>
                  <a:cubicBezTo>
                    <a:pt x="139" y="381"/>
                    <a:pt x="125" y="435"/>
                    <a:pt x="112" y="519"/>
                  </a:cubicBezTo>
                  <a:cubicBezTo>
                    <a:pt x="85" y="634"/>
                    <a:pt x="55" y="772"/>
                    <a:pt x="41" y="914"/>
                  </a:cubicBezTo>
                  <a:cubicBezTo>
                    <a:pt x="14" y="1194"/>
                    <a:pt x="1" y="1615"/>
                    <a:pt x="139" y="1969"/>
                  </a:cubicBezTo>
                  <a:cubicBezTo>
                    <a:pt x="156" y="2010"/>
                    <a:pt x="183" y="2053"/>
                    <a:pt x="223" y="2067"/>
                  </a:cubicBezTo>
                  <a:lnTo>
                    <a:pt x="223" y="2249"/>
                  </a:lnTo>
                  <a:cubicBezTo>
                    <a:pt x="210" y="2262"/>
                    <a:pt x="210" y="2276"/>
                    <a:pt x="196" y="2289"/>
                  </a:cubicBezTo>
                  <a:cubicBezTo>
                    <a:pt x="196" y="2320"/>
                    <a:pt x="210" y="2347"/>
                    <a:pt x="223" y="2360"/>
                  </a:cubicBezTo>
                  <a:lnTo>
                    <a:pt x="223" y="2728"/>
                  </a:lnTo>
                  <a:cubicBezTo>
                    <a:pt x="223" y="2755"/>
                    <a:pt x="240" y="3415"/>
                    <a:pt x="1629" y="3554"/>
                  </a:cubicBezTo>
                  <a:lnTo>
                    <a:pt x="1629" y="3571"/>
                  </a:lnTo>
                  <a:cubicBezTo>
                    <a:pt x="1643" y="3598"/>
                    <a:pt x="1673" y="3611"/>
                    <a:pt x="1700" y="3611"/>
                  </a:cubicBezTo>
                  <a:cubicBezTo>
                    <a:pt x="1713" y="3611"/>
                    <a:pt x="1727" y="3611"/>
                    <a:pt x="1727" y="3598"/>
                  </a:cubicBezTo>
                  <a:cubicBezTo>
                    <a:pt x="1740" y="3598"/>
                    <a:pt x="1757" y="3584"/>
                    <a:pt x="1771" y="3571"/>
                  </a:cubicBezTo>
                  <a:cubicBezTo>
                    <a:pt x="1825" y="3571"/>
                    <a:pt x="1882" y="3584"/>
                    <a:pt x="1939" y="3584"/>
                  </a:cubicBezTo>
                  <a:lnTo>
                    <a:pt x="2472" y="3584"/>
                  </a:lnTo>
                  <a:cubicBezTo>
                    <a:pt x="2529" y="3584"/>
                    <a:pt x="2583" y="3571"/>
                    <a:pt x="2641" y="3571"/>
                  </a:cubicBezTo>
                  <a:cubicBezTo>
                    <a:pt x="2654" y="3584"/>
                    <a:pt x="2654" y="3598"/>
                    <a:pt x="2667" y="3598"/>
                  </a:cubicBezTo>
                  <a:cubicBezTo>
                    <a:pt x="2684" y="3611"/>
                    <a:pt x="2698" y="3611"/>
                    <a:pt x="2711" y="3611"/>
                  </a:cubicBezTo>
                  <a:cubicBezTo>
                    <a:pt x="2738" y="3611"/>
                    <a:pt x="2752" y="3598"/>
                    <a:pt x="2769" y="3571"/>
                  </a:cubicBezTo>
                  <a:lnTo>
                    <a:pt x="2782" y="3554"/>
                  </a:lnTo>
                  <a:cubicBezTo>
                    <a:pt x="4171" y="3415"/>
                    <a:pt x="4185" y="2755"/>
                    <a:pt x="4185" y="2728"/>
                  </a:cubicBezTo>
                  <a:lnTo>
                    <a:pt x="4185" y="2360"/>
                  </a:lnTo>
                  <a:cubicBezTo>
                    <a:pt x="4201" y="2347"/>
                    <a:pt x="4215" y="2320"/>
                    <a:pt x="4215" y="2289"/>
                  </a:cubicBezTo>
                  <a:cubicBezTo>
                    <a:pt x="4201" y="2276"/>
                    <a:pt x="4201" y="2262"/>
                    <a:pt x="4185" y="2249"/>
                  </a:cubicBezTo>
                  <a:lnTo>
                    <a:pt x="4185" y="2067"/>
                  </a:lnTo>
                  <a:cubicBezTo>
                    <a:pt x="4228" y="2053"/>
                    <a:pt x="4255" y="2010"/>
                    <a:pt x="4269" y="1969"/>
                  </a:cubicBezTo>
                  <a:cubicBezTo>
                    <a:pt x="4397" y="1615"/>
                    <a:pt x="4397" y="1194"/>
                    <a:pt x="4370" y="914"/>
                  </a:cubicBezTo>
                  <a:cubicBezTo>
                    <a:pt x="4353" y="772"/>
                    <a:pt x="4326" y="634"/>
                    <a:pt x="4299" y="519"/>
                  </a:cubicBezTo>
                  <a:cubicBezTo>
                    <a:pt x="4286" y="435"/>
                    <a:pt x="4269" y="381"/>
                    <a:pt x="4255" y="351"/>
                  </a:cubicBezTo>
                  <a:lnTo>
                    <a:pt x="4255" y="297"/>
                  </a:lnTo>
                  <a:cubicBezTo>
                    <a:pt x="4269" y="253"/>
                    <a:pt x="4242" y="226"/>
                    <a:pt x="4201" y="213"/>
                  </a:cubicBezTo>
                  <a:cubicBezTo>
                    <a:pt x="4194" y="210"/>
                    <a:pt x="4186" y="209"/>
                    <a:pt x="4180" y="209"/>
                  </a:cubicBezTo>
                  <a:cubicBezTo>
                    <a:pt x="4149" y="209"/>
                    <a:pt x="4128" y="233"/>
                    <a:pt x="4117" y="267"/>
                  </a:cubicBezTo>
                  <a:cubicBezTo>
                    <a:pt x="3736" y="155"/>
                    <a:pt x="3005" y="85"/>
                    <a:pt x="2276" y="85"/>
                  </a:cubicBezTo>
                  <a:lnTo>
                    <a:pt x="2276" y="71"/>
                  </a:lnTo>
                  <a:cubicBezTo>
                    <a:pt x="2276" y="44"/>
                    <a:pt x="2246" y="0"/>
                    <a:pt x="2206" y="0"/>
                  </a:cubicBezTo>
                  <a:close/>
                </a:path>
              </a:pathLst>
            </a:cu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1418079" y="2496264"/>
              <a:ext cx="4707" cy="15031"/>
            </a:xfrm>
            <a:custGeom>
              <a:rect b="b" l="l" r="r" t="t"/>
              <a:pathLst>
                <a:path extrusionOk="0" h="99" w="31">
                  <a:moveTo>
                    <a:pt x="17" y="0"/>
                  </a:moveTo>
                  <a:lnTo>
                    <a:pt x="1" y="14"/>
                  </a:lnTo>
                  <a:lnTo>
                    <a:pt x="1" y="98"/>
                  </a:lnTo>
                  <a:cubicBezTo>
                    <a:pt x="17" y="85"/>
                    <a:pt x="31" y="58"/>
                    <a:pt x="31" y="27"/>
                  </a:cubicBezTo>
                  <a:cubicBezTo>
                    <a:pt x="17" y="14"/>
                    <a:pt x="17" y="0"/>
                    <a:pt x="17"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44"/>
            <p:cNvGrpSpPr/>
            <p:nvPr/>
          </p:nvGrpSpPr>
          <p:grpSpPr>
            <a:xfrm>
              <a:off x="784961" y="2174240"/>
              <a:ext cx="663484" cy="526991"/>
              <a:chOff x="667564" y="1554562"/>
              <a:chExt cx="792314" cy="629318"/>
            </a:xfrm>
          </p:grpSpPr>
          <p:sp>
            <p:nvSpPr>
              <p:cNvPr id="464" name="Google Shape;464;p44"/>
              <p:cNvSpPr/>
              <p:nvPr/>
            </p:nvSpPr>
            <p:spPr>
              <a:xfrm>
                <a:off x="723769" y="1554562"/>
                <a:ext cx="328348" cy="48590"/>
              </a:xfrm>
              <a:custGeom>
                <a:rect b="b" l="l" r="r" t="t"/>
                <a:pathLst>
                  <a:path extrusionOk="0" h="268" w="1811">
                    <a:moveTo>
                      <a:pt x="1811" y="1"/>
                    </a:moveTo>
                    <a:cubicBezTo>
                      <a:pt x="1079" y="1"/>
                      <a:pt x="351" y="72"/>
                      <a:pt x="0" y="183"/>
                    </a:cubicBezTo>
                    <a:cubicBezTo>
                      <a:pt x="0" y="210"/>
                      <a:pt x="14" y="240"/>
                      <a:pt x="14" y="267"/>
                    </a:cubicBezTo>
                    <a:cubicBezTo>
                      <a:pt x="378" y="156"/>
                      <a:pt x="1079" y="99"/>
                      <a:pt x="1811" y="85"/>
                    </a:cubicBezTo>
                    <a:lnTo>
                      <a:pt x="1811" y="1"/>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1077681" y="1554562"/>
                <a:ext cx="328348" cy="48590"/>
              </a:xfrm>
              <a:custGeom>
                <a:rect b="b" l="l" r="r" t="t"/>
                <a:pathLst>
                  <a:path extrusionOk="0" h="268" w="1811">
                    <a:moveTo>
                      <a:pt x="0" y="1"/>
                    </a:moveTo>
                    <a:lnTo>
                      <a:pt x="0" y="85"/>
                    </a:lnTo>
                    <a:cubicBezTo>
                      <a:pt x="715" y="99"/>
                      <a:pt x="1433" y="156"/>
                      <a:pt x="1797" y="267"/>
                    </a:cubicBezTo>
                    <a:cubicBezTo>
                      <a:pt x="1797" y="240"/>
                      <a:pt x="1811" y="210"/>
                      <a:pt x="1811" y="183"/>
                    </a:cubicBezTo>
                    <a:cubicBezTo>
                      <a:pt x="1447" y="72"/>
                      <a:pt x="729" y="1"/>
                      <a:pt x="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731021" y="1603333"/>
                <a:ext cx="665217" cy="48046"/>
              </a:xfrm>
              <a:custGeom>
                <a:rect b="b" l="l" r="r" t="t"/>
                <a:pathLst>
                  <a:path extrusionOk="0" h="265" w="3669">
                    <a:moveTo>
                      <a:pt x="1834" y="1"/>
                    </a:moveTo>
                    <a:cubicBezTo>
                      <a:pt x="1110" y="1"/>
                      <a:pt x="387" y="61"/>
                      <a:pt x="1" y="180"/>
                    </a:cubicBezTo>
                    <a:cubicBezTo>
                      <a:pt x="14" y="211"/>
                      <a:pt x="14" y="238"/>
                      <a:pt x="28" y="265"/>
                    </a:cubicBezTo>
                    <a:cubicBezTo>
                      <a:pt x="415" y="153"/>
                      <a:pt x="1129" y="98"/>
                      <a:pt x="1841" y="98"/>
                    </a:cubicBezTo>
                    <a:cubicBezTo>
                      <a:pt x="2554" y="98"/>
                      <a:pt x="3266" y="153"/>
                      <a:pt x="3652" y="265"/>
                    </a:cubicBezTo>
                    <a:cubicBezTo>
                      <a:pt x="3669" y="238"/>
                      <a:pt x="3669" y="211"/>
                      <a:pt x="3669" y="180"/>
                    </a:cubicBezTo>
                    <a:cubicBezTo>
                      <a:pt x="3281" y="61"/>
                      <a:pt x="2557" y="1"/>
                      <a:pt x="1834"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733560" y="1936577"/>
                <a:ext cx="74155" cy="155562"/>
              </a:xfrm>
              <a:custGeom>
                <a:rect b="b" l="l" r="r" t="t"/>
                <a:pathLst>
                  <a:path extrusionOk="0" h="858" w="409">
                    <a:moveTo>
                      <a:pt x="182" y="1"/>
                    </a:moveTo>
                    <a:cubicBezTo>
                      <a:pt x="115" y="28"/>
                      <a:pt x="44" y="41"/>
                      <a:pt x="0" y="41"/>
                    </a:cubicBezTo>
                    <a:lnTo>
                      <a:pt x="0" y="143"/>
                    </a:lnTo>
                    <a:cubicBezTo>
                      <a:pt x="44" y="143"/>
                      <a:pt x="115" y="126"/>
                      <a:pt x="182" y="99"/>
                    </a:cubicBezTo>
                    <a:cubicBezTo>
                      <a:pt x="253" y="379"/>
                      <a:pt x="324" y="631"/>
                      <a:pt x="381" y="844"/>
                    </a:cubicBezTo>
                    <a:cubicBezTo>
                      <a:pt x="381" y="844"/>
                      <a:pt x="395" y="844"/>
                      <a:pt x="408" y="857"/>
                    </a:cubicBezTo>
                    <a:cubicBezTo>
                      <a:pt x="337" y="648"/>
                      <a:pt x="267" y="338"/>
                      <a:pt x="182"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
              <p:cNvSpPr/>
              <p:nvPr/>
            </p:nvSpPr>
            <p:spPr>
              <a:xfrm>
                <a:off x="695666" y="1643946"/>
                <a:ext cx="53304" cy="211586"/>
              </a:xfrm>
              <a:custGeom>
                <a:rect b="b" l="l" r="r" t="t"/>
                <a:pathLst>
                  <a:path extrusionOk="0" h="1167" w="294">
                    <a:moveTo>
                      <a:pt x="41" y="0"/>
                    </a:moveTo>
                    <a:cubicBezTo>
                      <a:pt x="41" y="71"/>
                      <a:pt x="27" y="155"/>
                      <a:pt x="14" y="253"/>
                    </a:cubicBezTo>
                    <a:cubicBezTo>
                      <a:pt x="0" y="351"/>
                      <a:pt x="0" y="462"/>
                      <a:pt x="0" y="577"/>
                    </a:cubicBezTo>
                    <a:cubicBezTo>
                      <a:pt x="0" y="492"/>
                      <a:pt x="14" y="408"/>
                      <a:pt x="14" y="337"/>
                    </a:cubicBezTo>
                    <a:cubicBezTo>
                      <a:pt x="27" y="253"/>
                      <a:pt x="41" y="169"/>
                      <a:pt x="41" y="84"/>
                    </a:cubicBezTo>
                    <a:lnTo>
                      <a:pt x="54" y="84"/>
                    </a:lnTo>
                    <a:cubicBezTo>
                      <a:pt x="112" y="378"/>
                      <a:pt x="196" y="772"/>
                      <a:pt x="280" y="1167"/>
                    </a:cubicBezTo>
                    <a:lnTo>
                      <a:pt x="294" y="1167"/>
                    </a:lnTo>
                    <a:cubicBezTo>
                      <a:pt x="209" y="728"/>
                      <a:pt x="112" y="307"/>
                      <a:pt x="54"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4"/>
              <p:cNvSpPr/>
              <p:nvPr/>
            </p:nvSpPr>
            <p:spPr>
              <a:xfrm>
                <a:off x="919400" y="1857889"/>
                <a:ext cx="290455" cy="17768"/>
              </a:xfrm>
              <a:custGeom>
                <a:rect b="b" l="l" r="r" t="t"/>
                <a:pathLst>
                  <a:path extrusionOk="0" h="98" w="1602">
                    <a:moveTo>
                      <a:pt x="0" y="0"/>
                    </a:moveTo>
                    <a:cubicBezTo>
                      <a:pt x="0" y="27"/>
                      <a:pt x="17" y="54"/>
                      <a:pt x="17" y="98"/>
                    </a:cubicBezTo>
                    <a:lnTo>
                      <a:pt x="1588" y="98"/>
                    </a:lnTo>
                    <a:cubicBezTo>
                      <a:pt x="1588" y="54"/>
                      <a:pt x="1588" y="27"/>
                      <a:pt x="1602"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4"/>
              <p:cNvSpPr/>
              <p:nvPr/>
            </p:nvSpPr>
            <p:spPr>
              <a:xfrm>
                <a:off x="733560" y="1880371"/>
                <a:ext cx="28284" cy="33179"/>
              </a:xfrm>
              <a:custGeom>
                <a:rect b="b" l="l" r="r" t="t"/>
                <a:pathLst>
                  <a:path extrusionOk="0" h="183" w="156">
                    <a:moveTo>
                      <a:pt x="115" y="1"/>
                    </a:moveTo>
                    <a:cubicBezTo>
                      <a:pt x="115" y="1"/>
                      <a:pt x="98" y="14"/>
                      <a:pt x="85" y="14"/>
                    </a:cubicBezTo>
                    <a:cubicBezTo>
                      <a:pt x="58" y="31"/>
                      <a:pt x="14" y="31"/>
                      <a:pt x="0" y="45"/>
                    </a:cubicBezTo>
                    <a:lnTo>
                      <a:pt x="0" y="129"/>
                    </a:lnTo>
                    <a:cubicBezTo>
                      <a:pt x="14" y="129"/>
                      <a:pt x="58" y="115"/>
                      <a:pt x="85" y="99"/>
                    </a:cubicBezTo>
                    <a:cubicBezTo>
                      <a:pt x="98" y="99"/>
                      <a:pt x="115" y="99"/>
                      <a:pt x="115" y="85"/>
                    </a:cubicBezTo>
                    <a:cubicBezTo>
                      <a:pt x="128" y="115"/>
                      <a:pt x="128" y="156"/>
                      <a:pt x="142" y="183"/>
                    </a:cubicBezTo>
                    <a:cubicBezTo>
                      <a:pt x="142" y="169"/>
                      <a:pt x="155" y="169"/>
                      <a:pt x="155" y="169"/>
                    </a:cubicBezTo>
                    <a:cubicBezTo>
                      <a:pt x="142" y="115"/>
                      <a:pt x="128" y="58"/>
                      <a:pt x="115"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779430" y="1857889"/>
                <a:ext cx="168253" cy="272686"/>
              </a:xfrm>
              <a:custGeom>
                <a:rect b="b" l="l" r="r" t="t"/>
                <a:pathLst>
                  <a:path extrusionOk="0" h="1504" w="928">
                    <a:moveTo>
                      <a:pt x="452" y="0"/>
                    </a:moveTo>
                    <a:cubicBezTo>
                      <a:pt x="324" y="0"/>
                      <a:pt x="155" y="41"/>
                      <a:pt x="0" y="84"/>
                    </a:cubicBezTo>
                    <a:cubicBezTo>
                      <a:pt x="14" y="111"/>
                      <a:pt x="14" y="138"/>
                      <a:pt x="30" y="169"/>
                    </a:cubicBezTo>
                    <a:cubicBezTo>
                      <a:pt x="169" y="125"/>
                      <a:pt x="324" y="98"/>
                      <a:pt x="452" y="98"/>
                    </a:cubicBezTo>
                    <a:lnTo>
                      <a:pt x="634" y="98"/>
                    </a:lnTo>
                    <a:cubicBezTo>
                      <a:pt x="647" y="378"/>
                      <a:pt x="732" y="1012"/>
                      <a:pt x="900" y="1487"/>
                    </a:cubicBezTo>
                    <a:cubicBezTo>
                      <a:pt x="914" y="1504"/>
                      <a:pt x="914" y="1504"/>
                      <a:pt x="927" y="1504"/>
                    </a:cubicBezTo>
                    <a:cubicBezTo>
                      <a:pt x="732" y="1012"/>
                      <a:pt x="661" y="307"/>
                      <a:pt x="634"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1182114" y="1857889"/>
                <a:ext cx="165352" cy="272686"/>
              </a:xfrm>
              <a:custGeom>
                <a:rect b="b" l="l" r="r" t="t"/>
                <a:pathLst>
                  <a:path extrusionOk="0" h="1504" w="912">
                    <a:moveTo>
                      <a:pt x="294" y="0"/>
                    </a:moveTo>
                    <a:cubicBezTo>
                      <a:pt x="267" y="307"/>
                      <a:pt x="183" y="1012"/>
                      <a:pt x="1" y="1504"/>
                    </a:cubicBezTo>
                    <a:cubicBezTo>
                      <a:pt x="1" y="1504"/>
                      <a:pt x="14" y="1504"/>
                      <a:pt x="28" y="1487"/>
                    </a:cubicBezTo>
                    <a:cubicBezTo>
                      <a:pt x="196" y="1012"/>
                      <a:pt x="267" y="378"/>
                      <a:pt x="294" y="98"/>
                    </a:cubicBezTo>
                    <a:lnTo>
                      <a:pt x="476" y="98"/>
                    </a:lnTo>
                    <a:cubicBezTo>
                      <a:pt x="604" y="98"/>
                      <a:pt x="759" y="125"/>
                      <a:pt x="898" y="169"/>
                    </a:cubicBezTo>
                    <a:cubicBezTo>
                      <a:pt x="898" y="138"/>
                      <a:pt x="911" y="111"/>
                      <a:pt x="911" y="84"/>
                    </a:cubicBezTo>
                    <a:cubicBezTo>
                      <a:pt x="773" y="41"/>
                      <a:pt x="604" y="0"/>
                      <a:pt x="476"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1322084" y="1936577"/>
                <a:ext cx="74155" cy="155562"/>
              </a:xfrm>
              <a:custGeom>
                <a:rect b="b" l="l" r="r" t="t"/>
                <a:pathLst>
                  <a:path extrusionOk="0" h="858" w="409">
                    <a:moveTo>
                      <a:pt x="210" y="1"/>
                    </a:moveTo>
                    <a:cubicBezTo>
                      <a:pt x="139" y="338"/>
                      <a:pt x="72" y="648"/>
                      <a:pt x="1" y="857"/>
                    </a:cubicBezTo>
                    <a:cubicBezTo>
                      <a:pt x="14" y="844"/>
                      <a:pt x="14" y="844"/>
                      <a:pt x="28" y="844"/>
                    </a:cubicBezTo>
                    <a:cubicBezTo>
                      <a:pt x="85" y="631"/>
                      <a:pt x="156" y="379"/>
                      <a:pt x="210" y="99"/>
                    </a:cubicBezTo>
                    <a:cubicBezTo>
                      <a:pt x="294" y="126"/>
                      <a:pt x="352" y="143"/>
                      <a:pt x="409" y="143"/>
                    </a:cubicBezTo>
                    <a:lnTo>
                      <a:pt x="409" y="41"/>
                    </a:lnTo>
                    <a:cubicBezTo>
                      <a:pt x="352" y="41"/>
                      <a:pt x="294" y="28"/>
                      <a:pt x="21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4"/>
              <p:cNvSpPr/>
              <p:nvPr/>
            </p:nvSpPr>
            <p:spPr>
              <a:xfrm>
                <a:off x="1423616" y="1748379"/>
                <a:ext cx="36261" cy="155381"/>
              </a:xfrm>
              <a:custGeom>
                <a:rect b="b" l="l" r="r" t="t"/>
                <a:pathLst>
                  <a:path extrusionOk="0" h="857" w="200">
                    <a:moveTo>
                      <a:pt x="200" y="1"/>
                    </a:moveTo>
                    <a:lnTo>
                      <a:pt x="200" y="1"/>
                    </a:lnTo>
                    <a:cubicBezTo>
                      <a:pt x="200" y="223"/>
                      <a:pt x="169" y="449"/>
                      <a:pt x="85" y="675"/>
                    </a:cubicBezTo>
                    <a:cubicBezTo>
                      <a:pt x="71" y="715"/>
                      <a:pt x="44" y="742"/>
                      <a:pt x="1" y="773"/>
                    </a:cubicBezTo>
                    <a:lnTo>
                      <a:pt x="1" y="857"/>
                    </a:lnTo>
                    <a:cubicBezTo>
                      <a:pt x="44" y="843"/>
                      <a:pt x="71" y="800"/>
                      <a:pt x="85" y="759"/>
                    </a:cubicBezTo>
                    <a:cubicBezTo>
                      <a:pt x="186" y="520"/>
                      <a:pt x="200" y="237"/>
                      <a:pt x="20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667564" y="1748379"/>
                <a:ext cx="38075" cy="155381"/>
              </a:xfrm>
              <a:custGeom>
                <a:rect b="b" l="l" r="r" t="t"/>
                <a:pathLst>
                  <a:path extrusionOk="0" h="857" w="210">
                    <a:moveTo>
                      <a:pt x="14" y="1"/>
                    </a:moveTo>
                    <a:lnTo>
                      <a:pt x="14" y="1"/>
                    </a:lnTo>
                    <a:cubicBezTo>
                      <a:pt x="0" y="237"/>
                      <a:pt x="27" y="520"/>
                      <a:pt x="125" y="759"/>
                    </a:cubicBezTo>
                    <a:cubicBezTo>
                      <a:pt x="142" y="800"/>
                      <a:pt x="169" y="843"/>
                      <a:pt x="209" y="857"/>
                    </a:cubicBezTo>
                    <a:lnTo>
                      <a:pt x="209" y="773"/>
                    </a:lnTo>
                    <a:cubicBezTo>
                      <a:pt x="169" y="742"/>
                      <a:pt x="142" y="715"/>
                      <a:pt x="125" y="675"/>
                    </a:cubicBezTo>
                    <a:cubicBezTo>
                      <a:pt x="41" y="449"/>
                      <a:pt x="14" y="223"/>
                      <a:pt x="14"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700562" y="1939115"/>
                <a:ext cx="723236" cy="244765"/>
              </a:xfrm>
              <a:custGeom>
                <a:rect b="b" l="l" r="r" t="t"/>
                <a:pathLst>
                  <a:path extrusionOk="0" h="1350" w="3989">
                    <a:moveTo>
                      <a:pt x="14" y="0"/>
                    </a:moveTo>
                    <a:cubicBezTo>
                      <a:pt x="14" y="0"/>
                      <a:pt x="0" y="14"/>
                      <a:pt x="0" y="27"/>
                    </a:cubicBezTo>
                    <a:cubicBezTo>
                      <a:pt x="0" y="58"/>
                      <a:pt x="14" y="85"/>
                      <a:pt x="27" y="98"/>
                    </a:cubicBezTo>
                    <a:lnTo>
                      <a:pt x="27" y="14"/>
                    </a:lnTo>
                    <a:lnTo>
                      <a:pt x="14" y="0"/>
                    </a:lnTo>
                    <a:close/>
                    <a:moveTo>
                      <a:pt x="27" y="365"/>
                    </a:moveTo>
                    <a:lnTo>
                      <a:pt x="27" y="466"/>
                    </a:lnTo>
                    <a:cubicBezTo>
                      <a:pt x="27" y="493"/>
                      <a:pt x="44" y="1153"/>
                      <a:pt x="1433" y="1292"/>
                    </a:cubicBezTo>
                    <a:lnTo>
                      <a:pt x="1433" y="1309"/>
                    </a:lnTo>
                    <a:cubicBezTo>
                      <a:pt x="1447" y="1336"/>
                      <a:pt x="1477" y="1349"/>
                      <a:pt x="1504" y="1349"/>
                    </a:cubicBezTo>
                    <a:cubicBezTo>
                      <a:pt x="1517" y="1349"/>
                      <a:pt x="1531" y="1349"/>
                      <a:pt x="1531" y="1336"/>
                    </a:cubicBezTo>
                    <a:cubicBezTo>
                      <a:pt x="1544" y="1336"/>
                      <a:pt x="1561" y="1322"/>
                      <a:pt x="1575" y="1309"/>
                    </a:cubicBezTo>
                    <a:cubicBezTo>
                      <a:pt x="1629" y="1309"/>
                      <a:pt x="1686" y="1322"/>
                      <a:pt x="1743" y="1322"/>
                    </a:cubicBezTo>
                    <a:lnTo>
                      <a:pt x="2276" y="1322"/>
                    </a:lnTo>
                    <a:cubicBezTo>
                      <a:pt x="2333" y="1322"/>
                      <a:pt x="2387" y="1309"/>
                      <a:pt x="2445" y="1309"/>
                    </a:cubicBezTo>
                    <a:cubicBezTo>
                      <a:pt x="2458" y="1322"/>
                      <a:pt x="2458" y="1336"/>
                      <a:pt x="2471" y="1336"/>
                    </a:cubicBezTo>
                    <a:cubicBezTo>
                      <a:pt x="2488" y="1349"/>
                      <a:pt x="2502" y="1349"/>
                      <a:pt x="2515" y="1349"/>
                    </a:cubicBezTo>
                    <a:cubicBezTo>
                      <a:pt x="2542" y="1349"/>
                      <a:pt x="2556" y="1336"/>
                      <a:pt x="2573" y="1309"/>
                    </a:cubicBezTo>
                    <a:lnTo>
                      <a:pt x="2586" y="1292"/>
                    </a:lnTo>
                    <a:cubicBezTo>
                      <a:pt x="3975" y="1153"/>
                      <a:pt x="3989" y="493"/>
                      <a:pt x="3989" y="466"/>
                    </a:cubicBezTo>
                    <a:lnTo>
                      <a:pt x="3989" y="365"/>
                    </a:lnTo>
                    <a:cubicBezTo>
                      <a:pt x="3989" y="422"/>
                      <a:pt x="3948" y="1069"/>
                      <a:pt x="2586" y="1207"/>
                    </a:cubicBezTo>
                    <a:lnTo>
                      <a:pt x="2573" y="1224"/>
                    </a:lnTo>
                    <a:cubicBezTo>
                      <a:pt x="2556" y="1238"/>
                      <a:pt x="2542" y="1265"/>
                      <a:pt x="2515" y="1265"/>
                    </a:cubicBezTo>
                    <a:cubicBezTo>
                      <a:pt x="2502" y="1265"/>
                      <a:pt x="2488" y="1251"/>
                      <a:pt x="2471" y="1251"/>
                    </a:cubicBezTo>
                    <a:lnTo>
                      <a:pt x="2445" y="1224"/>
                    </a:lnTo>
                    <a:lnTo>
                      <a:pt x="1575" y="1224"/>
                    </a:lnTo>
                    <a:cubicBezTo>
                      <a:pt x="1561" y="1238"/>
                      <a:pt x="1544" y="1238"/>
                      <a:pt x="1531" y="1251"/>
                    </a:cubicBezTo>
                    <a:cubicBezTo>
                      <a:pt x="1531" y="1251"/>
                      <a:pt x="1517" y="1265"/>
                      <a:pt x="1504" y="1265"/>
                    </a:cubicBezTo>
                    <a:cubicBezTo>
                      <a:pt x="1477" y="1265"/>
                      <a:pt x="1447" y="1238"/>
                      <a:pt x="1433" y="1224"/>
                    </a:cubicBezTo>
                    <a:lnTo>
                      <a:pt x="1433" y="1207"/>
                    </a:lnTo>
                    <a:cubicBezTo>
                      <a:pt x="44" y="1069"/>
                      <a:pt x="27" y="395"/>
                      <a:pt x="27" y="365"/>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1380827" y="1643946"/>
                <a:ext cx="53304" cy="211586"/>
              </a:xfrm>
              <a:custGeom>
                <a:rect b="b" l="l" r="r" t="t"/>
                <a:pathLst>
                  <a:path extrusionOk="0" h="1167" w="294">
                    <a:moveTo>
                      <a:pt x="237" y="0"/>
                    </a:moveTo>
                    <a:cubicBezTo>
                      <a:pt x="169" y="307"/>
                      <a:pt x="85" y="728"/>
                      <a:pt x="1" y="1167"/>
                    </a:cubicBezTo>
                    <a:lnTo>
                      <a:pt x="14" y="1167"/>
                    </a:lnTo>
                    <a:cubicBezTo>
                      <a:pt x="98" y="772"/>
                      <a:pt x="183" y="378"/>
                      <a:pt x="237" y="84"/>
                    </a:cubicBezTo>
                    <a:cubicBezTo>
                      <a:pt x="253" y="169"/>
                      <a:pt x="267" y="253"/>
                      <a:pt x="280" y="337"/>
                    </a:cubicBezTo>
                    <a:cubicBezTo>
                      <a:pt x="280" y="408"/>
                      <a:pt x="294" y="492"/>
                      <a:pt x="294" y="577"/>
                    </a:cubicBezTo>
                    <a:cubicBezTo>
                      <a:pt x="294" y="462"/>
                      <a:pt x="280" y="351"/>
                      <a:pt x="280" y="253"/>
                    </a:cubicBezTo>
                    <a:cubicBezTo>
                      <a:pt x="267" y="155"/>
                      <a:pt x="253" y="71"/>
                      <a:pt x="237"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1367954" y="1880371"/>
                <a:ext cx="28284" cy="33179"/>
              </a:xfrm>
              <a:custGeom>
                <a:rect b="b" l="l" r="r" t="t"/>
                <a:pathLst>
                  <a:path extrusionOk="0" h="183" w="156">
                    <a:moveTo>
                      <a:pt x="28" y="1"/>
                    </a:moveTo>
                    <a:cubicBezTo>
                      <a:pt x="28" y="58"/>
                      <a:pt x="14" y="115"/>
                      <a:pt x="1" y="169"/>
                    </a:cubicBezTo>
                    <a:cubicBezTo>
                      <a:pt x="1" y="169"/>
                      <a:pt x="14" y="169"/>
                      <a:pt x="14" y="183"/>
                    </a:cubicBezTo>
                    <a:cubicBezTo>
                      <a:pt x="28" y="156"/>
                      <a:pt x="28" y="115"/>
                      <a:pt x="28" y="85"/>
                    </a:cubicBezTo>
                    <a:cubicBezTo>
                      <a:pt x="41" y="99"/>
                      <a:pt x="55" y="99"/>
                      <a:pt x="72" y="99"/>
                    </a:cubicBezTo>
                    <a:cubicBezTo>
                      <a:pt x="99" y="115"/>
                      <a:pt x="126" y="129"/>
                      <a:pt x="156" y="129"/>
                    </a:cubicBezTo>
                    <a:lnTo>
                      <a:pt x="156" y="45"/>
                    </a:lnTo>
                    <a:cubicBezTo>
                      <a:pt x="126" y="31"/>
                      <a:pt x="99" y="31"/>
                      <a:pt x="72" y="14"/>
                    </a:cubicBezTo>
                    <a:cubicBezTo>
                      <a:pt x="55" y="14"/>
                      <a:pt x="41" y="1"/>
                      <a:pt x="28"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a:off x="690046" y="1574868"/>
                <a:ext cx="3264" cy="7978"/>
              </a:xfrm>
              <a:custGeom>
                <a:rect b="b" l="l" r="r" t="t"/>
                <a:pathLst>
                  <a:path extrusionOk="0" h="44" w="18">
                    <a:moveTo>
                      <a:pt x="18" y="0"/>
                    </a:moveTo>
                    <a:cubicBezTo>
                      <a:pt x="18" y="14"/>
                      <a:pt x="1" y="30"/>
                      <a:pt x="1" y="44"/>
                    </a:cubicBezTo>
                    <a:cubicBezTo>
                      <a:pt x="18" y="30"/>
                      <a:pt x="18" y="14"/>
                      <a:pt x="18" y="14"/>
                    </a:cubicBezTo>
                    <a:lnTo>
                      <a:pt x="18"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4"/>
            <p:cNvSpPr/>
            <p:nvPr/>
          </p:nvSpPr>
          <p:spPr>
            <a:xfrm>
              <a:off x="1428858" y="2191244"/>
              <a:ext cx="152" cy="6680"/>
            </a:xfrm>
            <a:custGeom>
              <a:rect b="b" l="l" r="r" t="t"/>
              <a:pathLst>
                <a:path extrusionOk="0" h="44" w="1">
                  <a:moveTo>
                    <a:pt x="0" y="44"/>
                  </a:moveTo>
                  <a:lnTo>
                    <a:pt x="0" y="0"/>
                  </a:lnTo>
                  <a:lnTo>
                    <a:pt x="0" y="14"/>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p:nvPr/>
          </p:nvSpPr>
          <p:spPr>
            <a:xfrm>
              <a:off x="993722" y="2114420"/>
              <a:ext cx="57998" cy="87604"/>
            </a:xfrm>
            <a:custGeom>
              <a:rect b="b" l="l" r="r" t="t"/>
              <a:pathLst>
                <a:path extrusionOk="0" h="577" w="382">
                  <a:moveTo>
                    <a:pt x="213" y="0"/>
                  </a:moveTo>
                  <a:cubicBezTo>
                    <a:pt x="129" y="0"/>
                    <a:pt x="72" y="58"/>
                    <a:pt x="58" y="142"/>
                  </a:cubicBezTo>
                  <a:lnTo>
                    <a:pt x="1" y="563"/>
                  </a:lnTo>
                  <a:cubicBezTo>
                    <a:pt x="1" y="577"/>
                    <a:pt x="1" y="577"/>
                    <a:pt x="14" y="577"/>
                  </a:cubicBezTo>
                  <a:lnTo>
                    <a:pt x="324" y="563"/>
                  </a:lnTo>
                  <a:cubicBezTo>
                    <a:pt x="338" y="563"/>
                    <a:pt x="351" y="550"/>
                    <a:pt x="351" y="550"/>
                  </a:cubicBezTo>
                  <a:lnTo>
                    <a:pt x="368" y="169"/>
                  </a:lnTo>
                  <a:cubicBezTo>
                    <a:pt x="382" y="85"/>
                    <a:pt x="311" y="0"/>
                    <a:pt x="21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4"/>
            <p:cNvSpPr/>
            <p:nvPr/>
          </p:nvSpPr>
          <p:spPr>
            <a:xfrm>
              <a:off x="1008602" y="2122770"/>
              <a:ext cx="34465" cy="30669"/>
            </a:xfrm>
            <a:custGeom>
              <a:rect b="b" l="l" r="r" t="t"/>
              <a:pathLst>
                <a:path extrusionOk="0" h="202" w="227">
                  <a:moveTo>
                    <a:pt x="108" y="0"/>
                  </a:moveTo>
                  <a:cubicBezTo>
                    <a:pt x="100" y="0"/>
                    <a:pt x="92" y="1"/>
                    <a:pt x="85" y="3"/>
                  </a:cubicBezTo>
                  <a:cubicBezTo>
                    <a:pt x="31" y="16"/>
                    <a:pt x="0" y="74"/>
                    <a:pt x="17" y="127"/>
                  </a:cubicBezTo>
                  <a:cubicBezTo>
                    <a:pt x="29" y="175"/>
                    <a:pt x="68" y="202"/>
                    <a:pt x="113" y="202"/>
                  </a:cubicBezTo>
                  <a:cubicBezTo>
                    <a:pt x="123" y="202"/>
                    <a:pt x="132" y="201"/>
                    <a:pt x="142" y="198"/>
                  </a:cubicBezTo>
                  <a:cubicBezTo>
                    <a:pt x="186" y="185"/>
                    <a:pt x="226" y="127"/>
                    <a:pt x="213" y="74"/>
                  </a:cubicBezTo>
                  <a:cubicBezTo>
                    <a:pt x="201" y="36"/>
                    <a:pt x="157" y="0"/>
                    <a:pt x="108"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4"/>
            <p:cNvSpPr/>
            <p:nvPr/>
          </p:nvSpPr>
          <p:spPr>
            <a:xfrm>
              <a:off x="1011183" y="2125200"/>
              <a:ext cx="29758" cy="26266"/>
            </a:xfrm>
            <a:custGeom>
              <a:rect b="b" l="l" r="r" t="t"/>
              <a:pathLst>
                <a:path extrusionOk="0" h="173" w="196">
                  <a:moveTo>
                    <a:pt x="68" y="0"/>
                  </a:moveTo>
                  <a:cubicBezTo>
                    <a:pt x="27" y="14"/>
                    <a:pt x="0" y="71"/>
                    <a:pt x="14" y="111"/>
                  </a:cubicBezTo>
                  <a:cubicBezTo>
                    <a:pt x="25" y="148"/>
                    <a:pt x="54" y="172"/>
                    <a:pt x="89" y="172"/>
                  </a:cubicBezTo>
                  <a:cubicBezTo>
                    <a:pt x="96" y="172"/>
                    <a:pt x="104" y="171"/>
                    <a:pt x="112" y="169"/>
                  </a:cubicBezTo>
                  <a:cubicBezTo>
                    <a:pt x="169" y="155"/>
                    <a:pt x="196" y="111"/>
                    <a:pt x="182" y="71"/>
                  </a:cubicBezTo>
                  <a:cubicBezTo>
                    <a:pt x="169" y="27"/>
                    <a:pt x="125" y="0"/>
                    <a:pt x="6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015282" y="2127487"/>
              <a:ext cx="21559" cy="21711"/>
            </a:xfrm>
            <a:custGeom>
              <a:rect b="b" l="l" r="r" t="t"/>
              <a:pathLst>
                <a:path extrusionOk="0" h="143" w="142">
                  <a:moveTo>
                    <a:pt x="58" y="1"/>
                  </a:moveTo>
                  <a:cubicBezTo>
                    <a:pt x="41" y="14"/>
                    <a:pt x="41" y="31"/>
                    <a:pt x="58" y="72"/>
                  </a:cubicBezTo>
                  <a:cubicBezTo>
                    <a:pt x="14" y="72"/>
                    <a:pt x="0" y="85"/>
                    <a:pt x="0" y="98"/>
                  </a:cubicBezTo>
                  <a:lnTo>
                    <a:pt x="58" y="98"/>
                  </a:lnTo>
                  <a:cubicBezTo>
                    <a:pt x="71" y="129"/>
                    <a:pt x="85" y="142"/>
                    <a:pt x="85" y="142"/>
                  </a:cubicBezTo>
                  <a:cubicBezTo>
                    <a:pt x="98" y="142"/>
                    <a:pt x="98" y="115"/>
                    <a:pt x="85" y="85"/>
                  </a:cubicBezTo>
                  <a:cubicBezTo>
                    <a:pt x="112" y="72"/>
                    <a:pt x="142" y="72"/>
                    <a:pt x="142" y="58"/>
                  </a:cubicBezTo>
                  <a:cubicBezTo>
                    <a:pt x="142" y="51"/>
                    <a:pt x="134" y="48"/>
                    <a:pt x="123" y="48"/>
                  </a:cubicBezTo>
                  <a:cubicBezTo>
                    <a:pt x="112" y="48"/>
                    <a:pt x="98" y="51"/>
                    <a:pt x="85" y="58"/>
                  </a:cubicBezTo>
                  <a:cubicBezTo>
                    <a:pt x="71" y="31"/>
                    <a:pt x="58" y="1"/>
                    <a:pt x="58"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183658" y="2114420"/>
              <a:ext cx="57998" cy="87604"/>
            </a:xfrm>
            <a:custGeom>
              <a:rect b="b" l="l" r="r" t="t"/>
              <a:pathLst>
                <a:path extrusionOk="0" h="577" w="382">
                  <a:moveTo>
                    <a:pt x="169" y="0"/>
                  </a:moveTo>
                  <a:cubicBezTo>
                    <a:pt x="71" y="0"/>
                    <a:pt x="1" y="85"/>
                    <a:pt x="1" y="169"/>
                  </a:cubicBezTo>
                  <a:lnTo>
                    <a:pt x="27" y="550"/>
                  </a:lnTo>
                  <a:cubicBezTo>
                    <a:pt x="27" y="550"/>
                    <a:pt x="44" y="563"/>
                    <a:pt x="58" y="563"/>
                  </a:cubicBezTo>
                  <a:lnTo>
                    <a:pt x="351" y="577"/>
                  </a:lnTo>
                  <a:cubicBezTo>
                    <a:pt x="365" y="577"/>
                    <a:pt x="381" y="577"/>
                    <a:pt x="381" y="563"/>
                  </a:cubicBezTo>
                  <a:lnTo>
                    <a:pt x="324" y="142"/>
                  </a:lnTo>
                  <a:cubicBezTo>
                    <a:pt x="311" y="58"/>
                    <a:pt x="240" y="0"/>
                    <a:pt x="169"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1192312" y="2122770"/>
              <a:ext cx="34009" cy="30669"/>
            </a:xfrm>
            <a:custGeom>
              <a:rect b="b" l="l" r="r" t="t"/>
              <a:pathLst>
                <a:path extrusionOk="0" h="202" w="224">
                  <a:moveTo>
                    <a:pt x="117" y="0"/>
                  </a:moveTo>
                  <a:cubicBezTo>
                    <a:pt x="71" y="0"/>
                    <a:pt x="26" y="36"/>
                    <a:pt x="14" y="74"/>
                  </a:cubicBezTo>
                  <a:cubicBezTo>
                    <a:pt x="1" y="127"/>
                    <a:pt x="28" y="185"/>
                    <a:pt x="85" y="198"/>
                  </a:cubicBezTo>
                  <a:cubicBezTo>
                    <a:pt x="94" y="201"/>
                    <a:pt x="104" y="202"/>
                    <a:pt x="113" y="202"/>
                  </a:cubicBezTo>
                  <a:cubicBezTo>
                    <a:pt x="157" y="202"/>
                    <a:pt x="199" y="175"/>
                    <a:pt x="210" y="127"/>
                  </a:cubicBezTo>
                  <a:cubicBezTo>
                    <a:pt x="223" y="74"/>
                    <a:pt x="196" y="16"/>
                    <a:pt x="139" y="3"/>
                  </a:cubicBezTo>
                  <a:cubicBezTo>
                    <a:pt x="132" y="1"/>
                    <a:pt x="125" y="0"/>
                    <a:pt x="117"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1194438" y="2125200"/>
              <a:ext cx="29758" cy="26266"/>
            </a:xfrm>
            <a:custGeom>
              <a:rect b="b" l="l" r="r" t="t"/>
              <a:pathLst>
                <a:path extrusionOk="0" h="173" w="196">
                  <a:moveTo>
                    <a:pt x="112" y="0"/>
                  </a:moveTo>
                  <a:cubicBezTo>
                    <a:pt x="71" y="0"/>
                    <a:pt x="27" y="27"/>
                    <a:pt x="14" y="71"/>
                  </a:cubicBezTo>
                  <a:cubicBezTo>
                    <a:pt x="0" y="111"/>
                    <a:pt x="27" y="155"/>
                    <a:pt x="71" y="169"/>
                  </a:cubicBezTo>
                  <a:cubicBezTo>
                    <a:pt x="81" y="171"/>
                    <a:pt x="90" y="172"/>
                    <a:pt x="98" y="172"/>
                  </a:cubicBezTo>
                  <a:cubicBezTo>
                    <a:pt x="140" y="172"/>
                    <a:pt x="171" y="148"/>
                    <a:pt x="182" y="111"/>
                  </a:cubicBezTo>
                  <a:cubicBezTo>
                    <a:pt x="196" y="71"/>
                    <a:pt x="169" y="14"/>
                    <a:pt x="112"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1198537" y="2127173"/>
              <a:ext cx="21559" cy="21711"/>
            </a:xfrm>
            <a:custGeom>
              <a:rect b="b" l="l" r="r" t="t"/>
              <a:pathLst>
                <a:path extrusionOk="0" h="143" w="142">
                  <a:moveTo>
                    <a:pt x="85" y="1"/>
                  </a:moveTo>
                  <a:lnTo>
                    <a:pt x="58" y="58"/>
                  </a:lnTo>
                  <a:cubicBezTo>
                    <a:pt x="44" y="51"/>
                    <a:pt x="30" y="48"/>
                    <a:pt x="19" y="48"/>
                  </a:cubicBezTo>
                  <a:cubicBezTo>
                    <a:pt x="8" y="48"/>
                    <a:pt x="0" y="51"/>
                    <a:pt x="0" y="58"/>
                  </a:cubicBezTo>
                  <a:cubicBezTo>
                    <a:pt x="0" y="72"/>
                    <a:pt x="14" y="72"/>
                    <a:pt x="58" y="85"/>
                  </a:cubicBezTo>
                  <a:cubicBezTo>
                    <a:pt x="44" y="115"/>
                    <a:pt x="44" y="142"/>
                    <a:pt x="58" y="142"/>
                  </a:cubicBezTo>
                  <a:cubicBezTo>
                    <a:pt x="58" y="142"/>
                    <a:pt x="71" y="129"/>
                    <a:pt x="85" y="98"/>
                  </a:cubicBezTo>
                  <a:lnTo>
                    <a:pt x="142" y="98"/>
                  </a:lnTo>
                  <a:cubicBezTo>
                    <a:pt x="142" y="85"/>
                    <a:pt x="115" y="72"/>
                    <a:pt x="85" y="72"/>
                  </a:cubicBezTo>
                  <a:cubicBezTo>
                    <a:pt x="98" y="31"/>
                    <a:pt x="98" y="14"/>
                    <a:pt x="85"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808494" y="2480019"/>
              <a:ext cx="15031" cy="42815"/>
            </a:xfrm>
            <a:custGeom>
              <a:rect b="b" l="l" r="r" t="t"/>
              <a:pathLst>
                <a:path extrusionOk="0" h="282" w="99">
                  <a:moveTo>
                    <a:pt x="49" y="1"/>
                  </a:moveTo>
                  <a:cubicBezTo>
                    <a:pt x="34" y="1"/>
                    <a:pt x="22" y="7"/>
                    <a:pt x="14" y="23"/>
                  </a:cubicBezTo>
                  <a:lnTo>
                    <a:pt x="0" y="37"/>
                  </a:lnTo>
                  <a:lnTo>
                    <a:pt x="0" y="236"/>
                  </a:lnTo>
                  <a:lnTo>
                    <a:pt x="41" y="276"/>
                  </a:lnTo>
                  <a:cubicBezTo>
                    <a:pt x="49" y="280"/>
                    <a:pt x="57" y="281"/>
                    <a:pt x="64" y="281"/>
                  </a:cubicBezTo>
                  <a:cubicBezTo>
                    <a:pt x="84" y="281"/>
                    <a:pt x="98" y="269"/>
                    <a:pt x="98" y="249"/>
                  </a:cubicBezTo>
                  <a:lnTo>
                    <a:pt x="98" y="37"/>
                  </a:lnTo>
                  <a:cubicBezTo>
                    <a:pt x="98" y="23"/>
                    <a:pt x="98" y="10"/>
                    <a:pt x="85" y="10"/>
                  </a:cubicBezTo>
                  <a:cubicBezTo>
                    <a:pt x="72" y="4"/>
                    <a:pt x="60" y="1"/>
                    <a:pt x="4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1409880" y="2480019"/>
              <a:ext cx="17005" cy="42815"/>
            </a:xfrm>
            <a:custGeom>
              <a:rect b="b" l="l" r="r" t="t"/>
              <a:pathLst>
                <a:path extrusionOk="0" h="282" w="112">
                  <a:moveTo>
                    <a:pt x="61" y="1"/>
                  </a:moveTo>
                  <a:cubicBezTo>
                    <a:pt x="51" y="1"/>
                    <a:pt x="39" y="4"/>
                    <a:pt x="28" y="10"/>
                  </a:cubicBezTo>
                  <a:cubicBezTo>
                    <a:pt x="14" y="10"/>
                    <a:pt x="1" y="23"/>
                    <a:pt x="1" y="37"/>
                  </a:cubicBezTo>
                  <a:lnTo>
                    <a:pt x="1" y="249"/>
                  </a:lnTo>
                  <a:cubicBezTo>
                    <a:pt x="1" y="269"/>
                    <a:pt x="22" y="281"/>
                    <a:pt x="46" y="281"/>
                  </a:cubicBezTo>
                  <a:cubicBezTo>
                    <a:pt x="54" y="281"/>
                    <a:pt x="63" y="280"/>
                    <a:pt x="71" y="276"/>
                  </a:cubicBezTo>
                  <a:lnTo>
                    <a:pt x="112" y="236"/>
                  </a:lnTo>
                  <a:lnTo>
                    <a:pt x="112" y="37"/>
                  </a:lnTo>
                  <a:lnTo>
                    <a:pt x="98" y="23"/>
                  </a:lnTo>
                  <a:cubicBezTo>
                    <a:pt x="91" y="7"/>
                    <a:pt x="77" y="1"/>
                    <a:pt x="6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grpSp>
        <p:nvGrpSpPr>
          <p:cNvPr id="969" name="Google Shape;969;p53"/>
          <p:cNvGrpSpPr/>
          <p:nvPr/>
        </p:nvGrpSpPr>
        <p:grpSpPr>
          <a:xfrm rot="-483863">
            <a:off x="3094692" y="799802"/>
            <a:ext cx="1212210" cy="1056137"/>
            <a:chOff x="3333475" y="1523800"/>
            <a:chExt cx="237475" cy="206900"/>
          </a:xfrm>
        </p:grpSpPr>
        <p:sp>
          <p:nvSpPr>
            <p:cNvPr id="970" name="Google Shape;970;p53"/>
            <p:cNvSpPr/>
            <p:nvPr/>
          </p:nvSpPr>
          <p:spPr>
            <a:xfrm>
              <a:off x="3444825" y="1523800"/>
              <a:ext cx="126125" cy="206900"/>
            </a:xfrm>
            <a:custGeom>
              <a:rect b="b" l="l" r="r" t="t"/>
              <a:pathLst>
                <a:path extrusionOk="0" h="8276" w="5045">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3333475" y="1534450"/>
              <a:ext cx="166825" cy="167600"/>
            </a:xfrm>
            <a:custGeom>
              <a:rect b="b" l="l" r="r" t="t"/>
              <a:pathLst>
                <a:path extrusionOk="0" h="6704" w="6673">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3343675" y="1600550"/>
              <a:ext cx="149625" cy="79000"/>
            </a:xfrm>
            <a:custGeom>
              <a:rect b="b" l="l" r="r" t="t"/>
              <a:pathLst>
                <a:path extrusionOk="0" h="3160" w="5985">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3361975" y="1588225"/>
              <a:ext cx="124350" cy="63575"/>
            </a:xfrm>
            <a:custGeom>
              <a:rect b="b" l="l" r="r" t="t"/>
              <a:pathLst>
                <a:path extrusionOk="0" h="2543" w="4974">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3"/>
          <p:cNvGrpSpPr/>
          <p:nvPr/>
        </p:nvGrpSpPr>
        <p:grpSpPr>
          <a:xfrm flipH="1" rot="483863">
            <a:off x="4847292" y="799802"/>
            <a:ext cx="1212210" cy="1056137"/>
            <a:chOff x="3333475" y="1523800"/>
            <a:chExt cx="237475" cy="206900"/>
          </a:xfrm>
        </p:grpSpPr>
        <p:sp>
          <p:nvSpPr>
            <p:cNvPr id="975" name="Google Shape;975;p53"/>
            <p:cNvSpPr/>
            <p:nvPr/>
          </p:nvSpPr>
          <p:spPr>
            <a:xfrm>
              <a:off x="3444825" y="1523800"/>
              <a:ext cx="126125" cy="206900"/>
            </a:xfrm>
            <a:custGeom>
              <a:rect b="b" l="l" r="r" t="t"/>
              <a:pathLst>
                <a:path extrusionOk="0" h="8276" w="5045">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3333475" y="1534450"/>
              <a:ext cx="166825" cy="167600"/>
            </a:xfrm>
            <a:custGeom>
              <a:rect b="b" l="l" r="r" t="t"/>
              <a:pathLst>
                <a:path extrusionOk="0" h="6704" w="6673">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3"/>
            <p:cNvSpPr/>
            <p:nvPr/>
          </p:nvSpPr>
          <p:spPr>
            <a:xfrm>
              <a:off x="3343675" y="1600550"/>
              <a:ext cx="149625" cy="79000"/>
            </a:xfrm>
            <a:custGeom>
              <a:rect b="b" l="l" r="r" t="t"/>
              <a:pathLst>
                <a:path extrusionOk="0" h="3160" w="5985">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3"/>
            <p:cNvSpPr/>
            <p:nvPr/>
          </p:nvSpPr>
          <p:spPr>
            <a:xfrm>
              <a:off x="3361975" y="1588225"/>
              <a:ext cx="124350" cy="63575"/>
            </a:xfrm>
            <a:custGeom>
              <a:rect b="b" l="l" r="r" t="t"/>
              <a:pathLst>
                <a:path extrusionOk="0" h="2543" w="4974">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53"/>
          <p:cNvGrpSpPr/>
          <p:nvPr/>
        </p:nvGrpSpPr>
        <p:grpSpPr>
          <a:xfrm>
            <a:off x="1612197" y="2864986"/>
            <a:ext cx="5919601" cy="1173535"/>
            <a:chOff x="1612197" y="2607811"/>
            <a:chExt cx="5919601" cy="1173535"/>
          </a:xfrm>
        </p:grpSpPr>
        <p:sp>
          <p:nvSpPr>
            <p:cNvPr id="980" name="Google Shape;980;p53"/>
            <p:cNvSpPr/>
            <p:nvPr/>
          </p:nvSpPr>
          <p:spPr>
            <a:xfrm>
              <a:off x="6705283" y="2877735"/>
              <a:ext cx="826516" cy="903610"/>
            </a:xfrm>
            <a:custGeom>
              <a:rect b="b" l="l" r="r" t="t"/>
              <a:pathLst>
                <a:path extrusionOk="0" h="3669" w="3356">
                  <a:moveTo>
                    <a:pt x="1" y="1"/>
                  </a:moveTo>
                  <a:lnTo>
                    <a:pt x="1" y="3669"/>
                  </a:lnTo>
                  <a:lnTo>
                    <a:pt x="3355" y="3669"/>
                  </a:lnTo>
                  <a:lnTo>
                    <a:pt x="2259" y="1801"/>
                  </a:lnTo>
                  <a:lnTo>
                    <a:pt x="33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3"/>
            <p:cNvSpPr/>
            <p:nvPr/>
          </p:nvSpPr>
          <p:spPr>
            <a:xfrm>
              <a:off x="1612197" y="2877735"/>
              <a:ext cx="827255" cy="903610"/>
            </a:xfrm>
            <a:custGeom>
              <a:rect b="b" l="l" r="r" t="t"/>
              <a:pathLst>
                <a:path extrusionOk="0" h="3669" w="3359">
                  <a:moveTo>
                    <a:pt x="0" y="1"/>
                  </a:moveTo>
                  <a:lnTo>
                    <a:pt x="1096" y="1801"/>
                  </a:lnTo>
                  <a:lnTo>
                    <a:pt x="0" y="3669"/>
                  </a:lnTo>
                  <a:lnTo>
                    <a:pt x="3358" y="3669"/>
                  </a:lnTo>
                  <a:lnTo>
                    <a:pt x="33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6705283" y="2877735"/>
              <a:ext cx="826512" cy="903611"/>
            </a:xfrm>
            <a:custGeom>
              <a:rect b="b" l="l" r="r" t="t"/>
              <a:pathLst>
                <a:path extrusionOk="0" h="3669" w="3356">
                  <a:moveTo>
                    <a:pt x="1" y="1"/>
                  </a:moveTo>
                  <a:lnTo>
                    <a:pt x="1" y="3669"/>
                  </a:lnTo>
                  <a:lnTo>
                    <a:pt x="3355" y="3669"/>
                  </a:lnTo>
                  <a:lnTo>
                    <a:pt x="2259" y="1801"/>
                  </a:lnTo>
                  <a:lnTo>
                    <a:pt x="3355" y="1"/>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6694446" y="3375961"/>
              <a:ext cx="290855" cy="405381"/>
            </a:xfrm>
            <a:custGeom>
              <a:rect b="b" l="l" r="r" t="t"/>
              <a:pathLst>
                <a:path extrusionOk="0" h="1646" w="1181">
                  <a:moveTo>
                    <a:pt x="1" y="0"/>
                  </a:moveTo>
                  <a:lnTo>
                    <a:pt x="45" y="1646"/>
                  </a:lnTo>
                  <a:lnTo>
                    <a:pt x="1181" y="634"/>
                  </a:lnTo>
                  <a:lnTo>
                    <a:pt x="1"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1612210" y="2877735"/>
              <a:ext cx="827251" cy="903611"/>
            </a:xfrm>
            <a:custGeom>
              <a:rect b="b" l="l" r="r" t="t"/>
              <a:pathLst>
                <a:path extrusionOk="0" h="3669" w="3359">
                  <a:moveTo>
                    <a:pt x="0" y="1"/>
                  </a:moveTo>
                  <a:lnTo>
                    <a:pt x="1096" y="1801"/>
                  </a:lnTo>
                  <a:lnTo>
                    <a:pt x="0" y="3669"/>
                  </a:lnTo>
                  <a:lnTo>
                    <a:pt x="3358" y="3669"/>
                  </a:lnTo>
                  <a:lnTo>
                    <a:pt x="3358" y="1"/>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2159444" y="3375961"/>
              <a:ext cx="290855" cy="405381"/>
            </a:xfrm>
            <a:custGeom>
              <a:rect b="b" l="l" r="r" t="t"/>
              <a:pathLst>
                <a:path extrusionOk="0" h="1646" w="1181">
                  <a:moveTo>
                    <a:pt x="1180" y="0"/>
                  </a:moveTo>
                  <a:lnTo>
                    <a:pt x="0" y="634"/>
                  </a:lnTo>
                  <a:lnTo>
                    <a:pt x="1136" y="1646"/>
                  </a:lnTo>
                  <a:lnTo>
                    <a:pt x="1180"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2169295" y="2607811"/>
              <a:ext cx="4815985" cy="924545"/>
            </a:xfrm>
            <a:custGeom>
              <a:rect b="b" l="l" r="r" t="t"/>
              <a:pathLst>
                <a:path extrusionOk="0" h="3754" w="19555">
                  <a:moveTo>
                    <a:pt x="1" y="1"/>
                  </a:moveTo>
                  <a:lnTo>
                    <a:pt x="1" y="3753"/>
                  </a:lnTo>
                  <a:lnTo>
                    <a:pt x="19555" y="3753"/>
                  </a:lnTo>
                  <a:lnTo>
                    <a:pt x="19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53"/>
          <p:cNvSpPr txBox="1"/>
          <p:nvPr>
            <p:ph type="title"/>
          </p:nvPr>
        </p:nvSpPr>
        <p:spPr>
          <a:xfrm>
            <a:off x="2238300" y="1935750"/>
            <a:ext cx="4845900" cy="18267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Data on the</a:t>
            </a:r>
            <a:endParaRPr/>
          </a:p>
          <a:p>
            <a:pPr indent="0" lvl="0" marL="0" rtl="0" algn="ctr">
              <a:spcBef>
                <a:spcPts val="0"/>
              </a:spcBef>
              <a:spcAft>
                <a:spcPts val="0"/>
              </a:spcAft>
              <a:buNone/>
            </a:pPr>
            <a:r>
              <a:rPr lang="en"/>
              <a:t>RUN </a:t>
            </a:r>
            <a:endParaRPr/>
          </a:p>
        </p:txBody>
      </p:sp>
      <p:grpSp>
        <p:nvGrpSpPr>
          <p:cNvPr id="988" name="Google Shape;988;p53"/>
          <p:cNvGrpSpPr/>
          <p:nvPr/>
        </p:nvGrpSpPr>
        <p:grpSpPr>
          <a:xfrm>
            <a:off x="2711254" y="3107223"/>
            <a:ext cx="3779002" cy="378922"/>
            <a:chOff x="2711254" y="2869098"/>
            <a:chExt cx="3779002" cy="378922"/>
          </a:xfrm>
        </p:grpSpPr>
        <p:sp>
          <p:nvSpPr>
            <p:cNvPr id="989" name="Google Shape;989;p53"/>
            <p:cNvSpPr/>
            <p:nvPr/>
          </p:nvSpPr>
          <p:spPr>
            <a:xfrm>
              <a:off x="2711254" y="2869098"/>
              <a:ext cx="397627" cy="378922"/>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6092629" y="2869098"/>
              <a:ext cx="397627" cy="378922"/>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53"/>
          <p:cNvGrpSpPr/>
          <p:nvPr/>
        </p:nvGrpSpPr>
        <p:grpSpPr>
          <a:xfrm>
            <a:off x="3991266" y="841127"/>
            <a:ext cx="1161476" cy="1094778"/>
            <a:chOff x="-233825" y="2556200"/>
            <a:chExt cx="1389325" cy="1309700"/>
          </a:xfrm>
        </p:grpSpPr>
        <p:sp>
          <p:nvSpPr>
            <p:cNvPr id="992" name="Google Shape;992;p53"/>
            <p:cNvSpPr/>
            <p:nvPr/>
          </p:nvSpPr>
          <p:spPr>
            <a:xfrm>
              <a:off x="52050" y="2556200"/>
              <a:ext cx="817575" cy="70375"/>
            </a:xfrm>
            <a:custGeom>
              <a:rect b="b" l="l" r="r" t="t"/>
              <a:pathLst>
                <a:path extrusionOk="0" h="2815" w="32703">
                  <a:moveTo>
                    <a:pt x="0" y="0"/>
                  </a:moveTo>
                  <a:lnTo>
                    <a:pt x="0" y="2815"/>
                  </a:lnTo>
                  <a:lnTo>
                    <a:pt x="32702" y="2815"/>
                  </a:lnTo>
                  <a:lnTo>
                    <a:pt x="32702" y="0"/>
                  </a:lnTo>
                  <a:close/>
                </a:path>
              </a:pathLst>
            </a:custGeom>
            <a:solidFill>
              <a:srgbClr val="EAAF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52050" y="2556200"/>
              <a:ext cx="817575" cy="70375"/>
            </a:xfrm>
            <a:custGeom>
              <a:rect b="b" l="l" r="r" t="t"/>
              <a:pathLst>
                <a:path extrusionOk="0" h="2815" w="32703">
                  <a:moveTo>
                    <a:pt x="0" y="0"/>
                  </a:moveTo>
                  <a:lnTo>
                    <a:pt x="0" y="2815"/>
                  </a:lnTo>
                  <a:lnTo>
                    <a:pt x="32702" y="2815"/>
                  </a:lnTo>
                  <a:lnTo>
                    <a:pt x="32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3"/>
            <p:cNvSpPr/>
            <p:nvPr/>
          </p:nvSpPr>
          <p:spPr>
            <a:xfrm>
              <a:off x="39425" y="3792850"/>
              <a:ext cx="842825" cy="73050"/>
            </a:xfrm>
            <a:custGeom>
              <a:rect b="b" l="l" r="r" t="t"/>
              <a:pathLst>
                <a:path extrusionOk="0" h="2922" w="33713">
                  <a:moveTo>
                    <a:pt x="1" y="0"/>
                  </a:moveTo>
                  <a:lnTo>
                    <a:pt x="1" y="2922"/>
                  </a:lnTo>
                  <a:lnTo>
                    <a:pt x="33712" y="2922"/>
                  </a:lnTo>
                  <a:lnTo>
                    <a:pt x="337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3"/>
            <p:cNvSpPr/>
            <p:nvPr/>
          </p:nvSpPr>
          <p:spPr>
            <a:xfrm>
              <a:off x="-233825" y="2626200"/>
              <a:ext cx="1389325" cy="1166675"/>
            </a:xfrm>
            <a:custGeom>
              <a:rect b="b" l="l" r="r" t="t"/>
              <a:pathLst>
                <a:path extrusionOk="0" h="46667" w="55573">
                  <a:moveTo>
                    <a:pt x="6461" y="2411"/>
                  </a:moveTo>
                  <a:cubicBezTo>
                    <a:pt x="7316" y="2411"/>
                    <a:pt x="8356" y="2733"/>
                    <a:pt x="9401" y="3196"/>
                  </a:cubicBezTo>
                  <a:cubicBezTo>
                    <a:pt x="11374" y="4022"/>
                    <a:pt x="12720" y="5934"/>
                    <a:pt x="12720" y="8106"/>
                  </a:cubicBezTo>
                  <a:cubicBezTo>
                    <a:pt x="12720" y="11410"/>
                    <a:pt x="13607" y="14668"/>
                    <a:pt x="15397" y="17467"/>
                  </a:cubicBezTo>
                  <a:cubicBezTo>
                    <a:pt x="15171" y="17955"/>
                    <a:pt x="14699" y="18422"/>
                    <a:pt x="13665" y="18422"/>
                  </a:cubicBezTo>
                  <a:cubicBezTo>
                    <a:pt x="12950" y="18422"/>
                    <a:pt x="11966" y="18199"/>
                    <a:pt x="10609" y="17605"/>
                  </a:cubicBezTo>
                  <a:cubicBezTo>
                    <a:pt x="4048" y="14668"/>
                    <a:pt x="3405" y="4404"/>
                    <a:pt x="5072" y="2875"/>
                  </a:cubicBezTo>
                  <a:cubicBezTo>
                    <a:pt x="5423" y="2548"/>
                    <a:pt x="5902" y="2411"/>
                    <a:pt x="6461" y="2411"/>
                  </a:cubicBezTo>
                  <a:close/>
                  <a:moveTo>
                    <a:pt x="49112" y="2411"/>
                  </a:moveTo>
                  <a:cubicBezTo>
                    <a:pt x="49670" y="2411"/>
                    <a:pt x="50150" y="2548"/>
                    <a:pt x="50500" y="2875"/>
                  </a:cubicBezTo>
                  <a:cubicBezTo>
                    <a:pt x="52168" y="4404"/>
                    <a:pt x="51525" y="14668"/>
                    <a:pt x="44963" y="17605"/>
                  </a:cubicBezTo>
                  <a:cubicBezTo>
                    <a:pt x="43606" y="18199"/>
                    <a:pt x="42622" y="18422"/>
                    <a:pt x="41907" y="18422"/>
                  </a:cubicBezTo>
                  <a:cubicBezTo>
                    <a:pt x="40874" y="18422"/>
                    <a:pt x="40402" y="17955"/>
                    <a:pt x="40176" y="17467"/>
                  </a:cubicBezTo>
                  <a:cubicBezTo>
                    <a:pt x="41965" y="14668"/>
                    <a:pt x="42852" y="11410"/>
                    <a:pt x="42852" y="8106"/>
                  </a:cubicBezTo>
                  <a:cubicBezTo>
                    <a:pt x="42852" y="5934"/>
                    <a:pt x="44199" y="4022"/>
                    <a:pt x="46172" y="3196"/>
                  </a:cubicBezTo>
                  <a:cubicBezTo>
                    <a:pt x="47217" y="2733"/>
                    <a:pt x="48257" y="2411"/>
                    <a:pt x="49112" y="2411"/>
                  </a:cubicBezTo>
                  <a:close/>
                  <a:moveTo>
                    <a:pt x="5545" y="1"/>
                  </a:moveTo>
                  <a:cubicBezTo>
                    <a:pt x="3880" y="1"/>
                    <a:pt x="2504" y="560"/>
                    <a:pt x="1876" y="2110"/>
                  </a:cubicBezTo>
                  <a:cubicBezTo>
                    <a:pt x="0" y="6866"/>
                    <a:pt x="3835" y="21307"/>
                    <a:pt x="14262" y="21307"/>
                  </a:cubicBezTo>
                  <a:cubicBezTo>
                    <a:pt x="14464" y="21307"/>
                    <a:pt x="14669" y="21302"/>
                    <a:pt x="14877" y="21291"/>
                  </a:cubicBezTo>
                  <a:cubicBezTo>
                    <a:pt x="15902" y="21230"/>
                    <a:pt x="16789" y="20786"/>
                    <a:pt x="17554" y="20205"/>
                  </a:cubicBezTo>
                  <a:cubicBezTo>
                    <a:pt x="19022" y="21734"/>
                    <a:pt x="20934" y="23264"/>
                    <a:pt x="23289" y="24029"/>
                  </a:cubicBezTo>
                  <a:cubicBezTo>
                    <a:pt x="24880" y="24549"/>
                    <a:pt x="25844" y="26139"/>
                    <a:pt x="25584" y="27791"/>
                  </a:cubicBezTo>
                  <a:lnTo>
                    <a:pt x="25018" y="30728"/>
                  </a:lnTo>
                  <a:cubicBezTo>
                    <a:pt x="24375" y="33588"/>
                    <a:pt x="21898" y="35638"/>
                    <a:pt x="19022" y="35638"/>
                  </a:cubicBezTo>
                  <a:lnTo>
                    <a:pt x="14051" y="35638"/>
                  </a:lnTo>
                  <a:lnTo>
                    <a:pt x="14112" y="46666"/>
                  </a:lnTo>
                  <a:lnTo>
                    <a:pt x="41522" y="46666"/>
                  </a:lnTo>
                  <a:lnTo>
                    <a:pt x="41522" y="35638"/>
                  </a:lnTo>
                  <a:lnTo>
                    <a:pt x="36551" y="35638"/>
                  </a:lnTo>
                  <a:cubicBezTo>
                    <a:pt x="33675" y="35638"/>
                    <a:pt x="31197" y="33588"/>
                    <a:pt x="30555" y="30728"/>
                  </a:cubicBezTo>
                  <a:lnTo>
                    <a:pt x="29989" y="27791"/>
                  </a:lnTo>
                  <a:cubicBezTo>
                    <a:pt x="29729" y="26139"/>
                    <a:pt x="30692" y="24549"/>
                    <a:pt x="32283" y="24029"/>
                  </a:cubicBezTo>
                  <a:cubicBezTo>
                    <a:pt x="34639" y="23264"/>
                    <a:pt x="36551" y="21734"/>
                    <a:pt x="38019" y="20205"/>
                  </a:cubicBezTo>
                  <a:cubicBezTo>
                    <a:pt x="38784" y="20786"/>
                    <a:pt x="39671" y="21230"/>
                    <a:pt x="40696" y="21291"/>
                  </a:cubicBezTo>
                  <a:cubicBezTo>
                    <a:pt x="40903" y="21302"/>
                    <a:pt x="41108" y="21307"/>
                    <a:pt x="41311" y="21307"/>
                  </a:cubicBezTo>
                  <a:cubicBezTo>
                    <a:pt x="51737" y="21307"/>
                    <a:pt x="55573" y="6866"/>
                    <a:pt x="53697" y="2110"/>
                  </a:cubicBezTo>
                  <a:cubicBezTo>
                    <a:pt x="53068" y="560"/>
                    <a:pt x="51692" y="1"/>
                    <a:pt x="50027" y="1"/>
                  </a:cubicBezTo>
                  <a:cubicBezTo>
                    <a:pt x="48127" y="1"/>
                    <a:pt x="45850" y="729"/>
                    <a:pt x="43877" y="1544"/>
                  </a:cubicBezTo>
                  <a:cubicBezTo>
                    <a:pt x="43800" y="1576"/>
                    <a:pt x="43719" y="1591"/>
                    <a:pt x="43637" y="1591"/>
                  </a:cubicBezTo>
                  <a:cubicBezTo>
                    <a:pt x="43249" y="1591"/>
                    <a:pt x="42852" y="1257"/>
                    <a:pt x="42852" y="841"/>
                  </a:cubicBezTo>
                  <a:lnTo>
                    <a:pt x="42852" y="15"/>
                  </a:lnTo>
                  <a:lnTo>
                    <a:pt x="12720" y="15"/>
                  </a:lnTo>
                  <a:lnTo>
                    <a:pt x="12720" y="841"/>
                  </a:lnTo>
                  <a:cubicBezTo>
                    <a:pt x="12720" y="1257"/>
                    <a:pt x="12324" y="1591"/>
                    <a:pt x="11936" y="1591"/>
                  </a:cubicBezTo>
                  <a:cubicBezTo>
                    <a:pt x="11854" y="1591"/>
                    <a:pt x="11773" y="1576"/>
                    <a:pt x="11695" y="1544"/>
                  </a:cubicBezTo>
                  <a:cubicBezTo>
                    <a:pt x="9723" y="729"/>
                    <a:pt x="7446"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179775" y="3555375"/>
              <a:ext cx="562125" cy="199250"/>
            </a:xfrm>
            <a:custGeom>
              <a:rect b="b" l="l" r="r" t="t"/>
              <a:pathLst>
                <a:path extrusionOk="0" h="7970" w="22485">
                  <a:moveTo>
                    <a:pt x="0" y="1"/>
                  </a:moveTo>
                  <a:lnTo>
                    <a:pt x="0" y="7970"/>
                  </a:lnTo>
                  <a:lnTo>
                    <a:pt x="22485" y="7970"/>
                  </a:lnTo>
                  <a:lnTo>
                    <a:pt x="224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520475" y="2664800"/>
              <a:ext cx="330025" cy="538425"/>
            </a:xfrm>
            <a:custGeom>
              <a:rect b="b" l="l" r="r" t="t"/>
              <a:pathLst>
                <a:path extrusionOk="0" h="21537" w="13201">
                  <a:moveTo>
                    <a:pt x="7327" y="0"/>
                  </a:moveTo>
                  <a:cubicBezTo>
                    <a:pt x="7327" y="0"/>
                    <a:pt x="10386" y="12741"/>
                    <a:pt x="0" y="21536"/>
                  </a:cubicBezTo>
                  <a:cubicBezTo>
                    <a:pt x="0" y="21536"/>
                    <a:pt x="1025" y="21215"/>
                    <a:pt x="1469" y="21032"/>
                  </a:cubicBezTo>
                  <a:cubicBezTo>
                    <a:pt x="3320" y="20450"/>
                    <a:pt x="4972" y="19303"/>
                    <a:pt x="6639" y="17590"/>
                  </a:cubicBezTo>
                  <a:lnTo>
                    <a:pt x="7587" y="16565"/>
                  </a:lnTo>
                  <a:lnTo>
                    <a:pt x="8673" y="17514"/>
                  </a:lnTo>
                  <a:cubicBezTo>
                    <a:pt x="9239" y="17972"/>
                    <a:pt x="9820" y="18217"/>
                    <a:pt x="10463" y="18217"/>
                  </a:cubicBezTo>
                  <a:lnTo>
                    <a:pt x="10524" y="18217"/>
                  </a:lnTo>
                  <a:cubicBezTo>
                    <a:pt x="9560" y="18034"/>
                    <a:pt x="8857" y="17391"/>
                    <a:pt x="8474" y="16565"/>
                  </a:cubicBezTo>
                  <a:lnTo>
                    <a:pt x="8168" y="15801"/>
                  </a:lnTo>
                  <a:lnTo>
                    <a:pt x="8612" y="15097"/>
                  </a:lnTo>
                  <a:cubicBezTo>
                    <a:pt x="10203" y="12619"/>
                    <a:pt x="11029" y="9621"/>
                    <a:pt x="11029" y="6562"/>
                  </a:cubicBezTo>
                  <a:cubicBezTo>
                    <a:pt x="11029" y="4650"/>
                    <a:pt x="11855" y="2799"/>
                    <a:pt x="13201" y="1530"/>
                  </a:cubicBezTo>
                  <a:cubicBezTo>
                    <a:pt x="12237" y="1530"/>
                    <a:pt x="11411" y="887"/>
                    <a:pt x="1115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1009550" y="2653400"/>
              <a:ext cx="103650" cy="336450"/>
            </a:xfrm>
            <a:custGeom>
              <a:rect b="b" l="l" r="r" t="t"/>
              <a:pathLst>
                <a:path extrusionOk="0" h="13458" w="4146">
                  <a:moveTo>
                    <a:pt x="979" y="1"/>
                  </a:moveTo>
                  <a:cubicBezTo>
                    <a:pt x="204" y="1"/>
                    <a:pt x="1" y="456"/>
                    <a:pt x="1" y="456"/>
                  </a:cubicBezTo>
                  <a:cubicBezTo>
                    <a:pt x="1" y="456"/>
                    <a:pt x="1729" y="701"/>
                    <a:pt x="2616" y="3821"/>
                  </a:cubicBezTo>
                  <a:cubicBezTo>
                    <a:pt x="3519" y="6880"/>
                    <a:pt x="765" y="13457"/>
                    <a:pt x="765" y="13457"/>
                  </a:cubicBezTo>
                  <a:cubicBezTo>
                    <a:pt x="765" y="13457"/>
                    <a:pt x="2876" y="10138"/>
                    <a:pt x="3519" y="6116"/>
                  </a:cubicBezTo>
                  <a:cubicBezTo>
                    <a:pt x="4146" y="2047"/>
                    <a:pt x="2616" y="456"/>
                    <a:pt x="2616" y="456"/>
                  </a:cubicBezTo>
                  <a:cubicBezTo>
                    <a:pt x="1897" y="115"/>
                    <a:pt x="1367" y="1"/>
                    <a:pt x="979"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53"/>
          <p:cNvGrpSpPr/>
          <p:nvPr/>
        </p:nvGrpSpPr>
        <p:grpSpPr>
          <a:xfrm>
            <a:off x="3991271" y="4038524"/>
            <a:ext cx="1161451" cy="276296"/>
            <a:chOff x="3991271" y="3800399"/>
            <a:chExt cx="1161451" cy="276296"/>
          </a:xfrm>
        </p:grpSpPr>
        <p:sp>
          <p:nvSpPr>
            <p:cNvPr id="1000" name="Google Shape;1000;p53"/>
            <p:cNvSpPr/>
            <p:nvPr/>
          </p:nvSpPr>
          <p:spPr>
            <a:xfrm>
              <a:off x="4458146" y="3859699"/>
              <a:ext cx="227701" cy="216996"/>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3991271" y="3800399"/>
              <a:ext cx="227701" cy="216996"/>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3"/>
            <p:cNvSpPr/>
            <p:nvPr/>
          </p:nvSpPr>
          <p:spPr>
            <a:xfrm>
              <a:off x="4925021" y="3800399"/>
              <a:ext cx="227701" cy="216996"/>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grpSp>
        <p:nvGrpSpPr>
          <p:cNvPr id="1007" name="Google Shape;1007;p54"/>
          <p:cNvGrpSpPr/>
          <p:nvPr/>
        </p:nvGrpSpPr>
        <p:grpSpPr>
          <a:xfrm>
            <a:off x="337071" y="1932683"/>
            <a:ext cx="1925776" cy="3216761"/>
            <a:chOff x="337071" y="1932683"/>
            <a:chExt cx="1925776" cy="3216761"/>
          </a:xfrm>
        </p:grpSpPr>
        <p:sp>
          <p:nvSpPr>
            <p:cNvPr id="1008" name="Google Shape;1008;p54"/>
            <p:cNvSpPr/>
            <p:nvPr/>
          </p:nvSpPr>
          <p:spPr>
            <a:xfrm>
              <a:off x="337071" y="3483595"/>
              <a:ext cx="330832" cy="791932"/>
            </a:xfrm>
            <a:custGeom>
              <a:rect b="b" l="l" r="r" t="t"/>
              <a:pathLst>
                <a:path extrusionOk="0" h="5216" w="2179">
                  <a:moveTo>
                    <a:pt x="927" y="1"/>
                  </a:moveTo>
                  <a:cubicBezTo>
                    <a:pt x="927" y="1"/>
                    <a:pt x="577" y="99"/>
                    <a:pt x="395" y="338"/>
                  </a:cubicBezTo>
                  <a:cubicBezTo>
                    <a:pt x="364" y="382"/>
                    <a:pt x="351" y="409"/>
                    <a:pt x="324" y="453"/>
                  </a:cubicBezTo>
                  <a:cubicBezTo>
                    <a:pt x="196" y="675"/>
                    <a:pt x="142" y="941"/>
                    <a:pt x="142" y="941"/>
                  </a:cubicBezTo>
                  <a:lnTo>
                    <a:pt x="71" y="1309"/>
                  </a:lnTo>
                  <a:cubicBezTo>
                    <a:pt x="0" y="1673"/>
                    <a:pt x="142" y="2711"/>
                    <a:pt x="337" y="3092"/>
                  </a:cubicBezTo>
                  <a:cubicBezTo>
                    <a:pt x="479" y="3359"/>
                    <a:pt x="563" y="3709"/>
                    <a:pt x="688" y="4131"/>
                  </a:cubicBezTo>
                  <a:cubicBezTo>
                    <a:pt x="732" y="4299"/>
                    <a:pt x="799" y="4498"/>
                    <a:pt x="870" y="4694"/>
                  </a:cubicBezTo>
                  <a:cubicBezTo>
                    <a:pt x="1042" y="5144"/>
                    <a:pt x="1247" y="5215"/>
                    <a:pt x="1360" y="5215"/>
                  </a:cubicBezTo>
                  <a:cubicBezTo>
                    <a:pt x="1414" y="5215"/>
                    <a:pt x="1447" y="5200"/>
                    <a:pt x="1447" y="5200"/>
                  </a:cubicBezTo>
                  <a:cubicBezTo>
                    <a:pt x="1447" y="5200"/>
                    <a:pt x="2178" y="4539"/>
                    <a:pt x="2064" y="4161"/>
                  </a:cubicBezTo>
                  <a:cubicBezTo>
                    <a:pt x="2023" y="4006"/>
                    <a:pt x="1966" y="3864"/>
                    <a:pt x="1939" y="3723"/>
                  </a:cubicBezTo>
                  <a:cubicBezTo>
                    <a:pt x="1881" y="3527"/>
                    <a:pt x="1841" y="3332"/>
                    <a:pt x="1841" y="3092"/>
                  </a:cubicBezTo>
                  <a:cubicBezTo>
                    <a:pt x="1841" y="2698"/>
                    <a:pt x="1996" y="2432"/>
                    <a:pt x="1939" y="1953"/>
                  </a:cubicBezTo>
                  <a:cubicBezTo>
                    <a:pt x="1925" y="1815"/>
                    <a:pt x="1912" y="1700"/>
                    <a:pt x="1895" y="1602"/>
                  </a:cubicBezTo>
                  <a:cubicBezTo>
                    <a:pt x="1881" y="1336"/>
                    <a:pt x="1895" y="1194"/>
                    <a:pt x="1895" y="1194"/>
                  </a:cubicBezTo>
                  <a:lnTo>
                    <a:pt x="1757" y="662"/>
                  </a:lnTo>
                  <a:lnTo>
                    <a:pt x="927" y="1"/>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4"/>
            <p:cNvSpPr/>
            <p:nvPr/>
          </p:nvSpPr>
          <p:spPr>
            <a:xfrm>
              <a:off x="441376" y="4048695"/>
              <a:ext cx="226527" cy="226830"/>
            </a:xfrm>
            <a:custGeom>
              <a:rect b="b" l="l" r="r" t="t"/>
              <a:pathLst>
                <a:path extrusionOk="0" h="1494" w="1492">
                  <a:moveTo>
                    <a:pt x="1201" y="0"/>
                  </a:moveTo>
                  <a:cubicBezTo>
                    <a:pt x="596" y="0"/>
                    <a:pt x="208" y="232"/>
                    <a:pt x="1" y="409"/>
                  </a:cubicBezTo>
                  <a:cubicBezTo>
                    <a:pt x="45" y="577"/>
                    <a:pt x="112" y="776"/>
                    <a:pt x="183" y="972"/>
                  </a:cubicBezTo>
                  <a:cubicBezTo>
                    <a:pt x="355" y="1422"/>
                    <a:pt x="560" y="1493"/>
                    <a:pt x="673" y="1493"/>
                  </a:cubicBezTo>
                  <a:cubicBezTo>
                    <a:pt x="727" y="1493"/>
                    <a:pt x="760" y="1478"/>
                    <a:pt x="760" y="1478"/>
                  </a:cubicBezTo>
                  <a:cubicBezTo>
                    <a:pt x="760" y="1478"/>
                    <a:pt x="1491" y="817"/>
                    <a:pt x="1377" y="439"/>
                  </a:cubicBezTo>
                  <a:cubicBezTo>
                    <a:pt x="1336" y="284"/>
                    <a:pt x="1279" y="142"/>
                    <a:pt x="1252" y="1"/>
                  </a:cubicBezTo>
                  <a:cubicBezTo>
                    <a:pt x="1235" y="1"/>
                    <a:pt x="1218" y="0"/>
                    <a:pt x="1201"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4"/>
            <p:cNvSpPr/>
            <p:nvPr/>
          </p:nvSpPr>
          <p:spPr>
            <a:xfrm>
              <a:off x="386111" y="3483595"/>
              <a:ext cx="238673" cy="243379"/>
            </a:xfrm>
            <a:custGeom>
              <a:rect b="b" l="l" r="r" t="t"/>
              <a:pathLst>
                <a:path extrusionOk="0" h="1603" w="1572">
                  <a:moveTo>
                    <a:pt x="604" y="1"/>
                  </a:moveTo>
                  <a:cubicBezTo>
                    <a:pt x="604" y="1"/>
                    <a:pt x="254" y="99"/>
                    <a:pt x="72" y="338"/>
                  </a:cubicBezTo>
                  <a:cubicBezTo>
                    <a:pt x="41" y="382"/>
                    <a:pt x="28" y="409"/>
                    <a:pt x="1" y="453"/>
                  </a:cubicBezTo>
                  <a:cubicBezTo>
                    <a:pt x="183" y="719"/>
                    <a:pt x="577" y="1211"/>
                    <a:pt x="1039" y="1434"/>
                  </a:cubicBezTo>
                  <a:cubicBezTo>
                    <a:pt x="1252" y="1531"/>
                    <a:pt x="1434" y="1575"/>
                    <a:pt x="1572" y="1602"/>
                  </a:cubicBezTo>
                  <a:cubicBezTo>
                    <a:pt x="1558" y="1336"/>
                    <a:pt x="1572" y="1194"/>
                    <a:pt x="1572" y="1194"/>
                  </a:cubicBezTo>
                  <a:lnTo>
                    <a:pt x="1434" y="662"/>
                  </a:lnTo>
                  <a:lnTo>
                    <a:pt x="604"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4"/>
            <p:cNvSpPr/>
            <p:nvPr/>
          </p:nvSpPr>
          <p:spPr>
            <a:xfrm>
              <a:off x="396891" y="3070018"/>
              <a:ext cx="353910" cy="600630"/>
            </a:xfrm>
            <a:custGeom>
              <a:rect b="b" l="l" r="r" t="t"/>
              <a:pathLst>
                <a:path extrusionOk="0" h="3956" w="2331">
                  <a:moveTo>
                    <a:pt x="928" y="1"/>
                  </a:moveTo>
                  <a:cubicBezTo>
                    <a:pt x="911" y="28"/>
                    <a:pt x="857" y="240"/>
                    <a:pt x="786" y="493"/>
                  </a:cubicBezTo>
                  <a:cubicBezTo>
                    <a:pt x="742" y="675"/>
                    <a:pt x="702" y="884"/>
                    <a:pt x="675" y="1053"/>
                  </a:cubicBezTo>
                  <a:cubicBezTo>
                    <a:pt x="618" y="1491"/>
                    <a:pt x="506" y="1744"/>
                    <a:pt x="365" y="2051"/>
                  </a:cubicBezTo>
                  <a:cubicBezTo>
                    <a:pt x="223" y="2347"/>
                    <a:pt x="41" y="2782"/>
                    <a:pt x="1" y="3062"/>
                  </a:cubicBezTo>
                  <a:cubicBezTo>
                    <a:pt x="1" y="3062"/>
                    <a:pt x="742" y="3821"/>
                    <a:pt x="1096" y="3918"/>
                  </a:cubicBezTo>
                  <a:cubicBezTo>
                    <a:pt x="1218" y="3946"/>
                    <a:pt x="1303" y="3956"/>
                    <a:pt x="1363" y="3956"/>
                  </a:cubicBezTo>
                  <a:cubicBezTo>
                    <a:pt x="1483" y="3956"/>
                    <a:pt x="1501" y="3918"/>
                    <a:pt x="1501" y="3918"/>
                  </a:cubicBezTo>
                  <a:cubicBezTo>
                    <a:pt x="1501" y="3918"/>
                    <a:pt x="1616" y="3598"/>
                    <a:pt x="1700" y="3443"/>
                  </a:cubicBezTo>
                  <a:cubicBezTo>
                    <a:pt x="1740" y="3386"/>
                    <a:pt x="1798" y="3315"/>
                    <a:pt x="1868" y="3244"/>
                  </a:cubicBezTo>
                  <a:cubicBezTo>
                    <a:pt x="1966" y="3119"/>
                    <a:pt x="2091" y="2951"/>
                    <a:pt x="2175" y="2684"/>
                  </a:cubicBezTo>
                  <a:cubicBezTo>
                    <a:pt x="2330" y="2250"/>
                    <a:pt x="2290" y="210"/>
                    <a:pt x="2290" y="210"/>
                  </a:cubicBezTo>
                  <a:lnTo>
                    <a:pt x="92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p:nvPr/>
          </p:nvSpPr>
          <p:spPr>
            <a:xfrm>
              <a:off x="516227" y="3070018"/>
              <a:ext cx="234573" cy="492680"/>
            </a:xfrm>
            <a:custGeom>
              <a:rect b="b" l="l" r="r" t="t"/>
              <a:pathLst>
                <a:path extrusionOk="0" h="3245" w="1545">
                  <a:moveTo>
                    <a:pt x="142" y="1"/>
                  </a:moveTo>
                  <a:cubicBezTo>
                    <a:pt x="125" y="28"/>
                    <a:pt x="71" y="240"/>
                    <a:pt x="0" y="493"/>
                  </a:cubicBezTo>
                  <a:cubicBezTo>
                    <a:pt x="155" y="618"/>
                    <a:pt x="324" y="800"/>
                    <a:pt x="408" y="999"/>
                  </a:cubicBezTo>
                  <a:cubicBezTo>
                    <a:pt x="408" y="999"/>
                    <a:pt x="267" y="1474"/>
                    <a:pt x="617" y="2165"/>
                  </a:cubicBezTo>
                  <a:cubicBezTo>
                    <a:pt x="884" y="2738"/>
                    <a:pt x="1025" y="2907"/>
                    <a:pt x="1082" y="3244"/>
                  </a:cubicBezTo>
                  <a:cubicBezTo>
                    <a:pt x="1180" y="3119"/>
                    <a:pt x="1305" y="2951"/>
                    <a:pt x="1389" y="2684"/>
                  </a:cubicBezTo>
                  <a:cubicBezTo>
                    <a:pt x="1544" y="2250"/>
                    <a:pt x="1504" y="210"/>
                    <a:pt x="1504" y="210"/>
                  </a:cubicBezTo>
                  <a:lnTo>
                    <a:pt x="142"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456255" y="2646269"/>
              <a:ext cx="370307" cy="575426"/>
            </a:xfrm>
            <a:custGeom>
              <a:rect b="b" l="l" r="r" t="t"/>
              <a:pathLst>
                <a:path extrusionOk="0" h="3790" w="2439">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a:off x="456255" y="2646282"/>
              <a:ext cx="370307" cy="575426"/>
            </a:xfrm>
            <a:custGeom>
              <a:rect b="b" l="l" r="r" t="t"/>
              <a:pathLst>
                <a:path extrusionOk="0" h="3790" w="2439">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a:off x="526855" y="2646269"/>
              <a:ext cx="299707" cy="400369"/>
            </a:xfrm>
            <a:custGeom>
              <a:rect b="b" l="l" r="r" t="t"/>
              <a:pathLst>
                <a:path extrusionOk="0" h="2637" w="1974">
                  <a:moveTo>
                    <a:pt x="1534" y="1"/>
                  </a:moveTo>
                  <a:cubicBezTo>
                    <a:pt x="1449" y="1"/>
                    <a:pt x="1354" y="7"/>
                    <a:pt x="1252" y="24"/>
                  </a:cubicBezTo>
                  <a:cubicBezTo>
                    <a:pt x="1110" y="51"/>
                    <a:pt x="969" y="95"/>
                    <a:pt x="814" y="152"/>
                  </a:cubicBezTo>
                  <a:cubicBezTo>
                    <a:pt x="547" y="277"/>
                    <a:pt x="224" y="543"/>
                    <a:pt x="1" y="938"/>
                  </a:cubicBezTo>
                  <a:cubicBezTo>
                    <a:pt x="72" y="1457"/>
                    <a:pt x="281" y="2455"/>
                    <a:pt x="746" y="2637"/>
                  </a:cubicBezTo>
                  <a:lnTo>
                    <a:pt x="814" y="1470"/>
                  </a:lnTo>
                  <a:cubicBezTo>
                    <a:pt x="814" y="1470"/>
                    <a:pt x="1265" y="108"/>
                    <a:pt x="1953" y="68"/>
                  </a:cubicBezTo>
                  <a:cubicBezTo>
                    <a:pt x="1974" y="68"/>
                    <a:pt x="1807" y="1"/>
                    <a:pt x="1534"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554639" y="2646269"/>
              <a:ext cx="271923" cy="575426"/>
            </a:xfrm>
            <a:custGeom>
              <a:rect b="b" l="l" r="r" t="t"/>
              <a:pathLst>
                <a:path extrusionOk="0" h="3790" w="1791">
                  <a:moveTo>
                    <a:pt x="1351" y="1"/>
                  </a:moveTo>
                  <a:cubicBezTo>
                    <a:pt x="1266" y="1"/>
                    <a:pt x="1171" y="7"/>
                    <a:pt x="1069" y="24"/>
                  </a:cubicBezTo>
                  <a:cubicBezTo>
                    <a:pt x="715" y="236"/>
                    <a:pt x="253" y="671"/>
                    <a:pt x="111" y="1568"/>
                  </a:cubicBezTo>
                  <a:cubicBezTo>
                    <a:pt x="14" y="2273"/>
                    <a:pt x="0" y="2863"/>
                    <a:pt x="27" y="3298"/>
                  </a:cubicBezTo>
                  <a:cubicBezTo>
                    <a:pt x="196" y="3422"/>
                    <a:pt x="378" y="3591"/>
                    <a:pt x="479" y="3790"/>
                  </a:cubicBezTo>
                  <a:lnTo>
                    <a:pt x="631" y="1470"/>
                  </a:lnTo>
                  <a:cubicBezTo>
                    <a:pt x="631" y="1470"/>
                    <a:pt x="1082" y="108"/>
                    <a:pt x="1770" y="68"/>
                  </a:cubicBezTo>
                  <a:cubicBezTo>
                    <a:pt x="1791" y="68"/>
                    <a:pt x="1624" y="1"/>
                    <a:pt x="135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599124" y="4031842"/>
              <a:ext cx="1015726" cy="1117602"/>
            </a:xfrm>
            <a:custGeom>
              <a:rect b="b" l="l" r="r" t="t"/>
              <a:pathLst>
                <a:path extrusionOk="0" h="7361" w="6690">
                  <a:moveTo>
                    <a:pt x="5789" y="1"/>
                  </a:moveTo>
                  <a:cubicBezTo>
                    <a:pt x="5776" y="1"/>
                    <a:pt x="5762" y="1"/>
                    <a:pt x="5749" y="14"/>
                  </a:cubicBezTo>
                  <a:cubicBezTo>
                    <a:pt x="5705" y="28"/>
                    <a:pt x="5647" y="44"/>
                    <a:pt x="5594" y="71"/>
                  </a:cubicBezTo>
                  <a:cubicBezTo>
                    <a:pt x="5438" y="129"/>
                    <a:pt x="5283" y="169"/>
                    <a:pt x="5142" y="227"/>
                  </a:cubicBezTo>
                  <a:cubicBezTo>
                    <a:pt x="5088" y="240"/>
                    <a:pt x="5030" y="253"/>
                    <a:pt x="4973" y="267"/>
                  </a:cubicBezTo>
                  <a:cubicBezTo>
                    <a:pt x="3512" y="716"/>
                    <a:pt x="2335" y="819"/>
                    <a:pt x="1564" y="819"/>
                  </a:cubicBezTo>
                  <a:cubicBezTo>
                    <a:pt x="912" y="819"/>
                    <a:pt x="550" y="746"/>
                    <a:pt x="550" y="746"/>
                  </a:cubicBezTo>
                  <a:lnTo>
                    <a:pt x="550" y="901"/>
                  </a:lnTo>
                  <a:lnTo>
                    <a:pt x="550" y="1039"/>
                  </a:lnTo>
                  <a:cubicBezTo>
                    <a:pt x="550" y="1491"/>
                    <a:pt x="550" y="2290"/>
                    <a:pt x="493" y="2627"/>
                  </a:cubicBezTo>
                  <a:cubicBezTo>
                    <a:pt x="466" y="2769"/>
                    <a:pt x="439" y="2951"/>
                    <a:pt x="408" y="3176"/>
                  </a:cubicBezTo>
                  <a:cubicBezTo>
                    <a:pt x="324" y="3793"/>
                    <a:pt x="226" y="4721"/>
                    <a:pt x="128" y="5607"/>
                  </a:cubicBezTo>
                  <a:cubicBezTo>
                    <a:pt x="0" y="6814"/>
                    <a:pt x="128" y="7360"/>
                    <a:pt x="128" y="7360"/>
                  </a:cubicBezTo>
                  <a:lnTo>
                    <a:pt x="6507" y="7360"/>
                  </a:lnTo>
                  <a:cubicBezTo>
                    <a:pt x="6507" y="7360"/>
                    <a:pt x="6548" y="6673"/>
                    <a:pt x="6575" y="6042"/>
                  </a:cubicBezTo>
                  <a:cubicBezTo>
                    <a:pt x="6605" y="5408"/>
                    <a:pt x="6490" y="4006"/>
                    <a:pt x="6490" y="4006"/>
                  </a:cubicBezTo>
                  <a:cubicBezTo>
                    <a:pt x="6618" y="3514"/>
                    <a:pt x="6676" y="2826"/>
                    <a:pt x="6676" y="2826"/>
                  </a:cubicBezTo>
                  <a:cubicBezTo>
                    <a:pt x="6689" y="2236"/>
                    <a:pt x="6618" y="1744"/>
                    <a:pt x="6507" y="1349"/>
                  </a:cubicBezTo>
                  <a:cubicBezTo>
                    <a:pt x="6450" y="1140"/>
                    <a:pt x="6379" y="941"/>
                    <a:pt x="6308" y="786"/>
                  </a:cubicBezTo>
                  <a:cubicBezTo>
                    <a:pt x="6184" y="493"/>
                    <a:pt x="6042" y="297"/>
                    <a:pt x="5944" y="169"/>
                  </a:cubicBezTo>
                  <a:cubicBezTo>
                    <a:pt x="5860" y="58"/>
                    <a:pt x="5789" y="1"/>
                    <a:pt x="578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661070" y="4168486"/>
              <a:ext cx="145451" cy="346167"/>
            </a:xfrm>
            <a:custGeom>
              <a:rect b="b" l="l" r="r" t="t"/>
              <a:pathLst>
                <a:path extrusionOk="0" h="2280" w="958">
                  <a:moveTo>
                    <a:pt x="142" y="1"/>
                  </a:moveTo>
                  <a:lnTo>
                    <a:pt x="142" y="139"/>
                  </a:lnTo>
                  <a:cubicBezTo>
                    <a:pt x="142" y="591"/>
                    <a:pt x="142" y="1390"/>
                    <a:pt x="85" y="1727"/>
                  </a:cubicBezTo>
                  <a:cubicBezTo>
                    <a:pt x="58" y="1869"/>
                    <a:pt x="31" y="2051"/>
                    <a:pt x="0" y="2276"/>
                  </a:cubicBezTo>
                  <a:cubicBezTo>
                    <a:pt x="19" y="2279"/>
                    <a:pt x="38" y="2280"/>
                    <a:pt x="57" y="2280"/>
                  </a:cubicBezTo>
                  <a:cubicBezTo>
                    <a:pt x="151" y="2280"/>
                    <a:pt x="238" y="2251"/>
                    <a:pt x="297" y="2192"/>
                  </a:cubicBezTo>
                  <a:cubicBezTo>
                    <a:pt x="324" y="2162"/>
                    <a:pt x="337" y="2148"/>
                    <a:pt x="351" y="2135"/>
                  </a:cubicBezTo>
                  <a:cubicBezTo>
                    <a:pt x="366" y="2130"/>
                    <a:pt x="382" y="2129"/>
                    <a:pt x="398" y="2129"/>
                  </a:cubicBezTo>
                  <a:cubicBezTo>
                    <a:pt x="431" y="2129"/>
                    <a:pt x="466" y="2135"/>
                    <a:pt x="493" y="2135"/>
                  </a:cubicBezTo>
                  <a:cubicBezTo>
                    <a:pt x="590" y="2135"/>
                    <a:pt x="675" y="2078"/>
                    <a:pt x="732" y="1993"/>
                  </a:cubicBezTo>
                  <a:cubicBezTo>
                    <a:pt x="772" y="1909"/>
                    <a:pt x="759" y="1798"/>
                    <a:pt x="705" y="1727"/>
                  </a:cubicBezTo>
                  <a:cubicBezTo>
                    <a:pt x="759" y="1700"/>
                    <a:pt x="830" y="1656"/>
                    <a:pt x="887" y="1629"/>
                  </a:cubicBezTo>
                  <a:cubicBezTo>
                    <a:pt x="900" y="1616"/>
                    <a:pt x="927" y="1589"/>
                    <a:pt x="941" y="1572"/>
                  </a:cubicBezTo>
                  <a:cubicBezTo>
                    <a:pt x="958" y="1531"/>
                    <a:pt x="958" y="1504"/>
                    <a:pt x="958" y="1474"/>
                  </a:cubicBezTo>
                  <a:cubicBezTo>
                    <a:pt x="941" y="1363"/>
                    <a:pt x="900" y="1265"/>
                    <a:pt x="816" y="1181"/>
                  </a:cubicBezTo>
                  <a:cubicBezTo>
                    <a:pt x="927" y="1110"/>
                    <a:pt x="958" y="955"/>
                    <a:pt x="927" y="844"/>
                  </a:cubicBezTo>
                  <a:cubicBezTo>
                    <a:pt x="900" y="716"/>
                    <a:pt x="830" y="604"/>
                    <a:pt x="745" y="493"/>
                  </a:cubicBezTo>
                  <a:cubicBezTo>
                    <a:pt x="688" y="392"/>
                    <a:pt x="634" y="281"/>
                    <a:pt x="536" y="223"/>
                  </a:cubicBezTo>
                  <a:cubicBezTo>
                    <a:pt x="435" y="156"/>
                    <a:pt x="337" y="85"/>
                    <a:pt x="226" y="41"/>
                  </a:cubicBezTo>
                  <a:cubicBezTo>
                    <a:pt x="199" y="28"/>
                    <a:pt x="169" y="14"/>
                    <a:pt x="142"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1354160" y="4033967"/>
              <a:ext cx="224249" cy="1115477"/>
            </a:xfrm>
            <a:custGeom>
              <a:rect b="b" l="l" r="r" t="t"/>
              <a:pathLst>
                <a:path extrusionOk="0" h="7347" w="1477">
                  <a:moveTo>
                    <a:pt x="776" y="0"/>
                  </a:moveTo>
                  <a:cubicBezTo>
                    <a:pt x="732" y="14"/>
                    <a:pt x="674" y="30"/>
                    <a:pt x="621" y="57"/>
                  </a:cubicBezTo>
                  <a:cubicBezTo>
                    <a:pt x="465" y="115"/>
                    <a:pt x="310" y="155"/>
                    <a:pt x="169" y="213"/>
                  </a:cubicBezTo>
                  <a:cubicBezTo>
                    <a:pt x="115" y="226"/>
                    <a:pt x="57" y="239"/>
                    <a:pt x="0" y="253"/>
                  </a:cubicBezTo>
                  <a:lnTo>
                    <a:pt x="17" y="266"/>
                  </a:lnTo>
                  <a:cubicBezTo>
                    <a:pt x="213" y="745"/>
                    <a:pt x="550" y="1716"/>
                    <a:pt x="590" y="2937"/>
                  </a:cubicBezTo>
                  <a:cubicBezTo>
                    <a:pt x="647" y="4342"/>
                    <a:pt x="621" y="6490"/>
                    <a:pt x="607" y="7333"/>
                  </a:cubicBezTo>
                  <a:lnTo>
                    <a:pt x="607" y="7346"/>
                  </a:lnTo>
                  <a:lnTo>
                    <a:pt x="1406" y="7346"/>
                  </a:lnTo>
                  <a:cubicBezTo>
                    <a:pt x="1433" y="6281"/>
                    <a:pt x="1477" y="3709"/>
                    <a:pt x="1393" y="2643"/>
                  </a:cubicBezTo>
                  <a:cubicBezTo>
                    <a:pt x="1322" y="1672"/>
                    <a:pt x="985" y="563"/>
                    <a:pt x="776"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4"/>
            <p:cNvSpPr/>
            <p:nvPr/>
          </p:nvSpPr>
          <p:spPr>
            <a:xfrm>
              <a:off x="1379666" y="4042621"/>
              <a:ext cx="173235" cy="1106822"/>
            </a:xfrm>
            <a:custGeom>
              <a:rect b="b" l="l" r="r" t="t"/>
              <a:pathLst>
                <a:path extrusionOk="0" h="7290" w="1141">
                  <a:moveTo>
                    <a:pt x="453" y="0"/>
                  </a:moveTo>
                  <a:cubicBezTo>
                    <a:pt x="297" y="58"/>
                    <a:pt x="142" y="98"/>
                    <a:pt x="1" y="156"/>
                  </a:cubicBezTo>
                  <a:cubicBezTo>
                    <a:pt x="200" y="648"/>
                    <a:pt x="550" y="1629"/>
                    <a:pt x="591" y="2866"/>
                  </a:cubicBezTo>
                  <a:cubicBezTo>
                    <a:pt x="648" y="4285"/>
                    <a:pt x="621" y="6447"/>
                    <a:pt x="608" y="7289"/>
                  </a:cubicBezTo>
                  <a:lnTo>
                    <a:pt x="1069" y="7289"/>
                  </a:lnTo>
                  <a:cubicBezTo>
                    <a:pt x="1096" y="6335"/>
                    <a:pt x="1140" y="3665"/>
                    <a:pt x="1056" y="2600"/>
                  </a:cubicBezTo>
                  <a:cubicBezTo>
                    <a:pt x="985" y="1629"/>
                    <a:pt x="635" y="533"/>
                    <a:pt x="453"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a:off x="921605" y="4057501"/>
              <a:ext cx="665612" cy="269190"/>
            </a:xfrm>
            <a:custGeom>
              <a:rect b="b" l="l" r="r" t="t"/>
              <a:pathLst>
                <a:path extrusionOk="0" h="1773" w="4384">
                  <a:moveTo>
                    <a:pt x="3820" y="0"/>
                  </a:moveTo>
                  <a:cubicBezTo>
                    <a:pt x="3456" y="182"/>
                    <a:pt x="3102" y="364"/>
                    <a:pt x="2738" y="563"/>
                  </a:cubicBezTo>
                  <a:cubicBezTo>
                    <a:pt x="2472" y="688"/>
                    <a:pt x="2205" y="830"/>
                    <a:pt x="1922" y="927"/>
                  </a:cubicBezTo>
                  <a:cubicBezTo>
                    <a:pt x="1691" y="1005"/>
                    <a:pt x="1457" y="1048"/>
                    <a:pt x="1224" y="1048"/>
                  </a:cubicBezTo>
                  <a:cubicBezTo>
                    <a:pt x="1162" y="1048"/>
                    <a:pt x="1101" y="1045"/>
                    <a:pt x="1039" y="1039"/>
                  </a:cubicBezTo>
                  <a:cubicBezTo>
                    <a:pt x="786" y="998"/>
                    <a:pt x="547" y="900"/>
                    <a:pt x="321" y="772"/>
                  </a:cubicBezTo>
                  <a:cubicBezTo>
                    <a:pt x="265" y="742"/>
                    <a:pt x="218" y="714"/>
                    <a:pt x="173" y="714"/>
                  </a:cubicBezTo>
                  <a:cubicBezTo>
                    <a:pt x="138" y="714"/>
                    <a:pt x="104" y="730"/>
                    <a:pt x="68" y="772"/>
                  </a:cubicBezTo>
                  <a:cubicBezTo>
                    <a:pt x="0" y="857"/>
                    <a:pt x="0" y="954"/>
                    <a:pt x="54" y="1055"/>
                  </a:cubicBezTo>
                  <a:cubicBezTo>
                    <a:pt x="68" y="1082"/>
                    <a:pt x="98" y="1109"/>
                    <a:pt x="112" y="1153"/>
                  </a:cubicBezTo>
                  <a:cubicBezTo>
                    <a:pt x="125" y="1194"/>
                    <a:pt x="125" y="1237"/>
                    <a:pt x="125" y="1278"/>
                  </a:cubicBezTo>
                  <a:cubicBezTo>
                    <a:pt x="139" y="1406"/>
                    <a:pt x="236" y="1504"/>
                    <a:pt x="337" y="1561"/>
                  </a:cubicBezTo>
                  <a:cubicBezTo>
                    <a:pt x="422" y="1602"/>
                    <a:pt x="515" y="1620"/>
                    <a:pt x="612" y="1620"/>
                  </a:cubicBezTo>
                  <a:cubicBezTo>
                    <a:pt x="641" y="1620"/>
                    <a:pt x="671" y="1618"/>
                    <a:pt x="702" y="1615"/>
                  </a:cubicBezTo>
                  <a:cubicBezTo>
                    <a:pt x="764" y="1728"/>
                    <a:pt x="902" y="1773"/>
                    <a:pt x="1040" y="1773"/>
                  </a:cubicBezTo>
                  <a:cubicBezTo>
                    <a:pt x="1058" y="1773"/>
                    <a:pt x="1077" y="1772"/>
                    <a:pt x="1096" y="1770"/>
                  </a:cubicBezTo>
                  <a:cubicBezTo>
                    <a:pt x="1234" y="1757"/>
                    <a:pt x="1376" y="1699"/>
                    <a:pt x="1517" y="1659"/>
                  </a:cubicBezTo>
                  <a:cubicBezTo>
                    <a:pt x="1660" y="1621"/>
                    <a:pt x="1803" y="1609"/>
                    <a:pt x="1947" y="1609"/>
                  </a:cubicBezTo>
                  <a:cubicBezTo>
                    <a:pt x="2126" y="1609"/>
                    <a:pt x="2305" y="1629"/>
                    <a:pt x="2485" y="1645"/>
                  </a:cubicBezTo>
                  <a:cubicBezTo>
                    <a:pt x="2627" y="1659"/>
                    <a:pt x="2765" y="1686"/>
                    <a:pt x="2906" y="1686"/>
                  </a:cubicBezTo>
                  <a:cubicBezTo>
                    <a:pt x="3439" y="1686"/>
                    <a:pt x="3931" y="1447"/>
                    <a:pt x="4383" y="1180"/>
                  </a:cubicBezTo>
                  <a:cubicBezTo>
                    <a:pt x="4326" y="971"/>
                    <a:pt x="4255" y="772"/>
                    <a:pt x="4184" y="617"/>
                  </a:cubicBezTo>
                  <a:cubicBezTo>
                    <a:pt x="4060" y="324"/>
                    <a:pt x="3918" y="128"/>
                    <a:pt x="382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682477" y="4031842"/>
              <a:ext cx="874526" cy="225008"/>
            </a:xfrm>
            <a:custGeom>
              <a:rect b="b" l="l" r="r" t="t"/>
              <a:pathLst>
                <a:path extrusionOk="0" h="1482" w="5760">
                  <a:moveTo>
                    <a:pt x="5240" y="1"/>
                  </a:moveTo>
                  <a:cubicBezTo>
                    <a:pt x="3406" y="678"/>
                    <a:pt x="1936" y="820"/>
                    <a:pt x="1025" y="820"/>
                  </a:cubicBezTo>
                  <a:cubicBezTo>
                    <a:pt x="367" y="820"/>
                    <a:pt x="1" y="746"/>
                    <a:pt x="1" y="746"/>
                  </a:cubicBezTo>
                  <a:lnTo>
                    <a:pt x="1" y="1039"/>
                  </a:lnTo>
                  <a:cubicBezTo>
                    <a:pt x="387" y="1218"/>
                    <a:pt x="1169" y="1481"/>
                    <a:pt x="2340" y="1481"/>
                  </a:cubicBezTo>
                  <a:cubicBezTo>
                    <a:pt x="2824" y="1481"/>
                    <a:pt x="3374" y="1436"/>
                    <a:pt x="3989" y="1322"/>
                  </a:cubicBezTo>
                  <a:cubicBezTo>
                    <a:pt x="4734" y="1181"/>
                    <a:pt x="5311" y="985"/>
                    <a:pt x="5759" y="786"/>
                  </a:cubicBezTo>
                  <a:cubicBezTo>
                    <a:pt x="5520" y="240"/>
                    <a:pt x="5240" y="1"/>
                    <a:pt x="524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596999" y="2564283"/>
              <a:ext cx="1213861" cy="1631083"/>
            </a:xfrm>
            <a:custGeom>
              <a:rect b="b" l="l" r="r" t="t"/>
              <a:pathLst>
                <a:path extrusionOk="0" h="10743" w="7995">
                  <a:moveTo>
                    <a:pt x="5270" y="1"/>
                  </a:moveTo>
                  <a:cubicBezTo>
                    <a:pt x="4583" y="1"/>
                    <a:pt x="2924" y="227"/>
                    <a:pt x="2924" y="227"/>
                  </a:cubicBezTo>
                  <a:cubicBezTo>
                    <a:pt x="2924" y="227"/>
                    <a:pt x="2543" y="227"/>
                    <a:pt x="2081" y="298"/>
                  </a:cubicBezTo>
                  <a:cubicBezTo>
                    <a:pt x="2068" y="298"/>
                    <a:pt x="2037" y="298"/>
                    <a:pt x="2024" y="311"/>
                  </a:cubicBezTo>
                  <a:cubicBezTo>
                    <a:pt x="1983" y="311"/>
                    <a:pt x="1926" y="325"/>
                    <a:pt x="1869" y="325"/>
                  </a:cubicBezTo>
                  <a:cubicBezTo>
                    <a:pt x="1505" y="395"/>
                    <a:pt x="1097" y="507"/>
                    <a:pt x="817" y="692"/>
                  </a:cubicBezTo>
                  <a:cubicBezTo>
                    <a:pt x="142" y="1140"/>
                    <a:pt x="1" y="1912"/>
                    <a:pt x="1" y="2684"/>
                  </a:cubicBezTo>
                  <a:cubicBezTo>
                    <a:pt x="14" y="2799"/>
                    <a:pt x="14" y="2883"/>
                    <a:pt x="14" y="2981"/>
                  </a:cubicBezTo>
                  <a:cubicBezTo>
                    <a:pt x="14" y="3035"/>
                    <a:pt x="31" y="3092"/>
                    <a:pt x="31" y="3150"/>
                  </a:cubicBezTo>
                  <a:cubicBezTo>
                    <a:pt x="31" y="3190"/>
                    <a:pt x="31" y="3248"/>
                    <a:pt x="45" y="3288"/>
                  </a:cubicBezTo>
                  <a:cubicBezTo>
                    <a:pt x="58" y="3457"/>
                    <a:pt x="72" y="3612"/>
                    <a:pt x="85" y="3794"/>
                  </a:cubicBezTo>
                  <a:cubicBezTo>
                    <a:pt x="85" y="3962"/>
                    <a:pt x="99" y="4175"/>
                    <a:pt x="85" y="4454"/>
                  </a:cubicBezTo>
                  <a:cubicBezTo>
                    <a:pt x="72" y="4623"/>
                    <a:pt x="85" y="4751"/>
                    <a:pt x="116" y="4876"/>
                  </a:cubicBezTo>
                  <a:cubicBezTo>
                    <a:pt x="213" y="5425"/>
                    <a:pt x="564" y="5692"/>
                    <a:pt x="621" y="6423"/>
                  </a:cubicBezTo>
                  <a:cubicBezTo>
                    <a:pt x="621" y="6437"/>
                    <a:pt x="635" y="6450"/>
                    <a:pt x="635" y="6450"/>
                  </a:cubicBezTo>
                  <a:cubicBezTo>
                    <a:pt x="648" y="6690"/>
                    <a:pt x="675" y="6929"/>
                    <a:pt x="689" y="7165"/>
                  </a:cubicBezTo>
                  <a:cubicBezTo>
                    <a:pt x="719" y="7404"/>
                    <a:pt x="732" y="7644"/>
                    <a:pt x="746" y="7883"/>
                  </a:cubicBezTo>
                  <a:cubicBezTo>
                    <a:pt x="773" y="8345"/>
                    <a:pt x="773" y="8797"/>
                    <a:pt x="689" y="9205"/>
                  </a:cubicBezTo>
                  <a:cubicBezTo>
                    <a:pt x="520" y="10004"/>
                    <a:pt x="621" y="10607"/>
                    <a:pt x="648" y="10607"/>
                  </a:cubicBezTo>
                  <a:cubicBezTo>
                    <a:pt x="661" y="10614"/>
                    <a:pt x="1184" y="10742"/>
                    <a:pt x="2034" y="10742"/>
                  </a:cubicBezTo>
                  <a:cubicBezTo>
                    <a:pt x="2985" y="10742"/>
                    <a:pt x="4347" y="10581"/>
                    <a:pt x="5860" y="9906"/>
                  </a:cubicBezTo>
                  <a:cubicBezTo>
                    <a:pt x="5860" y="9906"/>
                    <a:pt x="5732" y="9289"/>
                    <a:pt x="5661" y="9090"/>
                  </a:cubicBezTo>
                  <a:cubicBezTo>
                    <a:pt x="5594" y="8895"/>
                    <a:pt x="5985" y="7994"/>
                    <a:pt x="6154" y="7742"/>
                  </a:cubicBezTo>
                  <a:cubicBezTo>
                    <a:pt x="6268" y="7573"/>
                    <a:pt x="6717" y="7293"/>
                    <a:pt x="7094" y="6646"/>
                  </a:cubicBezTo>
                  <a:cubicBezTo>
                    <a:pt x="7280" y="6353"/>
                    <a:pt x="7431" y="5972"/>
                    <a:pt x="7533" y="5479"/>
                  </a:cubicBezTo>
                  <a:cubicBezTo>
                    <a:pt x="7587" y="5227"/>
                    <a:pt x="7630" y="4933"/>
                    <a:pt x="7671" y="4653"/>
                  </a:cubicBezTo>
                  <a:cubicBezTo>
                    <a:pt x="7701" y="4468"/>
                    <a:pt x="7728" y="4299"/>
                    <a:pt x="7755" y="4131"/>
                  </a:cubicBezTo>
                  <a:cubicBezTo>
                    <a:pt x="7924" y="2840"/>
                    <a:pt x="7994" y="1491"/>
                    <a:pt x="7897" y="1127"/>
                  </a:cubicBezTo>
                  <a:cubicBezTo>
                    <a:pt x="7769" y="675"/>
                    <a:pt x="6238" y="142"/>
                    <a:pt x="5564" y="31"/>
                  </a:cubicBezTo>
                  <a:cubicBezTo>
                    <a:pt x="5510" y="18"/>
                    <a:pt x="5452" y="18"/>
                    <a:pt x="5409" y="18"/>
                  </a:cubicBezTo>
                  <a:cubicBezTo>
                    <a:pt x="5368" y="1"/>
                    <a:pt x="5324" y="1"/>
                    <a:pt x="5270"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a:off x="614459" y="3191328"/>
              <a:ext cx="251426" cy="571934"/>
            </a:xfrm>
            <a:custGeom>
              <a:rect b="b" l="l" r="r" t="t"/>
              <a:pathLst>
                <a:path extrusionOk="0" h="3767" w="1656">
                  <a:moveTo>
                    <a:pt x="827" y="577"/>
                  </a:moveTo>
                  <a:cubicBezTo>
                    <a:pt x="928" y="577"/>
                    <a:pt x="982" y="608"/>
                    <a:pt x="1039" y="662"/>
                  </a:cubicBezTo>
                  <a:cubicBezTo>
                    <a:pt x="1079" y="732"/>
                    <a:pt x="1110" y="803"/>
                    <a:pt x="1110" y="887"/>
                  </a:cubicBezTo>
                  <a:lnTo>
                    <a:pt x="1110" y="1562"/>
                  </a:lnTo>
                  <a:cubicBezTo>
                    <a:pt x="1110" y="1589"/>
                    <a:pt x="1110" y="1619"/>
                    <a:pt x="1096" y="1660"/>
                  </a:cubicBezTo>
                  <a:cubicBezTo>
                    <a:pt x="1052" y="1815"/>
                    <a:pt x="968" y="1885"/>
                    <a:pt x="827" y="1885"/>
                  </a:cubicBezTo>
                  <a:cubicBezTo>
                    <a:pt x="759" y="1885"/>
                    <a:pt x="715" y="1872"/>
                    <a:pt x="675" y="1842"/>
                  </a:cubicBezTo>
                  <a:cubicBezTo>
                    <a:pt x="591" y="1771"/>
                    <a:pt x="560" y="1673"/>
                    <a:pt x="560" y="1575"/>
                  </a:cubicBezTo>
                  <a:lnTo>
                    <a:pt x="560" y="887"/>
                  </a:lnTo>
                  <a:cubicBezTo>
                    <a:pt x="560" y="803"/>
                    <a:pt x="574" y="732"/>
                    <a:pt x="631" y="662"/>
                  </a:cubicBezTo>
                  <a:cubicBezTo>
                    <a:pt x="675" y="608"/>
                    <a:pt x="742" y="577"/>
                    <a:pt x="827" y="577"/>
                  </a:cubicBezTo>
                  <a:close/>
                  <a:moveTo>
                    <a:pt x="813" y="1"/>
                  </a:moveTo>
                  <a:cubicBezTo>
                    <a:pt x="702" y="1"/>
                    <a:pt x="591" y="31"/>
                    <a:pt x="489" y="72"/>
                  </a:cubicBezTo>
                  <a:cubicBezTo>
                    <a:pt x="338" y="142"/>
                    <a:pt x="223" y="240"/>
                    <a:pt x="125" y="382"/>
                  </a:cubicBezTo>
                  <a:cubicBezTo>
                    <a:pt x="54" y="493"/>
                    <a:pt x="14" y="608"/>
                    <a:pt x="1" y="746"/>
                  </a:cubicBezTo>
                  <a:cubicBezTo>
                    <a:pt x="98" y="1295"/>
                    <a:pt x="449" y="1562"/>
                    <a:pt x="506" y="2293"/>
                  </a:cubicBezTo>
                  <a:cubicBezTo>
                    <a:pt x="506" y="2307"/>
                    <a:pt x="520" y="2320"/>
                    <a:pt x="520" y="2320"/>
                  </a:cubicBezTo>
                  <a:cubicBezTo>
                    <a:pt x="574" y="2334"/>
                    <a:pt x="631" y="2334"/>
                    <a:pt x="688" y="2334"/>
                  </a:cubicBezTo>
                  <a:cubicBezTo>
                    <a:pt x="843" y="2334"/>
                    <a:pt x="982" y="2277"/>
                    <a:pt x="1110" y="2165"/>
                  </a:cubicBezTo>
                  <a:lnTo>
                    <a:pt x="1110" y="2897"/>
                  </a:lnTo>
                  <a:cubicBezTo>
                    <a:pt x="1110" y="2995"/>
                    <a:pt x="1079" y="3065"/>
                    <a:pt x="1039" y="3136"/>
                  </a:cubicBezTo>
                  <a:cubicBezTo>
                    <a:pt x="982" y="3190"/>
                    <a:pt x="928" y="3220"/>
                    <a:pt x="827" y="3220"/>
                  </a:cubicBezTo>
                  <a:cubicBezTo>
                    <a:pt x="742" y="3220"/>
                    <a:pt x="675" y="3190"/>
                    <a:pt x="631" y="3136"/>
                  </a:cubicBezTo>
                  <a:cubicBezTo>
                    <a:pt x="604" y="3106"/>
                    <a:pt x="591" y="3065"/>
                    <a:pt x="574" y="3035"/>
                  </a:cubicBezTo>
                  <a:lnTo>
                    <a:pt x="574" y="3035"/>
                  </a:lnTo>
                  <a:cubicBezTo>
                    <a:pt x="604" y="3274"/>
                    <a:pt x="617" y="3514"/>
                    <a:pt x="631" y="3753"/>
                  </a:cubicBezTo>
                  <a:cubicBezTo>
                    <a:pt x="688" y="3767"/>
                    <a:pt x="759" y="3767"/>
                    <a:pt x="813" y="3767"/>
                  </a:cubicBezTo>
                  <a:cubicBezTo>
                    <a:pt x="1052" y="3767"/>
                    <a:pt x="1248" y="3682"/>
                    <a:pt x="1416" y="3514"/>
                  </a:cubicBezTo>
                  <a:cubicBezTo>
                    <a:pt x="1572" y="3345"/>
                    <a:pt x="1656" y="3136"/>
                    <a:pt x="1656" y="2897"/>
                  </a:cubicBezTo>
                  <a:lnTo>
                    <a:pt x="1656" y="887"/>
                  </a:lnTo>
                  <a:cubicBezTo>
                    <a:pt x="1656" y="648"/>
                    <a:pt x="1572" y="439"/>
                    <a:pt x="1416" y="271"/>
                  </a:cubicBezTo>
                  <a:cubicBezTo>
                    <a:pt x="1265" y="102"/>
                    <a:pt x="1066" y="1"/>
                    <a:pt x="813"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a:off x="906270" y="3191328"/>
              <a:ext cx="273441" cy="571934"/>
            </a:xfrm>
            <a:custGeom>
              <a:rect b="b" l="l" r="r" t="t"/>
              <a:pathLst>
                <a:path extrusionOk="0" h="3767" w="1801">
                  <a:moveTo>
                    <a:pt x="900" y="523"/>
                  </a:moveTo>
                  <a:cubicBezTo>
                    <a:pt x="944" y="523"/>
                    <a:pt x="985" y="523"/>
                    <a:pt x="1028" y="537"/>
                  </a:cubicBezTo>
                  <a:cubicBezTo>
                    <a:pt x="1180" y="608"/>
                    <a:pt x="1251" y="759"/>
                    <a:pt x="1264" y="1012"/>
                  </a:cubicBezTo>
                  <a:cubicBezTo>
                    <a:pt x="1264" y="1154"/>
                    <a:pt x="1238" y="1265"/>
                    <a:pt x="1180" y="1349"/>
                  </a:cubicBezTo>
                  <a:cubicBezTo>
                    <a:pt x="1126" y="1451"/>
                    <a:pt x="1028" y="1504"/>
                    <a:pt x="900" y="1504"/>
                  </a:cubicBezTo>
                  <a:cubicBezTo>
                    <a:pt x="759" y="1504"/>
                    <a:pt x="674" y="1451"/>
                    <a:pt x="607" y="1366"/>
                  </a:cubicBezTo>
                  <a:cubicBezTo>
                    <a:pt x="563" y="1295"/>
                    <a:pt x="536" y="1167"/>
                    <a:pt x="536" y="1012"/>
                  </a:cubicBezTo>
                  <a:cubicBezTo>
                    <a:pt x="536" y="914"/>
                    <a:pt x="536" y="830"/>
                    <a:pt x="563" y="759"/>
                  </a:cubicBezTo>
                  <a:cubicBezTo>
                    <a:pt x="577" y="692"/>
                    <a:pt x="621" y="635"/>
                    <a:pt x="661" y="591"/>
                  </a:cubicBezTo>
                  <a:cubicBezTo>
                    <a:pt x="718" y="550"/>
                    <a:pt x="803" y="523"/>
                    <a:pt x="900" y="523"/>
                  </a:cubicBezTo>
                  <a:close/>
                  <a:moveTo>
                    <a:pt x="900" y="2138"/>
                  </a:moveTo>
                  <a:cubicBezTo>
                    <a:pt x="985" y="2138"/>
                    <a:pt x="1042" y="2152"/>
                    <a:pt x="1096" y="2192"/>
                  </a:cubicBezTo>
                  <a:cubicBezTo>
                    <a:pt x="1197" y="2263"/>
                    <a:pt x="1238" y="2418"/>
                    <a:pt x="1238" y="2631"/>
                  </a:cubicBezTo>
                  <a:lnTo>
                    <a:pt x="1238" y="2813"/>
                  </a:lnTo>
                  <a:cubicBezTo>
                    <a:pt x="1238" y="2866"/>
                    <a:pt x="1238" y="2924"/>
                    <a:pt x="1211" y="2981"/>
                  </a:cubicBezTo>
                  <a:cubicBezTo>
                    <a:pt x="1153" y="3119"/>
                    <a:pt x="1042" y="3190"/>
                    <a:pt x="900" y="3204"/>
                  </a:cubicBezTo>
                  <a:cubicBezTo>
                    <a:pt x="803" y="3190"/>
                    <a:pt x="732" y="3163"/>
                    <a:pt x="661" y="3092"/>
                  </a:cubicBezTo>
                  <a:cubicBezTo>
                    <a:pt x="590" y="3022"/>
                    <a:pt x="550" y="2924"/>
                    <a:pt x="550" y="2813"/>
                  </a:cubicBezTo>
                  <a:lnTo>
                    <a:pt x="550" y="2631"/>
                  </a:lnTo>
                  <a:cubicBezTo>
                    <a:pt x="550" y="2502"/>
                    <a:pt x="563" y="2405"/>
                    <a:pt x="607" y="2320"/>
                  </a:cubicBezTo>
                  <a:cubicBezTo>
                    <a:pt x="648" y="2209"/>
                    <a:pt x="745" y="2138"/>
                    <a:pt x="900" y="2138"/>
                  </a:cubicBezTo>
                  <a:close/>
                  <a:moveTo>
                    <a:pt x="873" y="1"/>
                  </a:moveTo>
                  <a:cubicBezTo>
                    <a:pt x="621" y="1"/>
                    <a:pt x="408" y="102"/>
                    <a:pt x="253" y="271"/>
                  </a:cubicBezTo>
                  <a:cubicBezTo>
                    <a:pt x="115" y="422"/>
                    <a:pt x="44" y="621"/>
                    <a:pt x="44" y="861"/>
                  </a:cubicBezTo>
                  <a:lnTo>
                    <a:pt x="44" y="1070"/>
                  </a:lnTo>
                  <a:cubicBezTo>
                    <a:pt x="44" y="1198"/>
                    <a:pt x="58" y="1322"/>
                    <a:pt x="101" y="1407"/>
                  </a:cubicBezTo>
                  <a:cubicBezTo>
                    <a:pt x="186" y="1589"/>
                    <a:pt x="297" y="1717"/>
                    <a:pt x="452" y="1788"/>
                  </a:cubicBezTo>
                  <a:cubicBezTo>
                    <a:pt x="368" y="1842"/>
                    <a:pt x="283" y="1899"/>
                    <a:pt x="226" y="1970"/>
                  </a:cubicBezTo>
                  <a:cubicBezTo>
                    <a:pt x="71" y="2138"/>
                    <a:pt x="0" y="2334"/>
                    <a:pt x="0" y="2560"/>
                  </a:cubicBezTo>
                  <a:lnTo>
                    <a:pt x="0" y="2897"/>
                  </a:lnTo>
                  <a:cubicBezTo>
                    <a:pt x="0" y="3136"/>
                    <a:pt x="84" y="3332"/>
                    <a:pt x="253" y="3514"/>
                  </a:cubicBezTo>
                  <a:cubicBezTo>
                    <a:pt x="422" y="3682"/>
                    <a:pt x="634" y="3767"/>
                    <a:pt x="873" y="3767"/>
                  </a:cubicBezTo>
                  <a:lnTo>
                    <a:pt x="914" y="3767"/>
                  </a:lnTo>
                  <a:cubicBezTo>
                    <a:pt x="1153" y="3767"/>
                    <a:pt x="1366" y="3682"/>
                    <a:pt x="1534" y="3514"/>
                  </a:cubicBezTo>
                  <a:cubicBezTo>
                    <a:pt x="1716" y="3345"/>
                    <a:pt x="1801" y="3136"/>
                    <a:pt x="1801" y="2897"/>
                  </a:cubicBezTo>
                  <a:lnTo>
                    <a:pt x="1801" y="2560"/>
                  </a:lnTo>
                  <a:cubicBezTo>
                    <a:pt x="1801" y="2418"/>
                    <a:pt x="1770" y="2307"/>
                    <a:pt x="1730" y="2209"/>
                  </a:cubicBezTo>
                  <a:cubicBezTo>
                    <a:pt x="1632" y="2024"/>
                    <a:pt x="1504" y="1885"/>
                    <a:pt x="1349" y="1788"/>
                  </a:cubicBezTo>
                  <a:cubicBezTo>
                    <a:pt x="1420" y="1744"/>
                    <a:pt x="1490" y="1703"/>
                    <a:pt x="1548" y="1633"/>
                  </a:cubicBezTo>
                  <a:cubicBezTo>
                    <a:pt x="1686" y="1477"/>
                    <a:pt x="1757" y="1295"/>
                    <a:pt x="1757" y="1070"/>
                  </a:cubicBezTo>
                  <a:lnTo>
                    <a:pt x="1757" y="861"/>
                  </a:lnTo>
                  <a:cubicBezTo>
                    <a:pt x="1757" y="635"/>
                    <a:pt x="1686" y="439"/>
                    <a:pt x="1548" y="271"/>
                  </a:cubicBezTo>
                  <a:cubicBezTo>
                    <a:pt x="1393" y="102"/>
                    <a:pt x="1180" y="1"/>
                    <a:pt x="914"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603679" y="3036920"/>
              <a:ext cx="1170894" cy="233966"/>
            </a:xfrm>
            <a:custGeom>
              <a:rect b="b" l="l" r="r" t="t"/>
              <a:pathLst>
                <a:path extrusionOk="0" h="1541" w="7712">
                  <a:moveTo>
                    <a:pt x="1887" y="1"/>
                  </a:moveTo>
                  <a:cubicBezTo>
                    <a:pt x="1055" y="1"/>
                    <a:pt x="432" y="85"/>
                    <a:pt x="1" y="175"/>
                  </a:cubicBezTo>
                  <a:cubicBezTo>
                    <a:pt x="14" y="344"/>
                    <a:pt x="28" y="499"/>
                    <a:pt x="41" y="681"/>
                  </a:cubicBezTo>
                  <a:cubicBezTo>
                    <a:pt x="456" y="580"/>
                    <a:pt x="1090" y="477"/>
                    <a:pt x="1963" y="477"/>
                  </a:cubicBezTo>
                  <a:cubicBezTo>
                    <a:pt x="3280" y="477"/>
                    <a:pt x="5143" y="711"/>
                    <a:pt x="7627" y="1540"/>
                  </a:cubicBezTo>
                  <a:cubicBezTo>
                    <a:pt x="7657" y="1355"/>
                    <a:pt x="7684" y="1186"/>
                    <a:pt x="7711" y="1018"/>
                  </a:cubicBezTo>
                  <a:cubicBezTo>
                    <a:pt x="5159" y="226"/>
                    <a:pt x="3244" y="1"/>
                    <a:pt x="18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a:off x="1275210" y="2568990"/>
              <a:ext cx="539747" cy="1004339"/>
            </a:xfrm>
            <a:custGeom>
              <a:rect b="b" l="l" r="r" t="t"/>
              <a:pathLst>
                <a:path extrusionOk="0" h="6615" w="3555">
                  <a:moveTo>
                    <a:pt x="1097" y="0"/>
                  </a:moveTo>
                  <a:cubicBezTo>
                    <a:pt x="675" y="196"/>
                    <a:pt x="1" y="701"/>
                    <a:pt x="1" y="1925"/>
                  </a:cubicBezTo>
                  <a:cubicBezTo>
                    <a:pt x="1" y="1925"/>
                    <a:pt x="1" y="2613"/>
                    <a:pt x="254" y="3146"/>
                  </a:cubicBezTo>
                  <a:cubicBezTo>
                    <a:pt x="254" y="3146"/>
                    <a:pt x="1141" y="3483"/>
                    <a:pt x="1491" y="4592"/>
                  </a:cubicBezTo>
                  <a:cubicBezTo>
                    <a:pt x="1731" y="5364"/>
                    <a:pt x="2250" y="6123"/>
                    <a:pt x="2627" y="6615"/>
                  </a:cubicBezTo>
                  <a:cubicBezTo>
                    <a:pt x="2813" y="6322"/>
                    <a:pt x="2964" y="5941"/>
                    <a:pt x="3066" y="5448"/>
                  </a:cubicBezTo>
                  <a:cubicBezTo>
                    <a:pt x="3372" y="3918"/>
                    <a:pt x="3554" y="1602"/>
                    <a:pt x="3430" y="1096"/>
                  </a:cubicBezTo>
                  <a:cubicBezTo>
                    <a:pt x="3302" y="644"/>
                    <a:pt x="1771" y="111"/>
                    <a:pt x="1097"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p:nvPr/>
          </p:nvSpPr>
          <p:spPr>
            <a:xfrm>
              <a:off x="836126" y="2564283"/>
              <a:ext cx="571934" cy="429216"/>
            </a:xfrm>
            <a:custGeom>
              <a:rect b="b" l="l" r="r" t="t"/>
              <a:pathLst>
                <a:path extrusionOk="0" h="2827" w="3767">
                  <a:moveTo>
                    <a:pt x="3695" y="1"/>
                  </a:moveTo>
                  <a:cubicBezTo>
                    <a:pt x="3008" y="1"/>
                    <a:pt x="1349" y="227"/>
                    <a:pt x="1349" y="227"/>
                  </a:cubicBezTo>
                  <a:cubicBezTo>
                    <a:pt x="1349" y="227"/>
                    <a:pt x="843" y="227"/>
                    <a:pt x="294" y="325"/>
                  </a:cubicBezTo>
                  <a:cubicBezTo>
                    <a:pt x="142" y="621"/>
                    <a:pt x="0" y="1043"/>
                    <a:pt x="112" y="1562"/>
                  </a:cubicBezTo>
                  <a:cubicBezTo>
                    <a:pt x="337" y="2529"/>
                    <a:pt x="590" y="2826"/>
                    <a:pt x="590" y="2826"/>
                  </a:cubicBezTo>
                  <a:cubicBezTo>
                    <a:pt x="590" y="2826"/>
                    <a:pt x="2755" y="1842"/>
                    <a:pt x="3412" y="1029"/>
                  </a:cubicBezTo>
                  <a:cubicBezTo>
                    <a:pt x="3749" y="621"/>
                    <a:pt x="3766" y="254"/>
                    <a:pt x="3695"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4"/>
            <p:cNvSpPr/>
            <p:nvPr/>
          </p:nvSpPr>
          <p:spPr>
            <a:xfrm>
              <a:off x="596999" y="2609376"/>
              <a:ext cx="316105" cy="433164"/>
            </a:xfrm>
            <a:custGeom>
              <a:rect b="b" l="l" r="r" t="t"/>
              <a:pathLst>
                <a:path extrusionOk="0" h="2853" w="2082">
                  <a:moveTo>
                    <a:pt x="2081" y="1"/>
                  </a:moveTo>
                  <a:cubicBezTo>
                    <a:pt x="2068" y="1"/>
                    <a:pt x="2037" y="1"/>
                    <a:pt x="2024" y="14"/>
                  </a:cubicBezTo>
                  <a:cubicBezTo>
                    <a:pt x="1983" y="14"/>
                    <a:pt x="1926" y="28"/>
                    <a:pt x="1869" y="28"/>
                  </a:cubicBezTo>
                  <a:cubicBezTo>
                    <a:pt x="1505" y="98"/>
                    <a:pt x="1097" y="210"/>
                    <a:pt x="817" y="395"/>
                  </a:cubicBezTo>
                  <a:cubicBezTo>
                    <a:pt x="142" y="843"/>
                    <a:pt x="1" y="1602"/>
                    <a:pt x="1" y="2387"/>
                  </a:cubicBezTo>
                  <a:cubicBezTo>
                    <a:pt x="14" y="2502"/>
                    <a:pt x="14" y="2586"/>
                    <a:pt x="14" y="2684"/>
                  </a:cubicBezTo>
                  <a:cubicBezTo>
                    <a:pt x="14" y="2738"/>
                    <a:pt x="31" y="2795"/>
                    <a:pt x="31" y="2853"/>
                  </a:cubicBezTo>
                  <a:cubicBezTo>
                    <a:pt x="436" y="2570"/>
                    <a:pt x="1575" y="1700"/>
                    <a:pt x="208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p:nvPr/>
          </p:nvSpPr>
          <p:spPr>
            <a:xfrm>
              <a:off x="599124" y="2620155"/>
              <a:ext cx="256133" cy="302592"/>
            </a:xfrm>
            <a:custGeom>
              <a:rect b="b" l="l" r="r" t="t"/>
              <a:pathLst>
                <a:path extrusionOk="0" h="1993" w="1687">
                  <a:moveTo>
                    <a:pt x="1686" y="0"/>
                  </a:moveTo>
                  <a:lnTo>
                    <a:pt x="1686" y="0"/>
                  </a:lnTo>
                  <a:cubicBezTo>
                    <a:pt x="1366" y="71"/>
                    <a:pt x="1042" y="169"/>
                    <a:pt x="803" y="324"/>
                  </a:cubicBezTo>
                  <a:cubicBezTo>
                    <a:pt x="226" y="715"/>
                    <a:pt x="31" y="1335"/>
                    <a:pt x="0" y="1993"/>
                  </a:cubicBezTo>
                  <a:cubicBezTo>
                    <a:pt x="240" y="1784"/>
                    <a:pt x="536" y="1517"/>
                    <a:pt x="759" y="1278"/>
                  </a:cubicBezTo>
                  <a:cubicBezTo>
                    <a:pt x="1012" y="981"/>
                    <a:pt x="1420" y="391"/>
                    <a:pt x="1686"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1518436" y="2973912"/>
              <a:ext cx="667586" cy="584688"/>
            </a:xfrm>
            <a:custGeom>
              <a:rect b="b" l="l" r="r" t="t"/>
              <a:pathLst>
                <a:path extrusionOk="0" h="3851" w="4397">
                  <a:moveTo>
                    <a:pt x="1786" y="1"/>
                  </a:moveTo>
                  <a:cubicBezTo>
                    <a:pt x="1368" y="1"/>
                    <a:pt x="722" y="131"/>
                    <a:pt x="0" y="745"/>
                  </a:cubicBezTo>
                  <a:lnTo>
                    <a:pt x="58" y="1406"/>
                  </a:lnTo>
                  <a:cubicBezTo>
                    <a:pt x="58" y="1406"/>
                    <a:pt x="115" y="1547"/>
                    <a:pt x="267" y="1787"/>
                  </a:cubicBezTo>
                  <a:cubicBezTo>
                    <a:pt x="577" y="2293"/>
                    <a:pt x="1238" y="3220"/>
                    <a:pt x="2290" y="3850"/>
                  </a:cubicBezTo>
                  <a:cubicBezTo>
                    <a:pt x="2290" y="3850"/>
                    <a:pt x="2828" y="2925"/>
                    <a:pt x="3803" y="2925"/>
                  </a:cubicBezTo>
                  <a:cubicBezTo>
                    <a:pt x="3986" y="2925"/>
                    <a:pt x="4184" y="2957"/>
                    <a:pt x="4397" y="3034"/>
                  </a:cubicBezTo>
                  <a:cubicBezTo>
                    <a:pt x="4397" y="3034"/>
                    <a:pt x="3962" y="1490"/>
                    <a:pt x="2515" y="674"/>
                  </a:cubicBezTo>
                  <a:lnTo>
                    <a:pt x="2404" y="523"/>
                  </a:lnTo>
                  <a:lnTo>
                    <a:pt x="2347" y="438"/>
                  </a:lnTo>
                  <a:lnTo>
                    <a:pt x="2276" y="71"/>
                  </a:lnTo>
                  <a:cubicBezTo>
                    <a:pt x="2276" y="71"/>
                    <a:pt x="2092" y="1"/>
                    <a:pt x="178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1518436" y="2973912"/>
              <a:ext cx="365145" cy="271316"/>
            </a:xfrm>
            <a:custGeom>
              <a:rect b="b" l="l" r="r" t="t"/>
              <a:pathLst>
                <a:path extrusionOk="0" h="1787" w="2405">
                  <a:moveTo>
                    <a:pt x="1786" y="1"/>
                  </a:moveTo>
                  <a:cubicBezTo>
                    <a:pt x="1368" y="1"/>
                    <a:pt x="722" y="131"/>
                    <a:pt x="0" y="745"/>
                  </a:cubicBezTo>
                  <a:lnTo>
                    <a:pt x="58" y="1406"/>
                  </a:lnTo>
                  <a:cubicBezTo>
                    <a:pt x="58" y="1406"/>
                    <a:pt x="115" y="1547"/>
                    <a:pt x="267" y="1787"/>
                  </a:cubicBezTo>
                  <a:cubicBezTo>
                    <a:pt x="548" y="1334"/>
                    <a:pt x="1243" y="515"/>
                    <a:pt x="2234" y="515"/>
                  </a:cubicBezTo>
                  <a:cubicBezTo>
                    <a:pt x="2290" y="515"/>
                    <a:pt x="2347" y="517"/>
                    <a:pt x="2404" y="523"/>
                  </a:cubicBezTo>
                  <a:lnTo>
                    <a:pt x="2347" y="438"/>
                  </a:lnTo>
                  <a:lnTo>
                    <a:pt x="2276" y="71"/>
                  </a:lnTo>
                  <a:cubicBezTo>
                    <a:pt x="2276" y="71"/>
                    <a:pt x="2092" y="1"/>
                    <a:pt x="178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1298895" y="2535588"/>
              <a:ext cx="663486" cy="651795"/>
            </a:xfrm>
            <a:custGeom>
              <a:rect b="b" l="l" r="r" t="t"/>
              <a:pathLst>
                <a:path extrusionOk="0" h="4293" w="437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1300557" y="2536216"/>
              <a:ext cx="663486" cy="651795"/>
            </a:xfrm>
            <a:custGeom>
              <a:rect b="b" l="l" r="r" t="t"/>
              <a:pathLst>
                <a:path extrusionOk="0" h="4293" w="437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1298895" y="2535588"/>
              <a:ext cx="627199" cy="492073"/>
            </a:xfrm>
            <a:custGeom>
              <a:rect b="b" l="l" r="r" t="t"/>
              <a:pathLst>
                <a:path extrusionOk="0" h="3241" w="4131">
                  <a:moveTo>
                    <a:pt x="2007" y="1"/>
                  </a:moveTo>
                  <a:cubicBezTo>
                    <a:pt x="1170" y="1"/>
                    <a:pt x="549" y="273"/>
                    <a:pt x="226" y="1117"/>
                  </a:cubicBezTo>
                  <a:cubicBezTo>
                    <a:pt x="0" y="1707"/>
                    <a:pt x="57" y="2284"/>
                    <a:pt x="155" y="2691"/>
                  </a:cubicBezTo>
                  <a:cubicBezTo>
                    <a:pt x="506" y="2762"/>
                    <a:pt x="971" y="2917"/>
                    <a:pt x="1362" y="3241"/>
                  </a:cubicBezTo>
                  <a:cubicBezTo>
                    <a:pt x="1362" y="3241"/>
                    <a:pt x="1531" y="2088"/>
                    <a:pt x="2542" y="1218"/>
                  </a:cubicBezTo>
                  <a:cubicBezTo>
                    <a:pt x="2883" y="933"/>
                    <a:pt x="3196" y="838"/>
                    <a:pt x="3463" y="838"/>
                  </a:cubicBezTo>
                  <a:cubicBezTo>
                    <a:pt x="3748" y="838"/>
                    <a:pt x="3978" y="947"/>
                    <a:pt x="4130" y="1050"/>
                  </a:cubicBezTo>
                  <a:cubicBezTo>
                    <a:pt x="3877" y="473"/>
                    <a:pt x="3314" y="122"/>
                    <a:pt x="2711" y="52"/>
                  </a:cubicBezTo>
                  <a:cubicBezTo>
                    <a:pt x="2462" y="19"/>
                    <a:pt x="2227" y="1"/>
                    <a:pt x="2007"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883193" y="2566864"/>
              <a:ext cx="501334" cy="384124"/>
            </a:xfrm>
            <a:custGeom>
              <a:rect b="b" l="l" r="r" t="t"/>
              <a:pathLst>
                <a:path extrusionOk="0" h="2530" w="3302">
                  <a:moveTo>
                    <a:pt x="2866" y="1"/>
                  </a:moveTo>
                  <a:lnTo>
                    <a:pt x="560" y="152"/>
                  </a:lnTo>
                  <a:cubicBezTo>
                    <a:pt x="560" y="152"/>
                    <a:pt x="422" y="281"/>
                    <a:pt x="280" y="463"/>
                  </a:cubicBezTo>
                  <a:cubicBezTo>
                    <a:pt x="139" y="658"/>
                    <a:pt x="0" y="941"/>
                    <a:pt x="0" y="1235"/>
                  </a:cubicBezTo>
                  <a:cubicBezTo>
                    <a:pt x="14" y="1825"/>
                    <a:pt x="351" y="2529"/>
                    <a:pt x="351" y="2529"/>
                  </a:cubicBezTo>
                  <a:cubicBezTo>
                    <a:pt x="351" y="2529"/>
                    <a:pt x="1700" y="1727"/>
                    <a:pt x="2445" y="1181"/>
                  </a:cubicBezTo>
                  <a:cubicBezTo>
                    <a:pt x="2681" y="995"/>
                    <a:pt x="2866" y="844"/>
                    <a:pt x="2950" y="742"/>
                  </a:cubicBezTo>
                  <a:cubicBezTo>
                    <a:pt x="3301" y="267"/>
                    <a:pt x="2866" y="1"/>
                    <a:pt x="2866"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925704" y="2566864"/>
              <a:ext cx="458823" cy="182648"/>
            </a:xfrm>
            <a:custGeom>
              <a:rect b="b" l="l" r="r" t="t"/>
              <a:pathLst>
                <a:path extrusionOk="0" h="1203" w="3022">
                  <a:moveTo>
                    <a:pt x="2586" y="1"/>
                  </a:moveTo>
                  <a:lnTo>
                    <a:pt x="280" y="152"/>
                  </a:lnTo>
                  <a:cubicBezTo>
                    <a:pt x="280" y="152"/>
                    <a:pt x="142" y="281"/>
                    <a:pt x="0" y="463"/>
                  </a:cubicBezTo>
                  <a:cubicBezTo>
                    <a:pt x="182" y="729"/>
                    <a:pt x="533" y="1066"/>
                    <a:pt x="1083" y="1150"/>
                  </a:cubicBezTo>
                  <a:cubicBezTo>
                    <a:pt x="1312" y="1189"/>
                    <a:pt x="1529" y="1202"/>
                    <a:pt x="1724" y="1202"/>
                  </a:cubicBezTo>
                  <a:cubicBezTo>
                    <a:pt x="1887" y="1202"/>
                    <a:pt x="2036" y="1193"/>
                    <a:pt x="2165" y="1181"/>
                  </a:cubicBezTo>
                  <a:cubicBezTo>
                    <a:pt x="2401" y="995"/>
                    <a:pt x="2586" y="844"/>
                    <a:pt x="2670" y="742"/>
                  </a:cubicBezTo>
                  <a:cubicBezTo>
                    <a:pt x="3021" y="267"/>
                    <a:pt x="2586" y="1"/>
                    <a:pt x="258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1413979" y="3417854"/>
              <a:ext cx="848868" cy="799979"/>
            </a:xfrm>
            <a:custGeom>
              <a:rect b="b" l="l" r="r" t="t"/>
              <a:pathLst>
                <a:path extrusionOk="0" h="5269" w="5591">
                  <a:moveTo>
                    <a:pt x="4491" y="1"/>
                  </a:moveTo>
                  <a:cubicBezTo>
                    <a:pt x="3516" y="1"/>
                    <a:pt x="2978" y="926"/>
                    <a:pt x="2978" y="926"/>
                  </a:cubicBezTo>
                  <a:cubicBezTo>
                    <a:pt x="2978" y="926"/>
                    <a:pt x="2964" y="953"/>
                    <a:pt x="2937" y="1010"/>
                  </a:cubicBezTo>
                  <a:cubicBezTo>
                    <a:pt x="2809" y="1223"/>
                    <a:pt x="2489" y="1755"/>
                    <a:pt x="2303" y="2035"/>
                  </a:cubicBezTo>
                  <a:cubicBezTo>
                    <a:pt x="2121" y="2332"/>
                    <a:pt x="1322" y="3118"/>
                    <a:pt x="688" y="3610"/>
                  </a:cubicBezTo>
                  <a:cubicBezTo>
                    <a:pt x="564" y="3707"/>
                    <a:pt x="436" y="3805"/>
                    <a:pt x="324" y="3876"/>
                  </a:cubicBezTo>
                  <a:lnTo>
                    <a:pt x="1" y="4115"/>
                  </a:lnTo>
                  <a:lnTo>
                    <a:pt x="267" y="5268"/>
                  </a:lnTo>
                  <a:cubicBezTo>
                    <a:pt x="267" y="5268"/>
                    <a:pt x="493" y="5167"/>
                    <a:pt x="843" y="4999"/>
                  </a:cubicBezTo>
                  <a:cubicBezTo>
                    <a:pt x="1531" y="4648"/>
                    <a:pt x="2698" y="4018"/>
                    <a:pt x="3416" y="3357"/>
                  </a:cubicBezTo>
                  <a:cubicBezTo>
                    <a:pt x="4512" y="2372"/>
                    <a:pt x="5031" y="1796"/>
                    <a:pt x="5169" y="1644"/>
                  </a:cubicBezTo>
                  <a:cubicBezTo>
                    <a:pt x="5324" y="1476"/>
                    <a:pt x="5590" y="1374"/>
                    <a:pt x="5395" y="926"/>
                  </a:cubicBezTo>
                  <a:cubicBezTo>
                    <a:pt x="5297" y="717"/>
                    <a:pt x="5226" y="518"/>
                    <a:pt x="5186" y="380"/>
                  </a:cubicBezTo>
                  <a:cubicBezTo>
                    <a:pt x="5129" y="211"/>
                    <a:pt x="5085" y="110"/>
                    <a:pt x="5085" y="110"/>
                  </a:cubicBezTo>
                  <a:cubicBezTo>
                    <a:pt x="4872" y="33"/>
                    <a:pt x="4674" y="1"/>
                    <a:pt x="4491"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1413979" y="3965797"/>
              <a:ext cx="128142" cy="252034"/>
            </a:xfrm>
            <a:custGeom>
              <a:rect b="b" l="l" r="r" t="t"/>
              <a:pathLst>
                <a:path extrusionOk="0" h="1660" w="844">
                  <a:moveTo>
                    <a:pt x="688" y="1"/>
                  </a:moveTo>
                  <a:cubicBezTo>
                    <a:pt x="564" y="98"/>
                    <a:pt x="436" y="196"/>
                    <a:pt x="324" y="267"/>
                  </a:cubicBezTo>
                  <a:lnTo>
                    <a:pt x="1" y="506"/>
                  </a:lnTo>
                  <a:lnTo>
                    <a:pt x="267" y="1659"/>
                  </a:lnTo>
                  <a:cubicBezTo>
                    <a:pt x="267" y="1659"/>
                    <a:pt x="493" y="1558"/>
                    <a:pt x="843" y="1390"/>
                  </a:cubicBezTo>
                  <a:cubicBezTo>
                    <a:pt x="759" y="901"/>
                    <a:pt x="719" y="267"/>
                    <a:pt x="688"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1859895" y="3417854"/>
              <a:ext cx="341460" cy="153498"/>
            </a:xfrm>
            <a:custGeom>
              <a:rect b="b" l="l" r="r" t="t"/>
              <a:pathLst>
                <a:path extrusionOk="0" h="1011" w="2249">
                  <a:moveTo>
                    <a:pt x="1554" y="1"/>
                  </a:moveTo>
                  <a:cubicBezTo>
                    <a:pt x="579" y="1"/>
                    <a:pt x="41" y="926"/>
                    <a:pt x="41" y="926"/>
                  </a:cubicBezTo>
                  <a:cubicBezTo>
                    <a:pt x="41" y="926"/>
                    <a:pt x="27" y="953"/>
                    <a:pt x="0" y="1010"/>
                  </a:cubicBezTo>
                  <a:cubicBezTo>
                    <a:pt x="142" y="926"/>
                    <a:pt x="293" y="815"/>
                    <a:pt x="435" y="687"/>
                  </a:cubicBezTo>
                  <a:cubicBezTo>
                    <a:pt x="650" y="504"/>
                    <a:pt x="952" y="255"/>
                    <a:pt x="1503" y="255"/>
                  </a:cubicBezTo>
                  <a:cubicBezTo>
                    <a:pt x="1713" y="255"/>
                    <a:pt x="1958" y="291"/>
                    <a:pt x="2249" y="380"/>
                  </a:cubicBezTo>
                  <a:cubicBezTo>
                    <a:pt x="2192" y="211"/>
                    <a:pt x="2148" y="110"/>
                    <a:pt x="2148" y="110"/>
                  </a:cubicBezTo>
                  <a:cubicBezTo>
                    <a:pt x="1935" y="33"/>
                    <a:pt x="1737" y="1"/>
                    <a:pt x="1554"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a:off x="443502" y="4061600"/>
              <a:ext cx="345711" cy="373344"/>
            </a:xfrm>
            <a:custGeom>
              <a:rect b="b" l="l" r="r" t="t"/>
              <a:pathLst>
                <a:path extrusionOk="0" h="2459" w="2277">
                  <a:moveTo>
                    <a:pt x="1251" y="0"/>
                  </a:moveTo>
                  <a:cubicBezTo>
                    <a:pt x="253" y="31"/>
                    <a:pt x="0" y="887"/>
                    <a:pt x="0" y="887"/>
                  </a:cubicBezTo>
                  <a:cubicBezTo>
                    <a:pt x="85" y="944"/>
                    <a:pt x="156" y="1055"/>
                    <a:pt x="199" y="1140"/>
                  </a:cubicBezTo>
                  <a:cubicBezTo>
                    <a:pt x="240" y="1224"/>
                    <a:pt x="267" y="1281"/>
                    <a:pt x="267" y="1281"/>
                  </a:cubicBezTo>
                  <a:cubicBezTo>
                    <a:pt x="267" y="1281"/>
                    <a:pt x="368" y="1433"/>
                    <a:pt x="422" y="1561"/>
                  </a:cubicBezTo>
                  <a:cubicBezTo>
                    <a:pt x="563" y="1854"/>
                    <a:pt x="675" y="1996"/>
                    <a:pt x="914" y="2151"/>
                  </a:cubicBezTo>
                  <a:cubicBezTo>
                    <a:pt x="1133" y="2293"/>
                    <a:pt x="1363" y="2435"/>
                    <a:pt x="1486" y="2435"/>
                  </a:cubicBezTo>
                  <a:cubicBezTo>
                    <a:pt x="1498" y="2435"/>
                    <a:pt x="1508" y="2434"/>
                    <a:pt x="1518" y="2431"/>
                  </a:cubicBezTo>
                  <a:cubicBezTo>
                    <a:pt x="1548" y="2431"/>
                    <a:pt x="1561" y="2417"/>
                    <a:pt x="1575" y="2404"/>
                  </a:cubicBezTo>
                  <a:cubicBezTo>
                    <a:pt x="1588" y="2360"/>
                    <a:pt x="1575" y="2320"/>
                    <a:pt x="1575" y="2306"/>
                  </a:cubicBezTo>
                  <a:lnTo>
                    <a:pt x="1575" y="2293"/>
                  </a:lnTo>
                  <a:cubicBezTo>
                    <a:pt x="1660" y="2368"/>
                    <a:pt x="1730" y="2459"/>
                    <a:pt x="1828" y="2459"/>
                  </a:cubicBezTo>
                  <a:cubicBezTo>
                    <a:pt x="1857" y="2459"/>
                    <a:pt x="1890" y="2450"/>
                    <a:pt x="1926" y="2431"/>
                  </a:cubicBezTo>
                  <a:cubicBezTo>
                    <a:pt x="1983" y="2404"/>
                    <a:pt x="2010" y="2360"/>
                    <a:pt x="2010" y="2320"/>
                  </a:cubicBezTo>
                  <a:cubicBezTo>
                    <a:pt x="2023" y="2262"/>
                    <a:pt x="2010" y="2208"/>
                    <a:pt x="2010" y="2208"/>
                  </a:cubicBezTo>
                  <a:lnTo>
                    <a:pt x="2010" y="2208"/>
                  </a:lnTo>
                  <a:cubicBezTo>
                    <a:pt x="2039" y="2219"/>
                    <a:pt x="2065" y="2223"/>
                    <a:pt x="2088" y="2223"/>
                  </a:cubicBezTo>
                  <a:cubicBezTo>
                    <a:pt x="2218" y="2223"/>
                    <a:pt x="2251" y="2079"/>
                    <a:pt x="2263" y="1996"/>
                  </a:cubicBezTo>
                  <a:cubicBezTo>
                    <a:pt x="2263" y="1956"/>
                    <a:pt x="2222" y="1871"/>
                    <a:pt x="2178" y="1800"/>
                  </a:cubicBezTo>
                  <a:cubicBezTo>
                    <a:pt x="2121" y="1730"/>
                    <a:pt x="2067" y="1672"/>
                    <a:pt x="2067" y="1672"/>
                  </a:cubicBezTo>
                  <a:cubicBezTo>
                    <a:pt x="2121" y="1672"/>
                    <a:pt x="2276" y="1602"/>
                    <a:pt x="2263" y="1450"/>
                  </a:cubicBezTo>
                  <a:cubicBezTo>
                    <a:pt x="2249" y="1295"/>
                    <a:pt x="2178" y="1197"/>
                    <a:pt x="1996" y="887"/>
                  </a:cubicBezTo>
                  <a:cubicBezTo>
                    <a:pt x="1814" y="563"/>
                    <a:pt x="1686" y="337"/>
                    <a:pt x="1531" y="240"/>
                  </a:cubicBezTo>
                  <a:cubicBezTo>
                    <a:pt x="1464" y="186"/>
                    <a:pt x="1393" y="142"/>
                    <a:pt x="1349" y="101"/>
                  </a:cubicBezTo>
                  <a:lnTo>
                    <a:pt x="125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p:nvPr/>
          </p:nvSpPr>
          <p:spPr>
            <a:xfrm>
              <a:off x="443502" y="4061600"/>
              <a:ext cx="204967" cy="173083"/>
            </a:xfrm>
            <a:custGeom>
              <a:rect b="b" l="l" r="r" t="t"/>
              <a:pathLst>
                <a:path extrusionOk="0" h="1140" w="1350">
                  <a:moveTo>
                    <a:pt x="1251" y="0"/>
                  </a:moveTo>
                  <a:cubicBezTo>
                    <a:pt x="253" y="31"/>
                    <a:pt x="0" y="887"/>
                    <a:pt x="0" y="887"/>
                  </a:cubicBezTo>
                  <a:cubicBezTo>
                    <a:pt x="85" y="944"/>
                    <a:pt x="156" y="1055"/>
                    <a:pt x="199" y="1140"/>
                  </a:cubicBezTo>
                  <a:cubicBezTo>
                    <a:pt x="493" y="354"/>
                    <a:pt x="1083" y="155"/>
                    <a:pt x="1349" y="101"/>
                  </a:cubicBezTo>
                  <a:lnTo>
                    <a:pt x="1251" y="0"/>
                  </a:ln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4"/>
            <p:cNvSpPr/>
            <p:nvPr/>
          </p:nvSpPr>
          <p:spPr>
            <a:xfrm>
              <a:off x="667750" y="4176685"/>
              <a:ext cx="106583" cy="158356"/>
            </a:xfrm>
            <a:custGeom>
              <a:rect b="b" l="l" r="r" t="t"/>
              <a:pathLst>
                <a:path extrusionOk="0" h="1043" w="702">
                  <a:moveTo>
                    <a:pt x="0" y="1"/>
                  </a:moveTo>
                  <a:lnTo>
                    <a:pt x="0" y="1"/>
                  </a:lnTo>
                  <a:cubicBezTo>
                    <a:pt x="98" y="297"/>
                    <a:pt x="307" y="732"/>
                    <a:pt x="462" y="914"/>
                  </a:cubicBezTo>
                  <a:cubicBezTo>
                    <a:pt x="546" y="1012"/>
                    <a:pt x="631" y="1042"/>
                    <a:pt x="701" y="1042"/>
                  </a:cubicBezTo>
                  <a:cubicBezTo>
                    <a:pt x="644" y="972"/>
                    <a:pt x="590" y="914"/>
                    <a:pt x="590" y="914"/>
                  </a:cubicBezTo>
                  <a:cubicBezTo>
                    <a:pt x="364" y="830"/>
                    <a:pt x="27" y="58"/>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4"/>
            <p:cNvSpPr/>
            <p:nvPr/>
          </p:nvSpPr>
          <p:spPr>
            <a:xfrm>
              <a:off x="629338" y="4238630"/>
              <a:ext cx="121462" cy="175209"/>
            </a:xfrm>
            <a:custGeom>
              <a:rect b="b" l="l" r="r" t="t"/>
              <a:pathLst>
                <a:path extrusionOk="0" h="1154" w="800">
                  <a:moveTo>
                    <a:pt x="0" y="1"/>
                  </a:moveTo>
                  <a:cubicBezTo>
                    <a:pt x="0" y="1"/>
                    <a:pt x="240" y="479"/>
                    <a:pt x="476" y="803"/>
                  </a:cubicBezTo>
                  <a:cubicBezTo>
                    <a:pt x="604" y="972"/>
                    <a:pt x="715" y="1083"/>
                    <a:pt x="786" y="1154"/>
                  </a:cubicBezTo>
                  <a:cubicBezTo>
                    <a:pt x="799" y="1096"/>
                    <a:pt x="786" y="1042"/>
                    <a:pt x="786" y="1042"/>
                  </a:cubicBezTo>
                  <a:cubicBezTo>
                    <a:pt x="745" y="999"/>
                    <a:pt x="688" y="958"/>
                    <a:pt x="644" y="901"/>
                  </a:cubicBezTo>
                  <a:cubicBezTo>
                    <a:pt x="506" y="732"/>
                    <a:pt x="0" y="1"/>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582272" y="4294502"/>
              <a:ext cx="102484" cy="132090"/>
            </a:xfrm>
            <a:custGeom>
              <a:rect b="b" l="l" r="r" t="t"/>
              <a:pathLst>
                <a:path extrusionOk="0" h="870" w="675">
                  <a:moveTo>
                    <a:pt x="0" y="0"/>
                  </a:moveTo>
                  <a:lnTo>
                    <a:pt x="0" y="0"/>
                  </a:lnTo>
                  <a:cubicBezTo>
                    <a:pt x="182" y="351"/>
                    <a:pt x="519" y="715"/>
                    <a:pt x="661" y="870"/>
                  </a:cubicBezTo>
                  <a:cubicBezTo>
                    <a:pt x="674" y="826"/>
                    <a:pt x="661" y="786"/>
                    <a:pt x="661" y="772"/>
                  </a:cubicBezTo>
                  <a:lnTo>
                    <a:pt x="661" y="759"/>
                  </a:lnTo>
                  <a:cubicBezTo>
                    <a:pt x="435" y="560"/>
                    <a:pt x="0" y="0"/>
                    <a:pt x="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1358714" y="3953499"/>
              <a:ext cx="108708" cy="78495"/>
            </a:xfrm>
            <a:custGeom>
              <a:rect b="b" l="l" r="r" t="t"/>
              <a:pathLst>
                <a:path extrusionOk="0" h="517" w="716">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4"/>
            <p:cNvSpPr/>
            <p:nvPr/>
          </p:nvSpPr>
          <p:spPr>
            <a:xfrm>
              <a:off x="1358714" y="3953499"/>
              <a:ext cx="108708" cy="78495"/>
            </a:xfrm>
            <a:custGeom>
              <a:rect b="b" l="l" r="r" t="t"/>
              <a:pathLst>
                <a:path extrusionOk="0" h="517" w="716">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4"/>
            <p:cNvSpPr/>
            <p:nvPr/>
          </p:nvSpPr>
          <p:spPr>
            <a:xfrm>
              <a:off x="919024" y="3969896"/>
              <a:ext cx="580588" cy="345863"/>
            </a:xfrm>
            <a:custGeom>
              <a:rect b="b" l="l" r="r" t="t"/>
              <a:pathLst>
                <a:path extrusionOk="0" h="2278" w="3824">
                  <a:moveTo>
                    <a:pt x="3824" y="1"/>
                  </a:moveTo>
                  <a:lnTo>
                    <a:pt x="3416" y="227"/>
                  </a:lnTo>
                  <a:cubicBezTo>
                    <a:pt x="3247" y="227"/>
                    <a:pt x="2516" y="58"/>
                    <a:pt x="2307" y="58"/>
                  </a:cubicBezTo>
                  <a:cubicBezTo>
                    <a:pt x="2081" y="58"/>
                    <a:pt x="1855" y="142"/>
                    <a:pt x="1518" y="200"/>
                  </a:cubicBezTo>
                  <a:cubicBezTo>
                    <a:pt x="1167" y="254"/>
                    <a:pt x="705" y="409"/>
                    <a:pt x="493" y="591"/>
                  </a:cubicBezTo>
                  <a:cubicBezTo>
                    <a:pt x="368" y="705"/>
                    <a:pt x="368" y="803"/>
                    <a:pt x="381" y="874"/>
                  </a:cubicBezTo>
                  <a:cubicBezTo>
                    <a:pt x="395" y="928"/>
                    <a:pt x="439" y="958"/>
                    <a:pt x="439" y="958"/>
                  </a:cubicBezTo>
                  <a:lnTo>
                    <a:pt x="422" y="958"/>
                  </a:lnTo>
                  <a:cubicBezTo>
                    <a:pt x="408" y="972"/>
                    <a:pt x="31" y="1140"/>
                    <a:pt x="17" y="1393"/>
                  </a:cubicBezTo>
                  <a:cubicBezTo>
                    <a:pt x="0" y="1531"/>
                    <a:pt x="58" y="1589"/>
                    <a:pt x="129" y="1616"/>
                  </a:cubicBezTo>
                  <a:cubicBezTo>
                    <a:pt x="166" y="1632"/>
                    <a:pt x="199" y="1635"/>
                    <a:pt x="221" y="1635"/>
                  </a:cubicBezTo>
                  <a:cubicBezTo>
                    <a:pt x="241" y="1635"/>
                    <a:pt x="253" y="1632"/>
                    <a:pt x="253" y="1632"/>
                  </a:cubicBezTo>
                  <a:lnTo>
                    <a:pt x="253" y="1632"/>
                  </a:lnTo>
                  <a:cubicBezTo>
                    <a:pt x="73" y="1778"/>
                    <a:pt x="194" y="2016"/>
                    <a:pt x="347" y="2016"/>
                  </a:cubicBezTo>
                  <a:cubicBezTo>
                    <a:pt x="372" y="2016"/>
                    <a:pt x="397" y="2010"/>
                    <a:pt x="422" y="1997"/>
                  </a:cubicBezTo>
                  <a:cubicBezTo>
                    <a:pt x="493" y="1953"/>
                    <a:pt x="590" y="1912"/>
                    <a:pt x="705" y="1855"/>
                  </a:cubicBezTo>
                  <a:cubicBezTo>
                    <a:pt x="860" y="1771"/>
                    <a:pt x="1012" y="1700"/>
                    <a:pt x="1029" y="1700"/>
                  </a:cubicBezTo>
                  <a:cubicBezTo>
                    <a:pt x="843" y="1868"/>
                    <a:pt x="732" y="2121"/>
                    <a:pt x="789" y="2206"/>
                  </a:cubicBezTo>
                  <a:cubicBezTo>
                    <a:pt x="819" y="2248"/>
                    <a:pt x="844" y="2278"/>
                    <a:pt x="884" y="2278"/>
                  </a:cubicBezTo>
                  <a:cubicBezTo>
                    <a:pt x="940" y="2278"/>
                    <a:pt x="1025" y="2222"/>
                    <a:pt x="1197" y="2067"/>
                  </a:cubicBezTo>
                  <a:cubicBezTo>
                    <a:pt x="1491" y="1801"/>
                    <a:pt x="1926" y="1771"/>
                    <a:pt x="1926" y="1771"/>
                  </a:cubicBezTo>
                  <a:cubicBezTo>
                    <a:pt x="2010" y="1782"/>
                    <a:pt x="2096" y="1787"/>
                    <a:pt x="2182" y="1787"/>
                  </a:cubicBezTo>
                  <a:cubicBezTo>
                    <a:pt x="2621" y="1787"/>
                    <a:pt x="3035" y="1659"/>
                    <a:pt x="3035" y="1659"/>
                  </a:cubicBezTo>
                  <a:cubicBezTo>
                    <a:pt x="3158" y="1653"/>
                    <a:pt x="3264" y="1650"/>
                    <a:pt x="3355" y="1650"/>
                  </a:cubicBezTo>
                  <a:cubicBezTo>
                    <a:pt x="3626" y="1650"/>
                    <a:pt x="3753" y="1673"/>
                    <a:pt x="3753" y="1673"/>
                  </a:cubicBezTo>
                  <a:cubicBezTo>
                    <a:pt x="3753" y="479"/>
                    <a:pt x="3824" y="1"/>
                    <a:pt x="382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4"/>
            <p:cNvSpPr/>
            <p:nvPr/>
          </p:nvSpPr>
          <p:spPr>
            <a:xfrm>
              <a:off x="1356741" y="3969896"/>
              <a:ext cx="142870" cy="254007"/>
            </a:xfrm>
            <a:custGeom>
              <a:rect b="b" l="l" r="r" t="t"/>
              <a:pathLst>
                <a:path extrusionOk="0" h="1673" w="941">
                  <a:moveTo>
                    <a:pt x="941" y="1"/>
                  </a:moveTo>
                  <a:lnTo>
                    <a:pt x="533" y="227"/>
                  </a:lnTo>
                  <a:cubicBezTo>
                    <a:pt x="533" y="227"/>
                    <a:pt x="0" y="648"/>
                    <a:pt x="152" y="1659"/>
                  </a:cubicBezTo>
                  <a:cubicBezTo>
                    <a:pt x="275" y="1653"/>
                    <a:pt x="381" y="1650"/>
                    <a:pt x="472" y="1650"/>
                  </a:cubicBezTo>
                  <a:cubicBezTo>
                    <a:pt x="743" y="1650"/>
                    <a:pt x="870" y="1673"/>
                    <a:pt x="870" y="1673"/>
                  </a:cubicBezTo>
                  <a:cubicBezTo>
                    <a:pt x="870" y="479"/>
                    <a:pt x="941" y="1"/>
                    <a:pt x="941"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4"/>
            <p:cNvSpPr/>
            <p:nvPr/>
          </p:nvSpPr>
          <p:spPr>
            <a:xfrm>
              <a:off x="1026062" y="4170612"/>
              <a:ext cx="136189" cy="80924"/>
            </a:xfrm>
            <a:custGeom>
              <a:rect b="b" l="l" r="r" t="t"/>
              <a:pathLst>
                <a:path extrusionOk="0" h="533" w="897">
                  <a:moveTo>
                    <a:pt x="897" y="0"/>
                  </a:moveTo>
                  <a:lnTo>
                    <a:pt x="897" y="0"/>
                  </a:lnTo>
                  <a:cubicBezTo>
                    <a:pt x="897" y="0"/>
                    <a:pt x="462" y="169"/>
                    <a:pt x="253" y="310"/>
                  </a:cubicBezTo>
                  <a:cubicBezTo>
                    <a:pt x="182" y="351"/>
                    <a:pt x="84" y="435"/>
                    <a:pt x="0" y="533"/>
                  </a:cubicBezTo>
                  <a:cubicBezTo>
                    <a:pt x="155" y="449"/>
                    <a:pt x="307" y="378"/>
                    <a:pt x="324" y="378"/>
                  </a:cubicBezTo>
                  <a:lnTo>
                    <a:pt x="897"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4"/>
            <p:cNvSpPr/>
            <p:nvPr/>
          </p:nvSpPr>
          <p:spPr>
            <a:xfrm>
              <a:off x="938458" y="4115347"/>
              <a:ext cx="196161" cy="102939"/>
            </a:xfrm>
            <a:custGeom>
              <a:rect b="b" l="l" r="r" t="t"/>
              <a:pathLst>
                <a:path extrusionOk="0" h="678" w="1292">
                  <a:moveTo>
                    <a:pt x="1292" y="0"/>
                  </a:moveTo>
                  <a:cubicBezTo>
                    <a:pt x="1289" y="1"/>
                    <a:pt x="1287" y="2"/>
                    <a:pt x="1285" y="3"/>
                  </a:cubicBezTo>
                  <a:lnTo>
                    <a:pt x="1285" y="3"/>
                  </a:lnTo>
                  <a:cubicBezTo>
                    <a:pt x="1288" y="2"/>
                    <a:pt x="1291" y="1"/>
                    <a:pt x="1292" y="0"/>
                  </a:cubicBezTo>
                  <a:close/>
                  <a:moveTo>
                    <a:pt x="1285" y="3"/>
                  </a:moveTo>
                  <a:lnTo>
                    <a:pt x="1285" y="3"/>
                  </a:lnTo>
                  <a:cubicBezTo>
                    <a:pt x="1209" y="33"/>
                    <a:pt x="603" y="242"/>
                    <a:pt x="1" y="658"/>
                  </a:cubicBezTo>
                  <a:cubicBezTo>
                    <a:pt x="38" y="674"/>
                    <a:pt x="71" y="677"/>
                    <a:pt x="93" y="677"/>
                  </a:cubicBezTo>
                  <a:cubicBezTo>
                    <a:pt x="113" y="677"/>
                    <a:pt x="125" y="674"/>
                    <a:pt x="125" y="674"/>
                  </a:cubicBezTo>
                  <a:cubicBezTo>
                    <a:pt x="125" y="674"/>
                    <a:pt x="644" y="270"/>
                    <a:pt x="1285" y="3"/>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a:off x="976870" y="4042621"/>
              <a:ext cx="194187" cy="72877"/>
            </a:xfrm>
            <a:custGeom>
              <a:rect b="b" l="l" r="r" t="t"/>
              <a:pathLst>
                <a:path extrusionOk="0" h="480" w="1279">
                  <a:moveTo>
                    <a:pt x="1278" y="0"/>
                  </a:moveTo>
                  <a:cubicBezTo>
                    <a:pt x="1264" y="4"/>
                    <a:pt x="1249" y="8"/>
                    <a:pt x="1231" y="14"/>
                  </a:cubicBezTo>
                  <a:lnTo>
                    <a:pt x="1231" y="14"/>
                  </a:lnTo>
                  <a:cubicBezTo>
                    <a:pt x="1256" y="7"/>
                    <a:pt x="1272" y="3"/>
                    <a:pt x="1278" y="0"/>
                  </a:cubicBezTo>
                  <a:close/>
                  <a:moveTo>
                    <a:pt x="1231" y="14"/>
                  </a:moveTo>
                  <a:cubicBezTo>
                    <a:pt x="1099" y="49"/>
                    <a:pt x="723" y="147"/>
                    <a:pt x="378" y="267"/>
                  </a:cubicBezTo>
                  <a:cubicBezTo>
                    <a:pt x="240" y="311"/>
                    <a:pt x="112" y="365"/>
                    <a:pt x="0" y="395"/>
                  </a:cubicBezTo>
                  <a:cubicBezTo>
                    <a:pt x="14" y="449"/>
                    <a:pt x="58" y="479"/>
                    <a:pt x="58" y="479"/>
                  </a:cubicBezTo>
                  <a:cubicBezTo>
                    <a:pt x="58" y="479"/>
                    <a:pt x="907" y="111"/>
                    <a:pt x="1231" y="14"/>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4"/>
            <p:cNvSpPr/>
            <p:nvPr/>
          </p:nvSpPr>
          <p:spPr>
            <a:xfrm>
              <a:off x="908851" y="4516018"/>
              <a:ext cx="110682" cy="633424"/>
            </a:xfrm>
            <a:custGeom>
              <a:rect b="b" l="l" r="r" t="t"/>
              <a:pathLst>
                <a:path extrusionOk="0" h="4172" w="729">
                  <a:moveTo>
                    <a:pt x="266" y="1"/>
                  </a:moveTo>
                  <a:cubicBezTo>
                    <a:pt x="0" y="871"/>
                    <a:pt x="98" y="2796"/>
                    <a:pt x="223" y="4171"/>
                  </a:cubicBezTo>
                  <a:lnTo>
                    <a:pt x="728" y="4171"/>
                  </a:lnTo>
                  <a:cubicBezTo>
                    <a:pt x="391" y="2388"/>
                    <a:pt x="266" y="1"/>
                    <a:pt x="26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p:nvPr/>
          </p:nvSpPr>
          <p:spPr>
            <a:xfrm>
              <a:off x="601411" y="2609676"/>
              <a:ext cx="307299" cy="405531"/>
            </a:xfrm>
            <a:custGeom>
              <a:rect b="b" l="l" r="r" t="t"/>
              <a:pathLst>
                <a:path extrusionOk="0" h="2671" w="2024">
                  <a:moveTo>
                    <a:pt x="2024" y="0"/>
                  </a:moveTo>
                  <a:cubicBezTo>
                    <a:pt x="1983" y="0"/>
                    <a:pt x="1926" y="14"/>
                    <a:pt x="1869" y="14"/>
                  </a:cubicBezTo>
                  <a:cubicBezTo>
                    <a:pt x="1828" y="27"/>
                    <a:pt x="1757" y="44"/>
                    <a:pt x="1700" y="57"/>
                  </a:cubicBezTo>
                  <a:cubicBezTo>
                    <a:pt x="1380" y="128"/>
                    <a:pt x="1056" y="226"/>
                    <a:pt x="817" y="381"/>
                  </a:cubicBezTo>
                  <a:cubicBezTo>
                    <a:pt x="240" y="772"/>
                    <a:pt x="45" y="1392"/>
                    <a:pt x="14" y="2050"/>
                  </a:cubicBezTo>
                  <a:cubicBezTo>
                    <a:pt x="1" y="2151"/>
                    <a:pt x="1" y="2262"/>
                    <a:pt x="1" y="2373"/>
                  </a:cubicBezTo>
                  <a:cubicBezTo>
                    <a:pt x="14" y="2488"/>
                    <a:pt x="14" y="2572"/>
                    <a:pt x="14" y="2670"/>
                  </a:cubicBezTo>
                  <a:cubicBezTo>
                    <a:pt x="156" y="2502"/>
                    <a:pt x="382" y="2276"/>
                    <a:pt x="648" y="2067"/>
                  </a:cubicBezTo>
                  <a:cubicBezTo>
                    <a:pt x="1140" y="1686"/>
                    <a:pt x="1842" y="550"/>
                    <a:pt x="2024"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874538" y="2218877"/>
              <a:ext cx="475676" cy="487214"/>
            </a:xfrm>
            <a:custGeom>
              <a:rect b="b" l="l" r="r" t="t"/>
              <a:pathLst>
                <a:path extrusionOk="0" h="3209" w="3133">
                  <a:moveTo>
                    <a:pt x="1544" y="0"/>
                  </a:moveTo>
                  <a:lnTo>
                    <a:pt x="169" y="58"/>
                  </a:lnTo>
                  <a:lnTo>
                    <a:pt x="57" y="58"/>
                  </a:lnTo>
                  <a:cubicBezTo>
                    <a:pt x="57" y="58"/>
                    <a:pt x="41" y="213"/>
                    <a:pt x="27" y="422"/>
                  </a:cubicBezTo>
                  <a:cubicBezTo>
                    <a:pt x="14" y="745"/>
                    <a:pt x="0" y="1251"/>
                    <a:pt x="57" y="1602"/>
                  </a:cubicBezTo>
                  <a:cubicBezTo>
                    <a:pt x="125" y="1969"/>
                    <a:pt x="310" y="2347"/>
                    <a:pt x="519" y="2630"/>
                  </a:cubicBezTo>
                  <a:cubicBezTo>
                    <a:pt x="631" y="2782"/>
                    <a:pt x="745" y="2910"/>
                    <a:pt x="870" y="2994"/>
                  </a:cubicBezTo>
                  <a:cubicBezTo>
                    <a:pt x="1127" y="3180"/>
                    <a:pt x="1278" y="3208"/>
                    <a:pt x="1346" y="3208"/>
                  </a:cubicBezTo>
                  <a:cubicBezTo>
                    <a:pt x="1375" y="3208"/>
                    <a:pt x="1389" y="3203"/>
                    <a:pt x="1389" y="3203"/>
                  </a:cubicBezTo>
                  <a:lnTo>
                    <a:pt x="1743" y="3203"/>
                  </a:lnTo>
                  <a:cubicBezTo>
                    <a:pt x="1743" y="3203"/>
                    <a:pt x="1758" y="3208"/>
                    <a:pt x="1790" y="3208"/>
                  </a:cubicBezTo>
                  <a:cubicBezTo>
                    <a:pt x="1862" y="3208"/>
                    <a:pt x="2021" y="3180"/>
                    <a:pt x="2276" y="2994"/>
                  </a:cubicBezTo>
                  <a:cubicBezTo>
                    <a:pt x="2387" y="2910"/>
                    <a:pt x="2515" y="2782"/>
                    <a:pt x="2627" y="2630"/>
                  </a:cubicBezTo>
                  <a:cubicBezTo>
                    <a:pt x="2839" y="2347"/>
                    <a:pt x="3007" y="1969"/>
                    <a:pt x="3075" y="1602"/>
                  </a:cubicBezTo>
                  <a:cubicBezTo>
                    <a:pt x="3132" y="1308"/>
                    <a:pt x="3132" y="927"/>
                    <a:pt x="3119" y="607"/>
                  </a:cubicBezTo>
                  <a:cubicBezTo>
                    <a:pt x="3105" y="297"/>
                    <a:pt x="3075" y="58"/>
                    <a:pt x="3075" y="58"/>
                  </a:cubicBezTo>
                  <a:lnTo>
                    <a:pt x="2964" y="58"/>
                  </a:lnTo>
                  <a:lnTo>
                    <a:pt x="1602" y="0"/>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872413" y="2221458"/>
              <a:ext cx="477801" cy="396725"/>
            </a:xfrm>
            <a:custGeom>
              <a:rect b="b" l="l" r="r" t="t"/>
              <a:pathLst>
                <a:path extrusionOk="0" h="2613" w="3147">
                  <a:moveTo>
                    <a:pt x="1504" y="0"/>
                  </a:moveTo>
                  <a:lnTo>
                    <a:pt x="183" y="54"/>
                  </a:lnTo>
                  <a:lnTo>
                    <a:pt x="183" y="41"/>
                  </a:lnTo>
                  <a:lnTo>
                    <a:pt x="71" y="41"/>
                  </a:lnTo>
                  <a:lnTo>
                    <a:pt x="71" y="67"/>
                  </a:lnTo>
                  <a:lnTo>
                    <a:pt x="28" y="67"/>
                  </a:lnTo>
                  <a:cubicBezTo>
                    <a:pt x="28" y="67"/>
                    <a:pt x="14" y="209"/>
                    <a:pt x="1" y="421"/>
                  </a:cubicBezTo>
                  <a:lnTo>
                    <a:pt x="41" y="421"/>
                  </a:lnTo>
                  <a:cubicBezTo>
                    <a:pt x="28" y="742"/>
                    <a:pt x="14" y="1234"/>
                    <a:pt x="71" y="1585"/>
                  </a:cubicBezTo>
                  <a:cubicBezTo>
                    <a:pt x="139" y="1952"/>
                    <a:pt x="324" y="2330"/>
                    <a:pt x="533" y="2613"/>
                  </a:cubicBezTo>
                  <a:cubicBezTo>
                    <a:pt x="688" y="2191"/>
                    <a:pt x="533" y="1642"/>
                    <a:pt x="392" y="1123"/>
                  </a:cubicBezTo>
                  <a:cubicBezTo>
                    <a:pt x="338" y="870"/>
                    <a:pt x="281" y="617"/>
                    <a:pt x="240" y="405"/>
                  </a:cubicBezTo>
                  <a:cubicBezTo>
                    <a:pt x="476" y="387"/>
                    <a:pt x="740" y="375"/>
                    <a:pt x="1022" y="375"/>
                  </a:cubicBezTo>
                  <a:cubicBezTo>
                    <a:pt x="1595" y="375"/>
                    <a:pt x="2245" y="424"/>
                    <a:pt x="2893" y="573"/>
                  </a:cubicBezTo>
                  <a:cubicBezTo>
                    <a:pt x="2866" y="742"/>
                    <a:pt x="2823" y="941"/>
                    <a:pt x="2769" y="1123"/>
                  </a:cubicBezTo>
                  <a:cubicBezTo>
                    <a:pt x="2627" y="1642"/>
                    <a:pt x="2472" y="2191"/>
                    <a:pt x="2641" y="2613"/>
                  </a:cubicBezTo>
                  <a:cubicBezTo>
                    <a:pt x="2853" y="2330"/>
                    <a:pt x="3021" y="1952"/>
                    <a:pt x="3089" y="1585"/>
                  </a:cubicBezTo>
                  <a:cubicBezTo>
                    <a:pt x="3146" y="1291"/>
                    <a:pt x="3146" y="910"/>
                    <a:pt x="3133" y="590"/>
                  </a:cubicBezTo>
                  <a:cubicBezTo>
                    <a:pt x="3119" y="280"/>
                    <a:pt x="3089" y="41"/>
                    <a:pt x="3089" y="41"/>
                  </a:cubicBezTo>
                  <a:lnTo>
                    <a:pt x="2978" y="41"/>
                  </a:lnTo>
                  <a:lnTo>
                    <a:pt x="2978" y="67"/>
                  </a:lnTo>
                  <a:lnTo>
                    <a:pt x="1558"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a:off x="819273" y="2195799"/>
              <a:ext cx="134216" cy="392170"/>
            </a:xfrm>
            <a:custGeom>
              <a:rect b="b" l="l" r="r" t="t"/>
              <a:pathLst>
                <a:path extrusionOk="0" h="2583" w="884">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883" y="2303"/>
                    <a:pt x="701" y="1922"/>
                    <a:pt x="590" y="1265"/>
                  </a:cubicBezTo>
                  <a:cubicBezTo>
                    <a:pt x="519" y="911"/>
                    <a:pt x="506" y="631"/>
                    <a:pt x="506" y="422"/>
                  </a:cubicBezTo>
                  <a:cubicBezTo>
                    <a:pt x="506" y="152"/>
                    <a:pt x="533" y="14"/>
                    <a:pt x="54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p:nvPr/>
          </p:nvSpPr>
          <p:spPr>
            <a:xfrm>
              <a:off x="819273" y="2195799"/>
              <a:ext cx="102484" cy="392170"/>
            </a:xfrm>
            <a:custGeom>
              <a:rect b="b" l="l" r="r" t="t"/>
              <a:pathLst>
                <a:path extrusionOk="0" h="2583" w="675">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674" y="2317"/>
                    <a:pt x="631" y="2064"/>
                    <a:pt x="519" y="1784"/>
                  </a:cubicBezTo>
                  <a:cubicBezTo>
                    <a:pt x="293" y="1234"/>
                    <a:pt x="280" y="715"/>
                    <a:pt x="307" y="604"/>
                  </a:cubicBezTo>
                  <a:cubicBezTo>
                    <a:pt x="307" y="533"/>
                    <a:pt x="405" y="462"/>
                    <a:pt x="506" y="422"/>
                  </a:cubicBezTo>
                  <a:cubicBezTo>
                    <a:pt x="506" y="152"/>
                    <a:pt x="533" y="14"/>
                    <a:pt x="546"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1279916" y="2195799"/>
              <a:ext cx="136341" cy="392170"/>
            </a:xfrm>
            <a:custGeom>
              <a:rect b="b" l="l" r="r" t="t"/>
              <a:pathLst>
                <a:path extrusionOk="0" h="2583" w="898">
                  <a:moveTo>
                    <a:pt x="351" y="0"/>
                  </a:moveTo>
                  <a:cubicBezTo>
                    <a:pt x="364" y="14"/>
                    <a:pt x="391" y="152"/>
                    <a:pt x="391" y="422"/>
                  </a:cubicBezTo>
                  <a:cubicBezTo>
                    <a:pt x="391" y="631"/>
                    <a:pt x="378" y="911"/>
                    <a:pt x="307" y="1265"/>
                  </a:cubicBezTo>
                  <a:cubicBezTo>
                    <a:pt x="196" y="1922"/>
                    <a:pt x="0" y="2303"/>
                    <a:pt x="223" y="2499"/>
                  </a:cubicBezTo>
                  <a:cubicBezTo>
                    <a:pt x="267" y="2529"/>
                    <a:pt x="321" y="2556"/>
                    <a:pt x="391" y="2583"/>
                  </a:cubicBezTo>
                  <a:lnTo>
                    <a:pt x="520" y="2512"/>
                  </a:lnTo>
                  <a:cubicBezTo>
                    <a:pt x="520" y="2512"/>
                    <a:pt x="658" y="1909"/>
                    <a:pt x="786" y="1403"/>
                  </a:cubicBezTo>
                  <a:cubicBezTo>
                    <a:pt x="897" y="897"/>
                    <a:pt x="813" y="338"/>
                    <a:pt x="813" y="338"/>
                  </a:cubicBezTo>
                  <a:lnTo>
                    <a:pt x="35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4"/>
            <p:cNvSpPr/>
            <p:nvPr/>
          </p:nvSpPr>
          <p:spPr>
            <a:xfrm>
              <a:off x="1313622" y="2195799"/>
              <a:ext cx="102635" cy="392170"/>
            </a:xfrm>
            <a:custGeom>
              <a:rect b="b" l="l" r="r" t="t"/>
              <a:pathLst>
                <a:path extrusionOk="0" h="2583" w="676">
                  <a:moveTo>
                    <a:pt x="129" y="0"/>
                  </a:moveTo>
                  <a:cubicBezTo>
                    <a:pt x="142" y="14"/>
                    <a:pt x="169" y="152"/>
                    <a:pt x="169" y="422"/>
                  </a:cubicBezTo>
                  <a:cubicBezTo>
                    <a:pt x="254" y="462"/>
                    <a:pt x="351" y="533"/>
                    <a:pt x="368" y="604"/>
                  </a:cubicBezTo>
                  <a:cubicBezTo>
                    <a:pt x="395" y="715"/>
                    <a:pt x="382" y="1234"/>
                    <a:pt x="156" y="1784"/>
                  </a:cubicBezTo>
                  <a:cubicBezTo>
                    <a:pt x="31" y="2064"/>
                    <a:pt x="1" y="2317"/>
                    <a:pt x="1" y="2499"/>
                  </a:cubicBezTo>
                  <a:cubicBezTo>
                    <a:pt x="45" y="2529"/>
                    <a:pt x="99" y="2556"/>
                    <a:pt x="169" y="2583"/>
                  </a:cubicBezTo>
                  <a:lnTo>
                    <a:pt x="298" y="2512"/>
                  </a:lnTo>
                  <a:cubicBezTo>
                    <a:pt x="298" y="2512"/>
                    <a:pt x="436" y="1909"/>
                    <a:pt x="564" y="1403"/>
                  </a:cubicBezTo>
                  <a:cubicBezTo>
                    <a:pt x="675" y="897"/>
                    <a:pt x="591" y="338"/>
                    <a:pt x="591" y="338"/>
                  </a:cubicBezTo>
                  <a:lnTo>
                    <a:pt x="129"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4"/>
            <p:cNvSpPr/>
            <p:nvPr/>
          </p:nvSpPr>
          <p:spPr>
            <a:xfrm>
              <a:off x="812593" y="1932683"/>
              <a:ext cx="610195" cy="671533"/>
            </a:xfrm>
            <a:custGeom>
              <a:rect b="b" l="l" r="r" t="t"/>
              <a:pathLst>
                <a:path extrusionOk="0" h="4423" w="4019">
                  <a:moveTo>
                    <a:pt x="1901" y="1"/>
                  </a:moveTo>
                  <a:cubicBezTo>
                    <a:pt x="1868" y="1"/>
                    <a:pt x="1819" y="4"/>
                    <a:pt x="1757" y="17"/>
                  </a:cubicBezTo>
                  <a:cubicBezTo>
                    <a:pt x="1602" y="31"/>
                    <a:pt x="1376" y="88"/>
                    <a:pt x="1123" y="200"/>
                  </a:cubicBezTo>
                  <a:cubicBezTo>
                    <a:pt x="830" y="341"/>
                    <a:pt x="519" y="580"/>
                    <a:pt x="297" y="988"/>
                  </a:cubicBezTo>
                  <a:cubicBezTo>
                    <a:pt x="142" y="1241"/>
                    <a:pt x="71" y="1521"/>
                    <a:pt x="27" y="1787"/>
                  </a:cubicBezTo>
                  <a:cubicBezTo>
                    <a:pt x="0" y="2071"/>
                    <a:pt x="0" y="2337"/>
                    <a:pt x="27" y="2559"/>
                  </a:cubicBezTo>
                  <a:cubicBezTo>
                    <a:pt x="27" y="2559"/>
                    <a:pt x="58" y="2674"/>
                    <a:pt x="71" y="2812"/>
                  </a:cubicBezTo>
                  <a:cubicBezTo>
                    <a:pt x="71" y="2940"/>
                    <a:pt x="85" y="3082"/>
                    <a:pt x="71" y="3220"/>
                  </a:cubicBezTo>
                  <a:cubicBezTo>
                    <a:pt x="44" y="3544"/>
                    <a:pt x="253" y="3841"/>
                    <a:pt x="240" y="3965"/>
                  </a:cubicBezTo>
                  <a:cubicBezTo>
                    <a:pt x="240" y="4077"/>
                    <a:pt x="182" y="4178"/>
                    <a:pt x="196" y="4316"/>
                  </a:cubicBezTo>
                  <a:cubicBezTo>
                    <a:pt x="211" y="4387"/>
                    <a:pt x="274" y="4422"/>
                    <a:pt x="348" y="4422"/>
                  </a:cubicBezTo>
                  <a:cubicBezTo>
                    <a:pt x="422" y="4422"/>
                    <a:pt x="506" y="4387"/>
                    <a:pt x="563" y="4316"/>
                  </a:cubicBezTo>
                  <a:cubicBezTo>
                    <a:pt x="661" y="4191"/>
                    <a:pt x="479" y="3672"/>
                    <a:pt x="351" y="3234"/>
                  </a:cubicBezTo>
                  <a:cubicBezTo>
                    <a:pt x="310" y="3109"/>
                    <a:pt x="280" y="2981"/>
                    <a:pt x="267" y="2870"/>
                  </a:cubicBezTo>
                  <a:cubicBezTo>
                    <a:pt x="240" y="2559"/>
                    <a:pt x="253" y="2293"/>
                    <a:pt x="267" y="2209"/>
                  </a:cubicBezTo>
                  <a:cubicBezTo>
                    <a:pt x="267" y="2209"/>
                    <a:pt x="351" y="2155"/>
                    <a:pt x="519" y="2098"/>
                  </a:cubicBezTo>
                  <a:cubicBezTo>
                    <a:pt x="661" y="2040"/>
                    <a:pt x="857" y="1986"/>
                    <a:pt x="1109" y="1943"/>
                  </a:cubicBezTo>
                  <a:cubicBezTo>
                    <a:pt x="1265" y="1929"/>
                    <a:pt x="1433" y="1902"/>
                    <a:pt x="1615" y="1902"/>
                  </a:cubicBezTo>
                  <a:lnTo>
                    <a:pt x="2387" y="1902"/>
                  </a:lnTo>
                  <a:cubicBezTo>
                    <a:pt x="2586" y="1902"/>
                    <a:pt x="2755" y="1929"/>
                    <a:pt x="2910" y="1943"/>
                  </a:cubicBezTo>
                  <a:cubicBezTo>
                    <a:pt x="3163" y="1986"/>
                    <a:pt x="3358" y="2040"/>
                    <a:pt x="3500" y="2098"/>
                  </a:cubicBezTo>
                  <a:cubicBezTo>
                    <a:pt x="3651" y="2155"/>
                    <a:pt x="3753" y="2209"/>
                    <a:pt x="3753" y="2209"/>
                  </a:cubicBezTo>
                  <a:cubicBezTo>
                    <a:pt x="3766" y="2293"/>
                    <a:pt x="3780" y="2559"/>
                    <a:pt x="3736" y="2856"/>
                  </a:cubicBezTo>
                  <a:cubicBezTo>
                    <a:pt x="3722" y="2981"/>
                    <a:pt x="3709" y="3109"/>
                    <a:pt x="3668" y="3234"/>
                  </a:cubicBezTo>
                  <a:cubicBezTo>
                    <a:pt x="3540" y="3672"/>
                    <a:pt x="3358" y="4191"/>
                    <a:pt x="3456" y="4316"/>
                  </a:cubicBezTo>
                  <a:cubicBezTo>
                    <a:pt x="3512" y="4387"/>
                    <a:pt x="3596" y="4422"/>
                    <a:pt x="3670" y="4422"/>
                  </a:cubicBezTo>
                  <a:cubicBezTo>
                    <a:pt x="3743" y="4422"/>
                    <a:pt x="3807" y="4387"/>
                    <a:pt x="3820" y="4316"/>
                  </a:cubicBezTo>
                  <a:cubicBezTo>
                    <a:pt x="3837" y="4178"/>
                    <a:pt x="3780" y="4077"/>
                    <a:pt x="3780" y="3965"/>
                  </a:cubicBezTo>
                  <a:cubicBezTo>
                    <a:pt x="3766" y="3841"/>
                    <a:pt x="3975" y="3544"/>
                    <a:pt x="3948" y="3220"/>
                  </a:cubicBezTo>
                  <a:cubicBezTo>
                    <a:pt x="3935" y="3065"/>
                    <a:pt x="3948" y="2927"/>
                    <a:pt x="3948" y="2812"/>
                  </a:cubicBezTo>
                  <a:cubicBezTo>
                    <a:pt x="3962" y="2661"/>
                    <a:pt x="3989" y="2559"/>
                    <a:pt x="3989" y="2559"/>
                  </a:cubicBezTo>
                  <a:cubicBezTo>
                    <a:pt x="4005" y="2337"/>
                    <a:pt x="4019" y="2071"/>
                    <a:pt x="3975" y="1801"/>
                  </a:cubicBezTo>
                  <a:cubicBezTo>
                    <a:pt x="3948" y="1521"/>
                    <a:pt x="3864" y="1255"/>
                    <a:pt x="3722" y="988"/>
                  </a:cubicBezTo>
                  <a:cubicBezTo>
                    <a:pt x="3500" y="580"/>
                    <a:pt x="3190" y="341"/>
                    <a:pt x="2893" y="200"/>
                  </a:cubicBezTo>
                  <a:cubicBezTo>
                    <a:pt x="2640" y="88"/>
                    <a:pt x="2418" y="31"/>
                    <a:pt x="2262" y="17"/>
                  </a:cubicBezTo>
                  <a:cubicBezTo>
                    <a:pt x="2198" y="4"/>
                    <a:pt x="2150" y="1"/>
                    <a:pt x="2117" y="1"/>
                  </a:cubicBezTo>
                  <a:cubicBezTo>
                    <a:pt x="2084" y="1"/>
                    <a:pt x="2067" y="4"/>
                    <a:pt x="2067" y="4"/>
                  </a:cubicBezTo>
                  <a:lnTo>
                    <a:pt x="1952" y="4"/>
                  </a:lnTo>
                  <a:cubicBezTo>
                    <a:pt x="1952" y="4"/>
                    <a:pt x="1935" y="1"/>
                    <a:pt x="190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4"/>
            <p:cNvSpPr/>
            <p:nvPr/>
          </p:nvSpPr>
          <p:spPr>
            <a:xfrm>
              <a:off x="1251676" y="1962897"/>
              <a:ext cx="173235" cy="641319"/>
            </a:xfrm>
            <a:custGeom>
              <a:rect b="b" l="l" r="r" t="t"/>
              <a:pathLst>
                <a:path extrusionOk="0" h="4224" w="1141">
                  <a:moveTo>
                    <a:pt x="1" y="1"/>
                  </a:moveTo>
                  <a:lnTo>
                    <a:pt x="1" y="1"/>
                  </a:lnTo>
                  <a:cubicBezTo>
                    <a:pt x="271" y="297"/>
                    <a:pt x="577" y="874"/>
                    <a:pt x="608" y="1899"/>
                  </a:cubicBezTo>
                  <a:cubicBezTo>
                    <a:pt x="759" y="1956"/>
                    <a:pt x="861" y="2010"/>
                    <a:pt x="861" y="2010"/>
                  </a:cubicBezTo>
                  <a:cubicBezTo>
                    <a:pt x="874" y="2138"/>
                    <a:pt x="901" y="2600"/>
                    <a:pt x="776" y="3035"/>
                  </a:cubicBezTo>
                  <a:cubicBezTo>
                    <a:pt x="648" y="3473"/>
                    <a:pt x="466" y="3992"/>
                    <a:pt x="564" y="4117"/>
                  </a:cubicBezTo>
                  <a:cubicBezTo>
                    <a:pt x="620" y="4188"/>
                    <a:pt x="704" y="4223"/>
                    <a:pt x="778" y="4223"/>
                  </a:cubicBezTo>
                  <a:cubicBezTo>
                    <a:pt x="851" y="4223"/>
                    <a:pt x="915" y="4188"/>
                    <a:pt x="928" y="4117"/>
                  </a:cubicBezTo>
                  <a:cubicBezTo>
                    <a:pt x="945" y="3979"/>
                    <a:pt x="888" y="3878"/>
                    <a:pt x="888" y="3766"/>
                  </a:cubicBezTo>
                  <a:cubicBezTo>
                    <a:pt x="874" y="3642"/>
                    <a:pt x="1083" y="3345"/>
                    <a:pt x="1056" y="3021"/>
                  </a:cubicBezTo>
                  <a:cubicBezTo>
                    <a:pt x="1029" y="2684"/>
                    <a:pt x="1097" y="2360"/>
                    <a:pt x="1097" y="2360"/>
                  </a:cubicBezTo>
                  <a:cubicBezTo>
                    <a:pt x="1140" y="1912"/>
                    <a:pt x="1127" y="1322"/>
                    <a:pt x="830" y="789"/>
                  </a:cubicBezTo>
                  <a:cubicBezTo>
                    <a:pt x="608" y="381"/>
                    <a:pt x="298" y="142"/>
                    <a:pt x="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810467" y="1962897"/>
              <a:ext cx="172628" cy="641319"/>
            </a:xfrm>
            <a:custGeom>
              <a:rect b="b" l="l" r="r" t="t"/>
              <a:pathLst>
                <a:path extrusionOk="0" h="4224" w="1137">
                  <a:moveTo>
                    <a:pt x="1137" y="1"/>
                  </a:moveTo>
                  <a:lnTo>
                    <a:pt x="1137" y="1"/>
                  </a:lnTo>
                  <a:cubicBezTo>
                    <a:pt x="844" y="142"/>
                    <a:pt x="533" y="381"/>
                    <a:pt x="311" y="789"/>
                  </a:cubicBezTo>
                  <a:cubicBezTo>
                    <a:pt x="14" y="1322"/>
                    <a:pt x="1" y="1912"/>
                    <a:pt x="41" y="2360"/>
                  </a:cubicBezTo>
                  <a:cubicBezTo>
                    <a:pt x="41" y="2360"/>
                    <a:pt x="112" y="2684"/>
                    <a:pt x="85" y="3021"/>
                  </a:cubicBezTo>
                  <a:cubicBezTo>
                    <a:pt x="58" y="3345"/>
                    <a:pt x="267" y="3642"/>
                    <a:pt x="254" y="3766"/>
                  </a:cubicBezTo>
                  <a:cubicBezTo>
                    <a:pt x="254" y="3878"/>
                    <a:pt x="196" y="3979"/>
                    <a:pt x="210" y="4117"/>
                  </a:cubicBezTo>
                  <a:cubicBezTo>
                    <a:pt x="225" y="4188"/>
                    <a:pt x="288" y="4223"/>
                    <a:pt x="362" y="4223"/>
                  </a:cubicBezTo>
                  <a:cubicBezTo>
                    <a:pt x="436" y="4223"/>
                    <a:pt x="520" y="4188"/>
                    <a:pt x="577" y="4117"/>
                  </a:cubicBezTo>
                  <a:cubicBezTo>
                    <a:pt x="675" y="3992"/>
                    <a:pt x="493" y="3473"/>
                    <a:pt x="365" y="3035"/>
                  </a:cubicBezTo>
                  <a:cubicBezTo>
                    <a:pt x="240" y="2600"/>
                    <a:pt x="267" y="2138"/>
                    <a:pt x="281" y="2010"/>
                  </a:cubicBezTo>
                  <a:cubicBezTo>
                    <a:pt x="281" y="2010"/>
                    <a:pt x="365" y="1956"/>
                    <a:pt x="533" y="1899"/>
                  </a:cubicBezTo>
                  <a:cubicBezTo>
                    <a:pt x="547" y="874"/>
                    <a:pt x="871" y="297"/>
                    <a:pt x="113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1079201" y="1932683"/>
              <a:ext cx="76977" cy="288928"/>
            </a:xfrm>
            <a:custGeom>
              <a:rect b="b" l="l" r="r" t="t"/>
              <a:pathLst>
                <a:path extrusionOk="0" h="1903" w="507">
                  <a:moveTo>
                    <a:pt x="145" y="1"/>
                  </a:moveTo>
                  <a:cubicBezTo>
                    <a:pt x="112" y="1"/>
                    <a:pt x="63" y="4"/>
                    <a:pt x="1" y="17"/>
                  </a:cubicBezTo>
                  <a:lnTo>
                    <a:pt x="1" y="1902"/>
                  </a:lnTo>
                  <a:lnTo>
                    <a:pt x="506" y="1902"/>
                  </a:lnTo>
                  <a:lnTo>
                    <a:pt x="506" y="17"/>
                  </a:lnTo>
                  <a:cubicBezTo>
                    <a:pt x="442" y="4"/>
                    <a:pt x="394" y="1"/>
                    <a:pt x="361" y="1"/>
                  </a:cubicBezTo>
                  <a:cubicBezTo>
                    <a:pt x="328" y="1"/>
                    <a:pt x="311" y="4"/>
                    <a:pt x="311" y="4"/>
                  </a:cubicBezTo>
                  <a:lnTo>
                    <a:pt x="196" y="4"/>
                  </a:lnTo>
                  <a:cubicBezTo>
                    <a:pt x="196" y="4"/>
                    <a:pt x="179" y="1"/>
                    <a:pt x="14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782835" y="2152832"/>
              <a:ext cx="667737" cy="548401"/>
            </a:xfrm>
            <a:custGeom>
              <a:rect b="b" l="l" r="r" t="t"/>
              <a:pathLst>
                <a:path extrusionOk="0" h="3612" w="4398">
                  <a:moveTo>
                    <a:pt x="2135" y="226"/>
                  </a:moveTo>
                  <a:lnTo>
                    <a:pt x="2135" y="351"/>
                  </a:lnTo>
                  <a:cubicBezTo>
                    <a:pt x="1434" y="368"/>
                    <a:pt x="729" y="422"/>
                    <a:pt x="338" y="536"/>
                  </a:cubicBezTo>
                  <a:cubicBezTo>
                    <a:pt x="338" y="493"/>
                    <a:pt x="324" y="452"/>
                    <a:pt x="324" y="422"/>
                  </a:cubicBezTo>
                  <a:cubicBezTo>
                    <a:pt x="675" y="297"/>
                    <a:pt x="1403" y="240"/>
                    <a:pt x="2135" y="226"/>
                  </a:cubicBezTo>
                  <a:close/>
                  <a:moveTo>
                    <a:pt x="2276" y="226"/>
                  </a:moveTo>
                  <a:cubicBezTo>
                    <a:pt x="3005" y="240"/>
                    <a:pt x="3723" y="297"/>
                    <a:pt x="4087" y="422"/>
                  </a:cubicBezTo>
                  <a:cubicBezTo>
                    <a:pt x="4087" y="452"/>
                    <a:pt x="4073" y="493"/>
                    <a:pt x="4060" y="536"/>
                  </a:cubicBezTo>
                  <a:cubicBezTo>
                    <a:pt x="3665" y="422"/>
                    <a:pt x="2978" y="368"/>
                    <a:pt x="2276" y="351"/>
                  </a:cubicBezTo>
                  <a:lnTo>
                    <a:pt x="2276" y="226"/>
                  </a:lnTo>
                  <a:close/>
                  <a:moveTo>
                    <a:pt x="2198" y="508"/>
                  </a:moveTo>
                  <a:cubicBezTo>
                    <a:pt x="2921" y="508"/>
                    <a:pt x="3645" y="563"/>
                    <a:pt x="4033" y="675"/>
                  </a:cubicBezTo>
                  <a:cubicBezTo>
                    <a:pt x="3976" y="985"/>
                    <a:pt x="3891" y="1406"/>
                    <a:pt x="3807" y="1841"/>
                  </a:cubicBezTo>
                  <a:cubicBezTo>
                    <a:pt x="3652" y="1801"/>
                    <a:pt x="3470" y="1757"/>
                    <a:pt x="3328" y="1757"/>
                  </a:cubicBezTo>
                  <a:lnTo>
                    <a:pt x="3160" y="1757"/>
                  </a:lnTo>
                  <a:cubicBezTo>
                    <a:pt x="3160" y="1716"/>
                    <a:pt x="3133" y="1686"/>
                    <a:pt x="3089" y="1686"/>
                  </a:cubicBezTo>
                  <a:cubicBezTo>
                    <a:pt x="3084" y="1684"/>
                    <a:pt x="3079" y="1683"/>
                    <a:pt x="3074" y="1683"/>
                  </a:cubicBezTo>
                  <a:cubicBezTo>
                    <a:pt x="3042" y="1683"/>
                    <a:pt x="3021" y="1720"/>
                    <a:pt x="3021" y="1743"/>
                  </a:cubicBezTo>
                  <a:lnTo>
                    <a:pt x="3021" y="1757"/>
                  </a:lnTo>
                  <a:lnTo>
                    <a:pt x="1390" y="1757"/>
                  </a:lnTo>
                  <a:lnTo>
                    <a:pt x="1390" y="1743"/>
                  </a:lnTo>
                  <a:cubicBezTo>
                    <a:pt x="1390" y="1720"/>
                    <a:pt x="1369" y="1683"/>
                    <a:pt x="1335" y="1683"/>
                  </a:cubicBezTo>
                  <a:cubicBezTo>
                    <a:pt x="1330" y="1683"/>
                    <a:pt x="1325" y="1684"/>
                    <a:pt x="1319" y="1686"/>
                  </a:cubicBezTo>
                  <a:cubicBezTo>
                    <a:pt x="1278" y="1686"/>
                    <a:pt x="1251" y="1716"/>
                    <a:pt x="1251" y="1757"/>
                  </a:cubicBezTo>
                  <a:lnTo>
                    <a:pt x="1083" y="1757"/>
                  </a:lnTo>
                  <a:cubicBezTo>
                    <a:pt x="941" y="1757"/>
                    <a:pt x="759" y="1801"/>
                    <a:pt x="604" y="1841"/>
                  </a:cubicBezTo>
                  <a:cubicBezTo>
                    <a:pt x="520" y="1406"/>
                    <a:pt x="436" y="985"/>
                    <a:pt x="365" y="675"/>
                  </a:cubicBezTo>
                  <a:cubicBezTo>
                    <a:pt x="751" y="563"/>
                    <a:pt x="1474" y="508"/>
                    <a:pt x="2198" y="508"/>
                  </a:cubicBezTo>
                  <a:close/>
                  <a:moveTo>
                    <a:pt x="223" y="718"/>
                  </a:moveTo>
                  <a:cubicBezTo>
                    <a:pt x="281" y="1025"/>
                    <a:pt x="378" y="1463"/>
                    <a:pt x="463" y="1885"/>
                  </a:cubicBezTo>
                  <a:cubicBezTo>
                    <a:pt x="449" y="1885"/>
                    <a:pt x="436" y="1898"/>
                    <a:pt x="422" y="1898"/>
                  </a:cubicBezTo>
                  <a:cubicBezTo>
                    <a:pt x="378" y="1912"/>
                    <a:pt x="338" y="1925"/>
                    <a:pt x="307" y="1939"/>
                  </a:cubicBezTo>
                  <a:cubicBezTo>
                    <a:pt x="294" y="1939"/>
                    <a:pt x="281" y="1925"/>
                    <a:pt x="267" y="1925"/>
                  </a:cubicBezTo>
                  <a:cubicBezTo>
                    <a:pt x="156" y="1602"/>
                    <a:pt x="156" y="1238"/>
                    <a:pt x="183" y="971"/>
                  </a:cubicBezTo>
                  <a:cubicBezTo>
                    <a:pt x="196" y="887"/>
                    <a:pt x="210" y="803"/>
                    <a:pt x="210" y="718"/>
                  </a:cubicBezTo>
                  <a:close/>
                  <a:moveTo>
                    <a:pt x="4185" y="718"/>
                  </a:moveTo>
                  <a:cubicBezTo>
                    <a:pt x="4201" y="803"/>
                    <a:pt x="4215" y="887"/>
                    <a:pt x="4228" y="971"/>
                  </a:cubicBezTo>
                  <a:cubicBezTo>
                    <a:pt x="4242" y="1238"/>
                    <a:pt x="4255" y="1602"/>
                    <a:pt x="4131" y="1925"/>
                  </a:cubicBezTo>
                  <a:cubicBezTo>
                    <a:pt x="4131" y="1925"/>
                    <a:pt x="4117" y="1939"/>
                    <a:pt x="4100" y="1939"/>
                  </a:cubicBezTo>
                  <a:cubicBezTo>
                    <a:pt x="4073" y="1925"/>
                    <a:pt x="4033" y="1912"/>
                    <a:pt x="3989" y="1898"/>
                  </a:cubicBezTo>
                  <a:cubicBezTo>
                    <a:pt x="3976" y="1898"/>
                    <a:pt x="3962" y="1885"/>
                    <a:pt x="3949" y="1885"/>
                  </a:cubicBezTo>
                  <a:cubicBezTo>
                    <a:pt x="4033" y="1447"/>
                    <a:pt x="4117" y="1025"/>
                    <a:pt x="4185" y="718"/>
                  </a:cubicBezTo>
                  <a:close/>
                  <a:moveTo>
                    <a:pt x="493" y="2023"/>
                  </a:moveTo>
                  <a:cubicBezTo>
                    <a:pt x="506" y="2080"/>
                    <a:pt x="520" y="2138"/>
                    <a:pt x="533" y="2192"/>
                  </a:cubicBezTo>
                  <a:cubicBezTo>
                    <a:pt x="476" y="2222"/>
                    <a:pt x="422" y="2236"/>
                    <a:pt x="378" y="2236"/>
                  </a:cubicBezTo>
                  <a:lnTo>
                    <a:pt x="378" y="2067"/>
                  </a:lnTo>
                  <a:cubicBezTo>
                    <a:pt x="392" y="2067"/>
                    <a:pt x="436" y="2053"/>
                    <a:pt x="463" y="2037"/>
                  </a:cubicBezTo>
                  <a:cubicBezTo>
                    <a:pt x="476" y="2037"/>
                    <a:pt x="493" y="2037"/>
                    <a:pt x="493" y="2023"/>
                  </a:cubicBezTo>
                  <a:close/>
                  <a:moveTo>
                    <a:pt x="3905" y="2023"/>
                  </a:moveTo>
                  <a:cubicBezTo>
                    <a:pt x="3918" y="2037"/>
                    <a:pt x="3932" y="2037"/>
                    <a:pt x="3949" y="2037"/>
                  </a:cubicBezTo>
                  <a:cubicBezTo>
                    <a:pt x="3976" y="2053"/>
                    <a:pt x="4003" y="2067"/>
                    <a:pt x="4033" y="2067"/>
                  </a:cubicBezTo>
                  <a:lnTo>
                    <a:pt x="4033" y="2236"/>
                  </a:lnTo>
                  <a:cubicBezTo>
                    <a:pt x="3989" y="2236"/>
                    <a:pt x="3932" y="2222"/>
                    <a:pt x="3878" y="2192"/>
                  </a:cubicBezTo>
                  <a:cubicBezTo>
                    <a:pt x="3891" y="2138"/>
                    <a:pt x="3905" y="2080"/>
                    <a:pt x="3905" y="2023"/>
                  </a:cubicBezTo>
                  <a:close/>
                  <a:moveTo>
                    <a:pt x="560" y="2347"/>
                  </a:moveTo>
                  <a:cubicBezTo>
                    <a:pt x="645" y="2684"/>
                    <a:pt x="715" y="2981"/>
                    <a:pt x="786" y="3190"/>
                  </a:cubicBezTo>
                  <a:cubicBezTo>
                    <a:pt x="688" y="3149"/>
                    <a:pt x="618" y="3092"/>
                    <a:pt x="560" y="3048"/>
                  </a:cubicBezTo>
                  <a:cubicBezTo>
                    <a:pt x="378" y="2879"/>
                    <a:pt x="378" y="2728"/>
                    <a:pt x="378" y="2728"/>
                  </a:cubicBezTo>
                  <a:lnTo>
                    <a:pt x="378" y="2391"/>
                  </a:lnTo>
                  <a:cubicBezTo>
                    <a:pt x="422" y="2391"/>
                    <a:pt x="493" y="2374"/>
                    <a:pt x="560" y="2347"/>
                  </a:cubicBezTo>
                  <a:close/>
                  <a:moveTo>
                    <a:pt x="3834" y="2347"/>
                  </a:moveTo>
                  <a:cubicBezTo>
                    <a:pt x="3918" y="2374"/>
                    <a:pt x="3976" y="2391"/>
                    <a:pt x="4033" y="2391"/>
                  </a:cubicBezTo>
                  <a:lnTo>
                    <a:pt x="4033" y="2728"/>
                  </a:lnTo>
                  <a:cubicBezTo>
                    <a:pt x="4033" y="2728"/>
                    <a:pt x="4033" y="2879"/>
                    <a:pt x="3847" y="3035"/>
                  </a:cubicBezTo>
                  <a:cubicBezTo>
                    <a:pt x="3807" y="3092"/>
                    <a:pt x="3723" y="3149"/>
                    <a:pt x="3625" y="3190"/>
                  </a:cubicBezTo>
                  <a:cubicBezTo>
                    <a:pt x="3696" y="2981"/>
                    <a:pt x="3763" y="2684"/>
                    <a:pt x="3834" y="2347"/>
                  </a:cubicBezTo>
                  <a:close/>
                  <a:moveTo>
                    <a:pt x="1265" y="1912"/>
                  </a:moveTo>
                  <a:cubicBezTo>
                    <a:pt x="1292" y="2205"/>
                    <a:pt x="1363" y="2910"/>
                    <a:pt x="1558" y="3402"/>
                  </a:cubicBezTo>
                  <a:cubicBezTo>
                    <a:pt x="1319" y="3372"/>
                    <a:pt x="1123" y="3331"/>
                    <a:pt x="968" y="3274"/>
                  </a:cubicBezTo>
                  <a:cubicBezTo>
                    <a:pt x="884" y="3065"/>
                    <a:pt x="800" y="2684"/>
                    <a:pt x="702" y="2249"/>
                  </a:cubicBezTo>
                  <a:cubicBezTo>
                    <a:pt x="702" y="2236"/>
                    <a:pt x="702" y="2205"/>
                    <a:pt x="688" y="2192"/>
                  </a:cubicBezTo>
                  <a:lnTo>
                    <a:pt x="688" y="2178"/>
                  </a:lnTo>
                  <a:cubicBezTo>
                    <a:pt x="675" y="2121"/>
                    <a:pt x="645" y="2053"/>
                    <a:pt x="631" y="1983"/>
                  </a:cubicBezTo>
                  <a:cubicBezTo>
                    <a:pt x="786" y="1939"/>
                    <a:pt x="955" y="1912"/>
                    <a:pt x="1083" y="1912"/>
                  </a:cubicBezTo>
                  <a:close/>
                  <a:moveTo>
                    <a:pt x="3328" y="1912"/>
                  </a:moveTo>
                  <a:cubicBezTo>
                    <a:pt x="3456" y="1912"/>
                    <a:pt x="3625" y="1939"/>
                    <a:pt x="3763" y="1983"/>
                  </a:cubicBezTo>
                  <a:cubicBezTo>
                    <a:pt x="3750" y="2053"/>
                    <a:pt x="3736" y="2121"/>
                    <a:pt x="3723" y="2178"/>
                  </a:cubicBezTo>
                  <a:lnTo>
                    <a:pt x="3723" y="2192"/>
                  </a:lnTo>
                  <a:cubicBezTo>
                    <a:pt x="3709" y="2205"/>
                    <a:pt x="3709" y="2236"/>
                    <a:pt x="3709" y="2249"/>
                  </a:cubicBezTo>
                  <a:cubicBezTo>
                    <a:pt x="3611" y="2684"/>
                    <a:pt x="3510" y="3065"/>
                    <a:pt x="3443" y="3274"/>
                  </a:cubicBezTo>
                  <a:cubicBezTo>
                    <a:pt x="3288" y="3331"/>
                    <a:pt x="3089" y="3372"/>
                    <a:pt x="2853" y="3402"/>
                  </a:cubicBezTo>
                  <a:cubicBezTo>
                    <a:pt x="3035" y="2910"/>
                    <a:pt x="3119" y="2205"/>
                    <a:pt x="3146" y="1912"/>
                  </a:cubicBezTo>
                  <a:close/>
                  <a:moveTo>
                    <a:pt x="3005" y="1912"/>
                  </a:moveTo>
                  <a:cubicBezTo>
                    <a:pt x="2964" y="2222"/>
                    <a:pt x="2880" y="2950"/>
                    <a:pt x="2684" y="3415"/>
                  </a:cubicBezTo>
                  <a:cubicBezTo>
                    <a:pt x="2614" y="3429"/>
                    <a:pt x="2543" y="3429"/>
                    <a:pt x="2472" y="3429"/>
                  </a:cubicBezTo>
                  <a:lnTo>
                    <a:pt x="1939" y="3429"/>
                  </a:lnTo>
                  <a:cubicBezTo>
                    <a:pt x="1868" y="3429"/>
                    <a:pt x="1798" y="3429"/>
                    <a:pt x="1727" y="3415"/>
                  </a:cubicBezTo>
                  <a:cubicBezTo>
                    <a:pt x="1531" y="2950"/>
                    <a:pt x="1434" y="2222"/>
                    <a:pt x="1403" y="1912"/>
                  </a:cubicBezTo>
                  <a:close/>
                  <a:moveTo>
                    <a:pt x="2206" y="0"/>
                  </a:moveTo>
                  <a:cubicBezTo>
                    <a:pt x="2162" y="0"/>
                    <a:pt x="2135" y="44"/>
                    <a:pt x="2135" y="71"/>
                  </a:cubicBezTo>
                  <a:lnTo>
                    <a:pt x="2135" y="85"/>
                  </a:lnTo>
                  <a:cubicBezTo>
                    <a:pt x="1390" y="85"/>
                    <a:pt x="675" y="155"/>
                    <a:pt x="294" y="267"/>
                  </a:cubicBezTo>
                  <a:cubicBezTo>
                    <a:pt x="283" y="233"/>
                    <a:pt x="263" y="209"/>
                    <a:pt x="231" y="209"/>
                  </a:cubicBezTo>
                  <a:cubicBezTo>
                    <a:pt x="225" y="209"/>
                    <a:pt x="217" y="210"/>
                    <a:pt x="210" y="213"/>
                  </a:cubicBezTo>
                  <a:cubicBezTo>
                    <a:pt x="169" y="226"/>
                    <a:pt x="139" y="253"/>
                    <a:pt x="156" y="297"/>
                  </a:cubicBezTo>
                  <a:lnTo>
                    <a:pt x="156" y="351"/>
                  </a:lnTo>
                  <a:cubicBezTo>
                    <a:pt x="139" y="381"/>
                    <a:pt x="125" y="435"/>
                    <a:pt x="112" y="519"/>
                  </a:cubicBezTo>
                  <a:cubicBezTo>
                    <a:pt x="85" y="634"/>
                    <a:pt x="55" y="772"/>
                    <a:pt x="41" y="914"/>
                  </a:cubicBezTo>
                  <a:cubicBezTo>
                    <a:pt x="14" y="1194"/>
                    <a:pt x="1" y="1615"/>
                    <a:pt x="139" y="1969"/>
                  </a:cubicBezTo>
                  <a:cubicBezTo>
                    <a:pt x="156" y="2010"/>
                    <a:pt x="183" y="2053"/>
                    <a:pt x="223" y="2067"/>
                  </a:cubicBezTo>
                  <a:lnTo>
                    <a:pt x="223" y="2249"/>
                  </a:lnTo>
                  <a:cubicBezTo>
                    <a:pt x="210" y="2262"/>
                    <a:pt x="210" y="2276"/>
                    <a:pt x="196" y="2289"/>
                  </a:cubicBezTo>
                  <a:cubicBezTo>
                    <a:pt x="196" y="2320"/>
                    <a:pt x="210" y="2347"/>
                    <a:pt x="223" y="2360"/>
                  </a:cubicBezTo>
                  <a:lnTo>
                    <a:pt x="223" y="2728"/>
                  </a:lnTo>
                  <a:cubicBezTo>
                    <a:pt x="223" y="2755"/>
                    <a:pt x="240" y="3415"/>
                    <a:pt x="1629" y="3554"/>
                  </a:cubicBezTo>
                  <a:lnTo>
                    <a:pt x="1629" y="3571"/>
                  </a:lnTo>
                  <a:cubicBezTo>
                    <a:pt x="1643" y="3598"/>
                    <a:pt x="1673" y="3611"/>
                    <a:pt x="1700" y="3611"/>
                  </a:cubicBezTo>
                  <a:cubicBezTo>
                    <a:pt x="1713" y="3611"/>
                    <a:pt x="1727" y="3611"/>
                    <a:pt x="1727" y="3598"/>
                  </a:cubicBezTo>
                  <a:cubicBezTo>
                    <a:pt x="1740" y="3598"/>
                    <a:pt x="1757" y="3584"/>
                    <a:pt x="1771" y="3571"/>
                  </a:cubicBezTo>
                  <a:cubicBezTo>
                    <a:pt x="1825" y="3571"/>
                    <a:pt x="1882" y="3584"/>
                    <a:pt x="1939" y="3584"/>
                  </a:cubicBezTo>
                  <a:lnTo>
                    <a:pt x="2472" y="3584"/>
                  </a:lnTo>
                  <a:cubicBezTo>
                    <a:pt x="2529" y="3584"/>
                    <a:pt x="2583" y="3571"/>
                    <a:pt x="2641" y="3571"/>
                  </a:cubicBezTo>
                  <a:cubicBezTo>
                    <a:pt x="2654" y="3584"/>
                    <a:pt x="2654" y="3598"/>
                    <a:pt x="2667" y="3598"/>
                  </a:cubicBezTo>
                  <a:cubicBezTo>
                    <a:pt x="2684" y="3611"/>
                    <a:pt x="2698" y="3611"/>
                    <a:pt x="2711" y="3611"/>
                  </a:cubicBezTo>
                  <a:cubicBezTo>
                    <a:pt x="2738" y="3611"/>
                    <a:pt x="2752" y="3598"/>
                    <a:pt x="2769" y="3571"/>
                  </a:cubicBezTo>
                  <a:lnTo>
                    <a:pt x="2782" y="3554"/>
                  </a:lnTo>
                  <a:cubicBezTo>
                    <a:pt x="4171" y="3415"/>
                    <a:pt x="4185" y="2755"/>
                    <a:pt x="4185" y="2728"/>
                  </a:cubicBezTo>
                  <a:lnTo>
                    <a:pt x="4185" y="2360"/>
                  </a:lnTo>
                  <a:cubicBezTo>
                    <a:pt x="4201" y="2347"/>
                    <a:pt x="4215" y="2320"/>
                    <a:pt x="4215" y="2289"/>
                  </a:cubicBezTo>
                  <a:cubicBezTo>
                    <a:pt x="4201" y="2276"/>
                    <a:pt x="4201" y="2262"/>
                    <a:pt x="4185" y="2249"/>
                  </a:cubicBezTo>
                  <a:lnTo>
                    <a:pt x="4185" y="2067"/>
                  </a:lnTo>
                  <a:cubicBezTo>
                    <a:pt x="4228" y="2053"/>
                    <a:pt x="4255" y="2010"/>
                    <a:pt x="4269" y="1969"/>
                  </a:cubicBezTo>
                  <a:cubicBezTo>
                    <a:pt x="4397" y="1615"/>
                    <a:pt x="4397" y="1194"/>
                    <a:pt x="4370" y="914"/>
                  </a:cubicBezTo>
                  <a:cubicBezTo>
                    <a:pt x="4353" y="772"/>
                    <a:pt x="4326" y="634"/>
                    <a:pt x="4299" y="519"/>
                  </a:cubicBezTo>
                  <a:cubicBezTo>
                    <a:pt x="4286" y="435"/>
                    <a:pt x="4269" y="381"/>
                    <a:pt x="4255" y="351"/>
                  </a:cubicBezTo>
                  <a:lnTo>
                    <a:pt x="4255" y="297"/>
                  </a:lnTo>
                  <a:cubicBezTo>
                    <a:pt x="4269" y="253"/>
                    <a:pt x="4242" y="226"/>
                    <a:pt x="4201" y="213"/>
                  </a:cubicBezTo>
                  <a:cubicBezTo>
                    <a:pt x="4194" y="210"/>
                    <a:pt x="4186" y="209"/>
                    <a:pt x="4180" y="209"/>
                  </a:cubicBezTo>
                  <a:cubicBezTo>
                    <a:pt x="4149" y="209"/>
                    <a:pt x="4128" y="233"/>
                    <a:pt x="4117" y="267"/>
                  </a:cubicBezTo>
                  <a:cubicBezTo>
                    <a:pt x="3736" y="155"/>
                    <a:pt x="3005" y="85"/>
                    <a:pt x="2276" y="85"/>
                  </a:cubicBezTo>
                  <a:lnTo>
                    <a:pt x="2276" y="71"/>
                  </a:lnTo>
                  <a:cubicBezTo>
                    <a:pt x="2276" y="44"/>
                    <a:pt x="2246" y="0"/>
                    <a:pt x="2206" y="0"/>
                  </a:cubicBezTo>
                  <a:close/>
                </a:path>
              </a:pathLst>
            </a:cu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4"/>
            <p:cNvSpPr/>
            <p:nvPr/>
          </p:nvSpPr>
          <p:spPr>
            <a:xfrm>
              <a:off x="1418079" y="2496264"/>
              <a:ext cx="4707" cy="15031"/>
            </a:xfrm>
            <a:custGeom>
              <a:rect b="b" l="l" r="r" t="t"/>
              <a:pathLst>
                <a:path extrusionOk="0" h="99" w="31">
                  <a:moveTo>
                    <a:pt x="17" y="0"/>
                  </a:moveTo>
                  <a:lnTo>
                    <a:pt x="1" y="14"/>
                  </a:lnTo>
                  <a:lnTo>
                    <a:pt x="1" y="98"/>
                  </a:lnTo>
                  <a:cubicBezTo>
                    <a:pt x="17" y="85"/>
                    <a:pt x="31" y="58"/>
                    <a:pt x="31" y="27"/>
                  </a:cubicBezTo>
                  <a:cubicBezTo>
                    <a:pt x="17" y="14"/>
                    <a:pt x="17" y="0"/>
                    <a:pt x="17"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p54"/>
            <p:cNvGrpSpPr/>
            <p:nvPr/>
          </p:nvGrpSpPr>
          <p:grpSpPr>
            <a:xfrm>
              <a:off x="784961" y="2174240"/>
              <a:ext cx="663484" cy="526991"/>
              <a:chOff x="667564" y="1554562"/>
              <a:chExt cx="792314" cy="629318"/>
            </a:xfrm>
          </p:grpSpPr>
          <p:sp>
            <p:nvSpPr>
              <p:cNvPr id="1068" name="Google Shape;1068;p54"/>
              <p:cNvSpPr/>
              <p:nvPr/>
            </p:nvSpPr>
            <p:spPr>
              <a:xfrm>
                <a:off x="723769" y="1554562"/>
                <a:ext cx="328348" cy="48590"/>
              </a:xfrm>
              <a:custGeom>
                <a:rect b="b" l="l" r="r" t="t"/>
                <a:pathLst>
                  <a:path extrusionOk="0" h="268" w="1811">
                    <a:moveTo>
                      <a:pt x="1811" y="1"/>
                    </a:moveTo>
                    <a:cubicBezTo>
                      <a:pt x="1079" y="1"/>
                      <a:pt x="351" y="72"/>
                      <a:pt x="0" y="183"/>
                    </a:cubicBezTo>
                    <a:cubicBezTo>
                      <a:pt x="0" y="210"/>
                      <a:pt x="14" y="240"/>
                      <a:pt x="14" y="267"/>
                    </a:cubicBezTo>
                    <a:cubicBezTo>
                      <a:pt x="378" y="156"/>
                      <a:pt x="1079" y="99"/>
                      <a:pt x="1811" y="85"/>
                    </a:cubicBezTo>
                    <a:lnTo>
                      <a:pt x="1811" y="1"/>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p:nvPr/>
            </p:nvSpPr>
            <p:spPr>
              <a:xfrm>
                <a:off x="1077681" y="1554562"/>
                <a:ext cx="328348" cy="48590"/>
              </a:xfrm>
              <a:custGeom>
                <a:rect b="b" l="l" r="r" t="t"/>
                <a:pathLst>
                  <a:path extrusionOk="0" h="268" w="1811">
                    <a:moveTo>
                      <a:pt x="0" y="1"/>
                    </a:moveTo>
                    <a:lnTo>
                      <a:pt x="0" y="85"/>
                    </a:lnTo>
                    <a:cubicBezTo>
                      <a:pt x="715" y="99"/>
                      <a:pt x="1433" y="156"/>
                      <a:pt x="1797" y="267"/>
                    </a:cubicBezTo>
                    <a:cubicBezTo>
                      <a:pt x="1797" y="240"/>
                      <a:pt x="1811" y="210"/>
                      <a:pt x="1811" y="183"/>
                    </a:cubicBezTo>
                    <a:cubicBezTo>
                      <a:pt x="1447" y="72"/>
                      <a:pt x="729" y="1"/>
                      <a:pt x="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4"/>
              <p:cNvSpPr/>
              <p:nvPr/>
            </p:nvSpPr>
            <p:spPr>
              <a:xfrm>
                <a:off x="731021" y="1603333"/>
                <a:ext cx="665217" cy="48046"/>
              </a:xfrm>
              <a:custGeom>
                <a:rect b="b" l="l" r="r" t="t"/>
                <a:pathLst>
                  <a:path extrusionOk="0" h="265" w="3669">
                    <a:moveTo>
                      <a:pt x="1834" y="1"/>
                    </a:moveTo>
                    <a:cubicBezTo>
                      <a:pt x="1110" y="1"/>
                      <a:pt x="387" y="61"/>
                      <a:pt x="1" y="180"/>
                    </a:cubicBezTo>
                    <a:cubicBezTo>
                      <a:pt x="14" y="211"/>
                      <a:pt x="14" y="238"/>
                      <a:pt x="28" y="265"/>
                    </a:cubicBezTo>
                    <a:cubicBezTo>
                      <a:pt x="415" y="153"/>
                      <a:pt x="1129" y="98"/>
                      <a:pt x="1841" y="98"/>
                    </a:cubicBezTo>
                    <a:cubicBezTo>
                      <a:pt x="2554" y="98"/>
                      <a:pt x="3266" y="153"/>
                      <a:pt x="3652" y="265"/>
                    </a:cubicBezTo>
                    <a:cubicBezTo>
                      <a:pt x="3669" y="238"/>
                      <a:pt x="3669" y="211"/>
                      <a:pt x="3669" y="180"/>
                    </a:cubicBezTo>
                    <a:cubicBezTo>
                      <a:pt x="3281" y="61"/>
                      <a:pt x="2557" y="1"/>
                      <a:pt x="1834"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733560" y="1936577"/>
                <a:ext cx="74155" cy="155562"/>
              </a:xfrm>
              <a:custGeom>
                <a:rect b="b" l="l" r="r" t="t"/>
                <a:pathLst>
                  <a:path extrusionOk="0" h="858" w="409">
                    <a:moveTo>
                      <a:pt x="182" y="1"/>
                    </a:moveTo>
                    <a:cubicBezTo>
                      <a:pt x="115" y="28"/>
                      <a:pt x="44" y="41"/>
                      <a:pt x="0" y="41"/>
                    </a:cubicBezTo>
                    <a:lnTo>
                      <a:pt x="0" y="143"/>
                    </a:lnTo>
                    <a:cubicBezTo>
                      <a:pt x="44" y="143"/>
                      <a:pt x="115" y="126"/>
                      <a:pt x="182" y="99"/>
                    </a:cubicBezTo>
                    <a:cubicBezTo>
                      <a:pt x="253" y="379"/>
                      <a:pt x="324" y="631"/>
                      <a:pt x="381" y="844"/>
                    </a:cubicBezTo>
                    <a:cubicBezTo>
                      <a:pt x="381" y="844"/>
                      <a:pt x="395" y="844"/>
                      <a:pt x="408" y="857"/>
                    </a:cubicBezTo>
                    <a:cubicBezTo>
                      <a:pt x="337" y="648"/>
                      <a:pt x="267" y="338"/>
                      <a:pt x="182"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695666" y="1643946"/>
                <a:ext cx="53304" cy="211586"/>
              </a:xfrm>
              <a:custGeom>
                <a:rect b="b" l="l" r="r" t="t"/>
                <a:pathLst>
                  <a:path extrusionOk="0" h="1167" w="294">
                    <a:moveTo>
                      <a:pt x="41" y="0"/>
                    </a:moveTo>
                    <a:cubicBezTo>
                      <a:pt x="41" y="71"/>
                      <a:pt x="27" y="155"/>
                      <a:pt x="14" y="253"/>
                    </a:cubicBezTo>
                    <a:cubicBezTo>
                      <a:pt x="0" y="351"/>
                      <a:pt x="0" y="462"/>
                      <a:pt x="0" y="577"/>
                    </a:cubicBezTo>
                    <a:cubicBezTo>
                      <a:pt x="0" y="492"/>
                      <a:pt x="14" y="408"/>
                      <a:pt x="14" y="337"/>
                    </a:cubicBezTo>
                    <a:cubicBezTo>
                      <a:pt x="27" y="253"/>
                      <a:pt x="41" y="169"/>
                      <a:pt x="41" y="84"/>
                    </a:cubicBezTo>
                    <a:lnTo>
                      <a:pt x="54" y="84"/>
                    </a:lnTo>
                    <a:cubicBezTo>
                      <a:pt x="112" y="378"/>
                      <a:pt x="196" y="772"/>
                      <a:pt x="280" y="1167"/>
                    </a:cubicBezTo>
                    <a:lnTo>
                      <a:pt x="294" y="1167"/>
                    </a:lnTo>
                    <a:cubicBezTo>
                      <a:pt x="209" y="728"/>
                      <a:pt x="112" y="307"/>
                      <a:pt x="54"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4"/>
              <p:cNvSpPr/>
              <p:nvPr/>
            </p:nvSpPr>
            <p:spPr>
              <a:xfrm>
                <a:off x="919400" y="1857889"/>
                <a:ext cx="290455" cy="17768"/>
              </a:xfrm>
              <a:custGeom>
                <a:rect b="b" l="l" r="r" t="t"/>
                <a:pathLst>
                  <a:path extrusionOk="0" h="98" w="1602">
                    <a:moveTo>
                      <a:pt x="0" y="0"/>
                    </a:moveTo>
                    <a:cubicBezTo>
                      <a:pt x="0" y="27"/>
                      <a:pt x="17" y="54"/>
                      <a:pt x="17" y="98"/>
                    </a:cubicBezTo>
                    <a:lnTo>
                      <a:pt x="1588" y="98"/>
                    </a:lnTo>
                    <a:cubicBezTo>
                      <a:pt x="1588" y="54"/>
                      <a:pt x="1588" y="27"/>
                      <a:pt x="1602"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4"/>
              <p:cNvSpPr/>
              <p:nvPr/>
            </p:nvSpPr>
            <p:spPr>
              <a:xfrm>
                <a:off x="733560" y="1880371"/>
                <a:ext cx="28284" cy="33179"/>
              </a:xfrm>
              <a:custGeom>
                <a:rect b="b" l="l" r="r" t="t"/>
                <a:pathLst>
                  <a:path extrusionOk="0" h="183" w="156">
                    <a:moveTo>
                      <a:pt x="115" y="1"/>
                    </a:moveTo>
                    <a:cubicBezTo>
                      <a:pt x="115" y="1"/>
                      <a:pt x="98" y="14"/>
                      <a:pt x="85" y="14"/>
                    </a:cubicBezTo>
                    <a:cubicBezTo>
                      <a:pt x="58" y="31"/>
                      <a:pt x="14" y="31"/>
                      <a:pt x="0" y="45"/>
                    </a:cubicBezTo>
                    <a:lnTo>
                      <a:pt x="0" y="129"/>
                    </a:lnTo>
                    <a:cubicBezTo>
                      <a:pt x="14" y="129"/>
                      <a:pt x="58" y="115"/>
                      <a:pt x="85" y="99"/>
                    </a:cubicBezTo>
                    <a:cubicBezTo>
                      <a:pt x="98" y="99"/>
                      <a:pt x="115" y="99"/>
                      <a:pt x="115" y="85"/>
                    </a:cubicBezTo>
                    <a:cubicBezTo>
                      <a:pt x="128" y="115"/>
                      <a:pt x="128" y="156"/>
                      <a:pt x="142" y="183"/>
                    </a:cubicBezTo>
                    <a:cubicBezTo>
                      <a:pt x="142" y="169"/>
                      <a:pt x="155" y="169"/>
                      <a:pt x="155" y="169"/>
                    </a:cubicBezTo>
                    <a:cubicBezTo>
                      <a:pt x="142" y="115"/>
                      <a:pt x="128" y="58"/>
                      <a:pt x="115"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779430" y="1857889"/>
                <a:ext cx="168253" cy="272686"/>
              </a:xfrm>
              <a:custGeom>
                <a:rect b="b" l="l" r="r" t="t"/>
                <a:pathLst>
                  <a:path extrusionOk="0" h="1504" w="928">
                    <a:moveTo>
                      <a:pt x="452" y="0"/>
                    </a:moveTo>
                    <a:cubicBezTo>
                      <a:pt x="324" y="0"/>
                      <a:pt x="155" y="41"/>
                      <a:pt x="0" y="84"/>
                    </a:cubicBezTo>
                    <a:cubicBezTo>
                      <a:pt x="14" y="111"/>
                      <a:pt x="14" y="138"/>
                      <a:pt x="30" y="169"/>
                    </a:cubicBezTo>
                    <a:cubicBezTo>
                      <a:pt x="169" y="125"/>
                      <a:pt x="324" y="98"/>
                      <a:pt x="452" y="98"/>
                    </a:cubicBezTo>
                    <a:lnTo>
                      <a:pt x="634" y="98"/>
                    </a:lnTo>
                    <a:cubicBezTo>
                      <a:pt x="647" y="378"/>
                      <a:pt x="732" y="1012"/>
                      <a:pt x="900" y="1487"/>
                    </a:cubicBezTo>
                    <a:cubicBezTo>
                      <a:pt x="914" y="1504"/>
                      <a:pt x="914" y="1504"/>
                      <a:pt x="927" y="1504"/>
                    </a:cubicBezTo>
                    <a:cubicBezTo>
                      <a:pt x="732" y="1012"/>
                      <a:pt x="661" y="307"/>
                      <a:pt x="634"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1182114" y="1857889"/>
                <a:ext cx="165352" cy="272686"/>
              </a:xfrm>
              <a:custGeom>
                <a:rect b="b" l="l" r="r" t="t"/>
                <a:pathLst>
                  <a:path extrusionOk="0" h="1504" w="912">
                    <a:moveTo>
                      <a:pt x="294" y="0"/>
                    </a:moveTo>
                    <a:cubicBezTo>
                      <a:pt x="267" y="307"/>
                      <a:pt x="183" y="1012"/>
                      <a:pt x="1" y="1504"/>
                    </a:cubicBezTo>
                    <a:cubicBezTo>
                      <a:pt x="1" y="1504"/>
                      <a:pt x="14" y="1504"/>
                      <a:pt x="28" y="1487"/>
                    </a:cubicBezTo>
                    <a:cubicBezTo>
                      <a:pt x="196" y="1012"/>
                      <a:pt x="267" y="378"/>
                      <a:pt x="294" y="98"/>
                    </a:cubicBezTo>
                    <a:lnTo>
                      <a:pt x="476" y="98"/>
                    </a:lnTo>
                    <a:cubicBezTo>
                      <a:pt x="604" y="98"/>
                      <a:pt x="759" y="125"/>
                      <a:pt x="898" y="169"/>
                    </a:cubicBezTo>
                    <a:cubicBezTo>
                      <a:pt x="898" y="138"/>
                      <a:pt x="911" y="111"/>
                      <a:pt x="911" y="84"/>
                    </a:cubicBezTo>
                    <a:cubicBezTo>
                      <a:pt x="773" y="41"/>
                      <a:pt x="604" y="0"/>
                      <a:pt x="476"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4"/>
              <p:cNvSpPr/>
              <p:nvPr/>
            </p:nvSpPr>
            <p:spPr>
              <a:xfrm>
                <a:off x="1322084" y="1936577"/>
                <a:ext cx="74155" cy="155562"/>
              </a:xfrm>
              <a:custGeom>
                <a:rect b="b" l="l" r="r" t="t"/>
                <a:pathLst>
                  <a:path extrusionOk="0" h="858" w="409">
                    <a:moveTo>
                      <a:pt x="210" y="1"/>
                    </a:moveTo>
                    <a:cubicBezTo>
                      <a:pt x="139" y="338"/>
                      <a:pt x="72" y="648"/>
                      <a:pt x="1" y="857"/>
                    </a:cubicBezTo>
                    <a:cubicBezTo>
                      <a:pt x="14" y="844"/>
                      <a:pt x="14" y="844"/>
                      <a:pt x="28" y="844"/>
                    </a:cubicBezTo>
                    <a:cubicBezTo>
                      <a:pt x="85" y="631"/>
                      <a:pt x="156" y="379"/>
                      <a:pt x="210" y="99"/>
                    </a:cubicBezTo>
                    <a:cubicBezTo>
                      <a:pt x="294" y="126"/>
                      <a:pt x="352" y="143"/>
                      <a:pt x="409" y="143"/>
                    </a:cubicBezTo>
                    <a:lnTo>
                      <a:pt x="409" y="41"/>
                    </a:lnTo>
                    <a:cubicBezTo>
                      <a:pt x="352" y="41"/>
                      <a:pt x="294" y="28"/>
                      <a:pt x="21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4"/>
              <p:cNvSpPr/>
              <p:nvPr/>
            </p:nvSpPr>
            <p:spPr>
              <a:xfrm>
                <a:off x="1423616" y="1748379"/>
                <a:ext cx="36261" cy="155381"/>
              </a:xfrm>
              <a:custGeom>
                <a:rect b="b" l="l" r="r" t="t"/>
                <a:pathLst>
                  <a:path extrusionOk="0" h="857" w="200">
                    <a:moveTo>
                      <a:pt x="200" y="1"/>
                    </a:moveTo>
                    <a:lnTo>
                      <a:pt x="200" y="1"/>
                    </a:lnTo>
                    <a:cubicBezTo>
                      <a:pt x="200" y="223"/>
                      <a:pt x="169" y="449"/>
                      <a:pt x="85" y="675"/>
                    </a:cubicBezTo>
                    <a:cubicBezTo>
                      <a:pt x="71" y="715"/>
                      <a:pt x="44" y="742"/>
                      <a:pt x="1" y="773"/>
                    </a:cubicBezTo>
                    <a:lnTo>
                      <a:pt x="1" y="857"/>
                    </a:lnTo>
                    <a:cubicBezTo>
                      <a:pt x="44" y="843"/>
                      <a:pt x="71" y="800"/>
                      <a:pt x="85" y="759"/>
                    </a:cubicBezTo>
                    <a:cubicBezTo>
                      <a:pt x="186" y="520"/>
                      <a:pt x="200" y="237"/>
                      <a:pt x="20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4"/>
              <p:cNvSpPr/>
              <p:nvPr/>
            </p:nvSpPr>
            <p:spPr>
              <a:xfrm>
                <a:off x="667564" y="1748379"/>
                <a:ext cx="38075" cy="155381"/>
              </a:xfrm>
              <a:custGeom>
                <a:rect b="b" l="l" r="r" t="t"/>
                <a:pathLst>
                  <a:path extrusionOk="0" h="857" w="210">
                    <a:moveTo>
                      <a:pt x="14" y="1"/>
                    </a:moveTo>
                    <a:lnTo>
                      <a:pt x="14" y="1"/>
                    </a:lnTo>
                    <a:cubicBezTo>
                      <a:pt x="0" y="237"/>
                      <a:pt x="27" y="520"/>
                      <a:pt x="125" y="759"/>
                    </a:cubicBezTo>
                    <a:cubicBezTo>
                      <a:pt x="142" y="800"/>
                      <a:pt x="169" y="843"/>
                      <a:pt x="209" y="857"/>
                    </a:cubicBezTo>
                    <a:lnTo>
                      <a:pt x="209" y="773"/>
                    </a:lnTo>
                    <a:cubicBezTo>
                      <a:pt x="169" y="742"/>
                      <a:pt x="142" y="715"/>
                      <a:pt x="125" y="675"/>
                    </a:cubicBezTo>
                    <a:cubicBezTo>
                      <a:pt x="41" y="449"/>
                      <a:pt x="14" y="223"/>
                      <a:pt x="14"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700562" y="1939115"/>
                <a:ext cx="723236" cy="244765"/>
              </a:xfrm>
              <a:custGeom>
                <a:rect b="b" l="l" r="r" t="t"/>
                <a:pathLst>
                  <a:path extrusionOk="0" h="1350" w="3989">
                    <a:moveTo>
                      <a:pt x="14" y="0"/>
                    </a:moveTo>
                    <a:cubicBezTo>
                      <a:pt x="14" y="0"/>
                      <a:pt x="0" y="14"/>
                      <a:pt x="0" y="27"/>
                    </a:cubicBezTo>
                    <a:cubicBezTo>
                      <a:pt x="0" y="58"/>
                      <a:pt x="14" y="85"/>
                      <a:pt x="27" y="98"/>
                    </a:cubicBezTo>
                    <a:lnTo>
                      <a:pt x="27" y="14"/>
                    </a:lnTo>
                    <a:lnTo>
                      <a:pt x="14" y="0"/>
                    </a:lnTo>
                    <a:close/>
                    <a:moveTo>
                      <a:pt x="27" y="365"/>
                    </a:moveTo>
                    <a:lnTo>
                      <a:pt x="27" y="466"/>
                    </a:lnTo>
                    <a:cubicBezTo>
                      <a:pt x="27" y="493"/>
                      <a:pt x="44" y="1153"/>
                      <a:pt x="1433" y="1292"/>
                    </a:cubicBezTo>
                    <a:lnTo>
                      <a:pt x="1433" y="1309"/>
                    </a:lnTo>
                    <a:cubicBezTo>
                      <a:pt x="1447" y="1336"/>
                      <a:pt x="1477" y="1349"/>
                      <a:pt x="1504" y="1349"/>
                    </a:cubicBezTo>
                    <a:cubicBezTo>
                      <a:pt x="1517" y="1349"/>
                      <a:pt x="1531" y="1349"/>
                      <a:pt x="1531" y="1336"/>
                    </a:cubicBezTo>
                    <a:cubicBezTo>
                      <a:pt x="1544" y="1336"/>
                      <a:pt x="1561" y="1322"/>
                      <a:pt x="1575" y="1309"/>
                    </a:cubicBezTo>
                    <a:cubicBezTo>
                      <a:pt x="1629" y="1309"/>
                      <a:pt x="1686" y="1322"/>
                      <a:pt x="1743" y="1322"/>
                    </a:cubicBezTo>
                    <a:lnTo>
                      <a:pt x="2276" y="1322"/>
                    </a:lnTo>
                    <a:cubicBezTo>
                      <a:pt x="2333" y="1322"/>
                      <a:pt x="2387" y="1309"/>
                      <a:pt x="2445" y="1309"/>
                    </a:cubicBezTo>
                    <a:cubicBezTo>
                      <a:pt x="2458" y="1322"/>
                      <a:pt x="2458" y="1336"/>
                      <a:pt x="2471" y="1336"/>
                    </a:cubicBezTo>
                    <a:cubicBezTo>
                      <a:pt x="2488" y="1349"/>
                      <a:pt x="2502" y="1349"/>
                      <a:pt x="2515" y="1349"/>
                    </a:cubicBezTo>
                    <a:cubicBezTo>
                      <a:pt x="2542" y="1349"/>
                      <a:pt x="2556" y="1336"/>
                      <a:pt x="2573" y="1309"/>
                    </a:cubicBezTo>
                    <a:lnTo>
                      <a:pt x="2586" y="1292"/>
                    </a:lnTo>
                    <a:cubicBezTo>
                      <a:pt x="3975" y="1153"/>
                      <a:pt x="3989" y="493"/>
                      <a:pt x="3989" y="466"/>
                    </a:cubicBezTo>
                    <a:lnTo>
                      <a:pt x="3989" y="365"/>
                    </a:lnTo>
                    <a:cubicBezTo>
                      <a:pt x="3989" y="422"/>
                      <a:pt x="3948" y="1069"/>
                      <a:pt x="2586" y="1207"/>
                    </a:cubicBezTo>
                    <a:lnTo>
                      <a:pt x="2573" y="1224"/>
                    </a:lnTo>
                    <a:cubicBezTo>
                      <a:pt x="2556" y="1238"/>
                      <a:pt x="2542" y="1265"/>
                      <a:pt x="2515" y="1265"/>
                    </a:cubicBezTo>
                    <a:cubicBezTo>
                      <a:pt x="2502" y="1265"/>
                      <a:pt x="2488" y="1251"/>
                      <a:pt x="2471" y="1251"/>
                    </a:cubicBezTo>
                    <a:lnTo>
                      <a:pt x="2445" y="1224"/>
                    </a:lnTo>
                    <a:lnTo>
                      <a:pt x="1575" y="1224"/>
                    </a:lnTo>
                    <a:cubicBezTo>
                      <a:pt x="1561" y="1238"/>
                      <a:pt x="1544" y="1238"/>
                      <a:pt x="1531" y="1251"/>
                    </a:cubicBezTo>
                    <a:cubicBezTo>
                      <a:pt x="1531" y="1251"/>
                      <a:pt x="1517" y="1265"/>
                      <a:pt x="1504" y="1265"/>
                    </a:cubicBezTo>
                    <a:cubicBezTo>
                      <a:pt x="1477" y="1265"/>
                      <a:pt x="1447" y="1238"/>
                      <a:pt x="1433" y="1224"/>
                    </a:cubicBezTo>
                    <a:lnTo>
                      <a:pt x="1433" y="1207"/>
                    </a:lnTo>
                    <a:cubicBezTo>
                      <a:pt x="44" y="1069"/>
                      <a:pt x="27" y="395"/>
                      <a:pt x="27" y="365"/>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4"/>
              <p:cNvSpPr/>
              <p:nvPr/>
            </p:nvSpPr>
            <p:spPr>
              <a:xfrm>
                <a:off x="1380827" y="1643946"/>
                <a:ext cx="53304" cy="211586"/>
              </a:xfrm>
              <a:custGeom>
                <a:rect b="b" l="l" r="r" t="t"/>
                <a:pathLst>
                  <a:path extrusionOk="0" h="1167" w="294">
                    <a:moveTo>
                      <a:pt x="237" y="0"/>
                    </a:moveTo>
                    <a:cubicBezTo>
                      <a:pt x="169" y="307"/>
                      <a:pt x="85" y="728"/>
                      <a:pt x="1" y="1167"/>
                    </a:cubicBezTo>
                    <a:lnTo>
                      <a:pt x="14" y="1167"/>
                    </a:lnTo>
                    <a:cubicBezTo>
                      <a:pt x="98" y="772"/>
                      <a:pt x="183" y="378"/>
                      <a:pt x="237" y="84"/>
                    </a:cubicBezTo>
                    <a:cubicBezTo>
                      <a:pt x="253" y="169"/>
                      <a:pt x="267" y="253"/>
                      <a:pt x="280" y="337"/>
                    </a:cubicBezTo>
                    <a:cubicBezTo>
                      <a:pt x="280" y="408"/>
                      <a:pt x="294" y="492"/>
                      <a:pt x="294" y="577"/>
                    </a:cubicBezTo>
                    <a:cubicBezTo>
                      <a:pt x="294" y="462"/>
                      <a:pt x="280" y="351"/>
                      <a:pt x="280" y="253"/>
                    </a:cubicBezTo>
                    <a:cubicBezTo>
                      <a:pt x="267" y="155"/>
                      <a:pt x="253" y="71"/>
                      <a:pt x="237"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4"/>
              <p:cNvSpPr/>
              <p:nvPr/>
            </p:nvSpPr>
            <p:spPr>
              <a:xfrm>
                <a:off x="1367954" y="1880371"/>
                <a:ext cx="28284" cy="33179"/>
              </a:xfrm>
              <a:custGeom>
                <a:rect b="b" l="l" r="r" t="t"/>
                <a:pathLst>
                  <a:path extrusionOk="0" h="183" w="156">
                    <a:moveTo>
                      <a:pt x="28" y="1"/>
                    </a:moveTo>
                    <a:cubicBezTo>
                      <a:pt x="28" y="58"/>
                      <a:pt x="14" y="115"/>
                      <a:pt x="1" y="169"/>
                    </a:cubicBezTo>
                    <a:cubicBezTo>
                      <a:pt x="1" y="169"/>
                      <a:pt x="14" y="169"/>
                      <a:pt x="14" y="183"/>
                    </a:cubicBezTo>
                    <a:cubicBezTo>
                      <a:pt x="28" y="156"/>
                      <a:pt x="28" y="115"/>
                      <a:pt x="28" y="85"/>
                    </a:cubicBezTo>
                    <a:cubicBezTo>
                      <a:pt x="41" y="99"/>
                      <a:pt x="55" y="99"/>
                      <a:pt x="72" y="99"/>
                    </a:cubicBezTo>
                    <a:cubicBezTo>
                      <a:pt x="99" y="115"/>
                      <a:pt x="126" y="129"/>
                      <a:pt x="156" y="129"/>
                    </a:cubicBezTo>
                    <a:lnTo>
                      <a:pt x="156" y="45"/>
                    </a:lnTo>
                    <a:cubicBezTo>
                      <a:pt x="126" y="31"/>
                      <a:pt x="99" y="31"/>
                      <a:pt x="72" y="14"/>
                    </a:cubicBezTo>
                    <a:cubicBezTo>
                      <a:pt x="55" y="14"/>
                      <a:pt x="41" y="1"/>
                      <a:pt x="28"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4"/>
              <p:cNvSpPr/>
              <p:nvPr/>
            </p:nvSpPr>
            <p:spPr>
              <a:xfrm>
                <a:off x="690046" y="1574868"/>
                <a:ext cx="3264" cy="7978"/>
              </a:xfrm>
              <a:custGeom>
                <a:rect b="b" l="l" r="r" t="t"/>
                <a:pathLst>
                  <a:path extrusionOk="0" h="44" w="18">
                    <a:moveTo>
                      <a:pt x="18" y="0"/>
                    </a:moveTo>
                    <a:cubicBezTo>
                      <a:pt x="18" y="14"/>
                      <a:pt x="1" y="30"/>
                      <a:pt x="1" y="44"/>
                    </a:cubicBezTo>
                    <a:cubicBezTo>
                      <a:pt x="18" y="30"/>
                      <a:pt x="18" y="14"/>
                      <a:pt x="18" y="14"/>
                    </a:cubicBezTo>
                    <a:lnTo>
                      <a:pt x="18"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54"/>
            <p:cNvSpPr/>
            <p:nvPr/>
          </p:nvSpPr>
          <p:spPr>
            <a:xfrm>
              <a:off x="1428858" y="2191244"/>
              <a:ext cx="152" cy="6680"/>
            </a:xfrm>
            <a:custGeom>
              <a:rect b="b" l="l" r="r" t="t"/>
              <a:pathLst>
                <a:path extrusionOk="0" h="44" w="1">
                  <a:moveTo>
                    <a:pt x="0" y="44"/>
                  </a:moveTo>
                  <a:lnTo>
                    <a:pt x="0" y="0"/>
                  </a:lnTo>
                  <a:lnTo>
                    <a:pt x="0" y="14"/>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4"/>
            <p:cNvSpPr/>
            <p:nvPr/>
          </p:nvSpPr>
          <p:spPr>
            <a:xfrm>
              <a:off x="993722" y="2114420"/>
              <a:ext cx="57998" cy="87604"/>
            </a:xfrm>
            <a:custGeom>
              <a:rect b="b" l="l" r="r" t="t"/>
              <a:pathLst>
                <a:path extrusionOk="0" h="577" w="382">
                  <a:moveTo>
                    <a:pt x="213" y="0"/>
                  </a:moveTo>
                  <a:cubicBezTo>
                    <a:pt x="129" y="0"/>
                    <a:pt x="72" y="58"/>
                    <a:pt x="58" y="142"/>
                  </a:cubicBezTo>
                  <a:lnTo>
                    <a:pt x="1" y="563"/>
                  </a:lnTo>
                  <a:cubicBezTo>
                    <a:pt x="1" y="577"/>
                    <a:pt x="1" y="577"/>
                    <a:pt x="14" y="577"/>
                  </a:cubicBezTo>
                  <a:lnTo>
                    <a:pt x="324" y="563"/>
                  </a:lnTo>
                  <a:cubicBezTo>
                    <a:pt x="338" y="563"/>
                    <a:pt x="351" y="550"/>
                    <a:pt x="351" y="550"/>
                  </a:cubicBezTo>
                  <a:lnTo>
                    <a:pt x="368" y="169"/>
                  </a:lnTo>
                  <a:cubicBezTo>
                    <a:pt x="382" y="85"/>
                    <a:pt x="311" y="0"/>
                    <a:pt x="21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4"/>
            <p:cNvSpPr/>
            <p:nvPr/>
          </p:nvSpPr>
          <p:spPr>
            <a:xfrm>
              <a:off x="1008602" y="2122770"/>
              <a:ext cx="34465" cy="30669"/>
            </a:xfrm>
            <a:custGeom>
              <a:rect b="b" l="l" r="r" t="t"/>
              <a:pathLst>
                <a:path extrusionOk="0" h="202" w="227">
                  <a:moveTo>
                    <a:pt x="108" y="0"/>
                  </a:moveTo>
                  <a:cubicBezTo>
                    <a:pt x="100" y="0"/>
                    <a:pt x="92" y="1"/>
                    <a:pt x="85" y="3"/>
                  </a:cubicBezTo>
                  <a:cubicBezTo>
                    <a:pt x="31" y="16"/>
                    <a:pt x="0" y="74"/>
                    <a:pt x="17" y="127"/>
                  </a:cubicBezTo>
                  <a:cubicBezTo>
                    <a:pt x="29" y="175"/>
                    <a:pt x="68" y="202"/>
                    <a:pt x="113" y="202"/>
                  </a:cubicBezTo>
                  <a:cubicBezTo>
                    <a:pt x="123" y="202"/>
                    <a:pt x="132" y="201"/>
                    <a:pt x="142" y="198"/>
                  </a:cubicBezTo>
                  <a:cubicBezTo>
                    <a:pt x="186" y="185"/>
                    <a:pt x="226" y="127"/>
                    <a:pt x="213" y="74"/>
                  </a:cubicBezTo>
                  <a:cubicBezTo>
                    <a:pt x="201" y="36"/>
                    <a:pt x="157" y="0"/>
                    <a:pt x="108"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4"/>
            <p:cNvSpPr/>
            <p:nvPr/>
          </p:nvSpPr>
          <p:spPr>
            <a:xfrm>
              <a:off x="1011183" y="2125200"/>
              <a:ext cx="29758" cy="26266"/>
            </a:xfrm>
            <a:custGeom>
              <a:rect b="b" l="l" r="r" t="t"/>
              <a:pathLst>
                <a:path extrusionOk="0" h="173" w="196">
                  <a:moveTo>
                    <a:pt x="68" y="0"/>
                  </a:moveTo>
                  <a:cubicBezTo>
                    <a:pt x="27" y="14"/>
                    <a:pt x="0" y="71"/>
                    <a:pt x="14" y="111"/>
                  </a:cubicBezTo>
                  <a:cubicBezTo>
                    <a:pt x="25" y="148"/>
                    <a:pt x="54" y="172"/>
                    <a:pt x="89" y="172"/>
                  </a:cubicBezTo>
                  <a:cubicBezTo>
                    <a:pt x="96" y="172"/>
                    <a:pt x="104" y="171"/>
                    <a:pt x="112" y="169"/>
                  </a:cubicBezTo>
                  <a:cubicBezTo>
                    <a:pt x="169" y="155"/>
                    <a:pt x="196" y="111"/>
                    <a:pt x="182" y="71"/>
                  </a:cubicBezTo>
                  <a:cubicBezTo>
                    <a:pt x="169" y="27"/>
                    <a:pt x="125" y="0"/>
                    <a:pt x="6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4"/>
            <p:cNvSpPr/>
            <p:nvPr/>
          </p:nvSpPr>
          <p:spPr>
            <a:xfrm>
              <a:off x="1015282" y="2127487"/>
              <a:ext cx="21560" cy="21711"/>
            </a:xfrm>
            <a:custGeom>
              <a:rect b="b" l="l" r="r" t="t"/>
              <a:pathLst>
                <a:path extrusionOk="0" h="143" w="142">
                  <a:moveTo>
                    <a:pt x="58" y="1"/>
                  </a:moveTo>
                  <a:cubicBezTo>
                    <a:pt x="41" y="14"/>
                    <a:pt x="41" y="31"/>
                    <a:pt x="58" y="72"/>
                  </a:cubicBezTo>
                  <a:cubicBezTo>
                    <a:pt x="14" y="72"/>
                    <a:pt x="0" y="85"/>
                    <a:pt x="0" y="98"/>
                  </a:cubicBezTo>
                  <a:lnTo>
                    <a:pt x="58" y="98"/>
                  </a:lnTo>
                  <a:cubicBezTo>
                    <a:pt x="71" y="129"/>
                    <a:pt x="85" y="142"/>
                    <a:pt x="85" y="142"/>
                  </a:cubicBezTo>
                  <a:cubicBezTo>
                    <a:pt x="98" y="142"/>
                    <a:pt x="98" y="115"/>
                    <a:pt x="85" y="85"/>
                  </a:cubicBezTo>
                  <a:cubicBezTo>
                    <a:pt x="112" y="72"/>
                    <a:pt x="142" y="72"/>
                    <a:pt x="142" y="58"/>
                  </a:cubicBezTo>
                  <a:cubicBezTo>
                    <a:pt x="142" y="51"/>
                    <a:pt x="134" y="48"/>
                    <a:pt x="123" y="48"/>
                  </a:cubicBezTo>
                  <a:cubicBezTo>
                    <a:pt x="112" y="48"/>
                    <a:pt x="98" y="51"/>
                    <a:pt x="85" y="58"/>
                  </a:cubicBezTo>
                  <a:cubicBezTo>
                    <a:pt x="71" y="31"/>
                    <a:pt x="58" y="1"/>
                    <a:pt x="58"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4"/>
            <p:cNvSpPr/>
            <p:nvPr/>
          </p:nvSpPr>
          <p:spPr>
            <a:xfrm>
              <a:off x="1183658" y="2114420"/>
              <a:ext cx="57998" cy="87604"/>
            </a:xfrm>
            <a:custGeom>
              <a:rect b="b" l="l" r="r" t="t"/>
              <a:pathLst>
                <a:path extrusionOk="0" h="577" w="382">
                  <a:moveTo>
                    <a:pt x="169" y="0"/>
                  </a:moveTo>
                  <a:cubicBezTo>
                    <a:pt x="71" y="0"/>
                    <a:pt x="1" y="85"/>
                    <a:pt x="1" y="169"/>
                  </a:cubicBezTo>
                  <a:lnTo>
                    <a:pt x="27" y="550"/>
                  </a:lnTo>
                  <a:cubicBezTo>
                    <a:pt x="27" y="550"/>
                    <a:pt x="44" y="563"/>
                    <a:pt x="58" y="563"/>
                  </a:cubicBezTo>
                  <a:lnTo>
                    <a:pt x="351" y="577"/>
                  </a:lnTo>
                  <a:cubicBezTo>
                    <a:pt x="365" y="577"/>
                    <a:pt x="381" y="577"/>
                    <a:pt x="381" y="563"/>
                  </a:cubicBezTo>
                  <a:lnTo>
                    <a:pt x="324" y="142"/>
                  </a:lnTo>
                  <a:cubicBezTo>
                    <a:pt x="311" y="58"/>
                    <a:pt x="240" y="0"/>
                    <a:pt x="169"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4"/>
            <p:cNvSpPr/>
            <p:nvPr/>
          </p:nvSpPr>
          <p:spPr>
            <a:xfrm>
              <a:off x="1192312" y="2122770"/>
              <a:ext cx="34009" cy="30669"/>
            </a:xfrm>
            <a:custGeom>
              <a:rect b="b" l="l" r="r" t="t"/>
              <a:pathLst>
                <a:path extrusionOk="0" h="202" w="224">
                  <a:moveTo>
                    <a:pt x="117" y="0"/>
                  </a:moveTo>
                  <a:cubicBezTo>
                    <a:pt x="71" y="0"/>
                    <a:pt x="26" y="36"/>
                    <a:pt x="14" y="74"/>
                  </a:cubicBezTo>
                  <a:cubicBezTo>
                    <a:pt x="1" y="127"/>
                    <a:pt x="28" y="185"/>
                    <a:pt x="85" y="198"/>
                  </a:cubicBezTo>
                  <a:cubicBezTo>
                    <a:pt x="94" y="201"/>
                    <a:pt x="104" y="202"/>
                    <a:pt x="113" y="202"/>
                  </a:cubicBezTo>
                  <a:cubicBezTo>
                    <a:pt x="157" y="202"/>
                    <a:pt x="199" y="175"/>
                    <a:pt x="210" y="127"/>
                  </a:cubicBezTo>
                  <a:cubicBezTo>
                    <a:pt x="223" y="74"/>
                    <a:pt x="196" y="16"/>
                    <a:pt x="139" y="3"/>
                  </a:cubicBezTo>
                  <a:cubicBezTo>
                    <a:pt x="132" y="1"/>
                    <a:pt x="125" y="0"/>
                    <a:pt x="117"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4"/>
            <p:cNvSpPr/>
            <p:nvPr/>
          </p:nvSpPr>
          <p:spPr>
            <a:xfrm>
              <a:off x="1194438" y="2125200"/>
              <a:ext cx="29758" cy="26266"/>
            </a:xfrm>
            <a:custGeom>
              <a:rect b="b" l="l" r="r" t="t"/>
              <a:pathLst>
                <a:path extrusionOk="0" h="173" w="196">
                  <a:moveTo>
                    <a:pt x="112" y="0"/>
                  </a:moveTo>
                  <a:cubicBezTo>
                    <a:pt x="71" y="0"/>
                    <a:pt x="27" y="27"/>
                    <a:pt x="14" y="71"/>
                  </a:cubicBezTo>
                  <a:cubicBezTo>
                    <a:pt x="0" y="111"/>
                    <a:pt x="27" y="155"/>
                    <a:pt x="71" y="169"/>
                  </a:cubicBezTo>
                  <a:cubicBezTo>
                    <a:pt x="81" y="171"/>
                    <a:pt x="90" y="172"/>
                    <a:pt x="98" y="172"/>
                  </a:cubicBezTo>
                  <a:cubicBezTo>
                    <a:pt x="140" y="172"/>
                    <a:pt x="171" y="148"/>
                    <a:pt x="182" y="111"/>
                  </a:cubicBezTo>
                  <a:cubicBezTo>
                    <a:pt x="196" y="71"/>
                    <a:pt x="169" y="14"/>
                    <a:pt x="112"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p:nvPr/>
          </p:nvSpPr>
          <p:spPr>
            <a:xfrm>
              <a:off x="1198537" y="2127173"/>
              <a:ext cx="21560" cy="21711"/>
            </a:xfrm>
            <a:custGeom>
              <a:rect b="b" l="l" r="r" t="t"/>
              <a:pathLst>
                <a:path extrusionOk="0" h="143" w="142">
                  <a:moveTo>
                    <a:pt x="85" y="1"/>
                  </a:moveTo>
                  <a:lnTo>
                    <a:pt x="58" y="58"/>
                  </a:lnTo>
                  <a:cubicBezTo>
                    <a:pt x="44" y="51"/>
                    <a:pt x="30" y="48"/>
                    <a:pt x="19" y="48"/>
                  </a:cubicBezTo>
                  <a:cubicBezTo>
                    <a:pt x="8" y="48"/>
                    <a:pt x="0" y="51"/>
                    <a:pt x="0" y="58"/>
                  </a:cubicBezTo>
                  <a:cubicBezTo>
                    <a:pt x="0" y="72"/>
                    <a:pt x="14" y="72"/>
                    <a:pt x="58" y="85"/>
                  </a:cubicBezTo>
                  <a:cubicBezTo>
                    <a:pt x="44" y="115"/>
                    <a:pt x="44" y="142"/>
                    <a:pt x="58" y="142"/>
                  </a:cubicBezTo>
                  <a:cubicBezTo>
                    <a:pt x="58" y="142"/>
                    <a:pt x="71" y="129"/>
                    <a:pt x="85" y="98"/>
                  </a:cubicBezTo>
                  <a:lnTo>
                    <a:pt x="142" y="98"/>
                  </a:lnTo>
                  <a:cubicBezTo>
                    <a:pt x="142" y="85"/>
                    <a:pt x="115" y="72"/>
                    <a:pt x="85" y="72"/>
                  </a:cubicBezTo>
                  <a:cubicBezTo>
                    <a:pt x="98" y="31"/>
                    <a:pt x="98" y="14"/>
                    <a:pt x="85"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808494" y="2480019"/>
              <a:ext cx="15031" cy="42815"/>
            </a:xfrm>
            <a:custGeom>
              <a:rect b="b" l="l" r="r" t="t"/>
              <a:pathLst>
                <a:path extrusionOk="0" h="282" w="99">
                  <a:moveTo>
                    <a:pt x="49" y="1"/>
                  </a:moveTo>
                  <a:cubicBezTo>
                    <a:pt x="34" y="1"/>
                    <a:pt x="22" y="7"/>
                    <a:pt x="14" y="23"/>
                  </a:cubicBezTo>
                  <a:lnTo>
                    <a:pt x="0" y="37"/>
                  </a:lnTo>
                  <a:lnTo>
                    <a:pt x="0" y="236"/>
                  </a:lnTo>
                  <a:lnTo>
                    <a:pt x="41" y="276"/>
                  </a:lnTo>
                  <a:cubicBezTo>
                    <a:pt x="49" y="280"/>
                    <a:pt x="57" y="281"/>
                    <a:pt x="64" y="281"/>
                  </a:cubicBezTo>
                  <a:cubicBezTo>
                    <a:pt x="84" y="281"/>
                    <a:pt x="98" y="269"/>
                    <a:pt x="98" y="249"/>
                  </a:cubicBezTo>
                  <a:lnTo>
                    <a:pt x="98" y="37"/>
                  </a:lnTo>
                  <a:cubicBezTo>
                    <a:pt x="98" y="23"/>
                    <a:pt x="98" y="10"/>
                    <a:pt x="85" y="10"/>
                  </a:cubicBezTo>
                  <a:cubicBezTo>
                    <a:pt x="72" y="4"/>
                    <a:pt x="60" y="1"/>
                    <a:pt x="4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a:off x="1409880" y="2480019"/>
              <a:ext cx="17005" cy="42815"/>
            </a:xfrm>
            <a:custGeom>
              <a:rect b="b" l="l" r="r" t="t"/>
              <a:pathLst>
                <a:path extrusionOk="0" h="282" w="112">
                  <a:moveTo>
                    <a:pt x="61" y="1"/>
                  </a:moveTo>
                  <a:cubicBezTo>
                    <a:pt x="51" y="1"/>
                    <a:pt x="39" y="4"/>
                    <a:pt x="28" y="10"/>
                  </a:cubicBezTo>
                  <a:cubicBezTo>
                    <a:pt x="14" y="10"/>
                    <a:pt x="1" y="23"/>
                    <a:pt x="1" y="37"/>
                  </a:cubicBezTo>
                  <a:lnTo>
                    <a:pt x="1" y="249"/>
                  </a:lnTo>
                  <a:cubicBezTo>
                    <a:pt x="1" y="269"/>
                    <a:pt x="22" y="281"/>
                    <a:pt x="46" y="281"/>
                  </a:cubicBezTo>
                  <a:cubicBezTo>
                    <a:pt x="54" y="281"/>
                    <a:pt x="63" y="280"/>
                    <a:pt x="71" y="276"/>
                  </a:cubicBezTo>
                  <a:lnTo>
                    <a:pt x="112" y="236"/>
                  </a:lnTo>
                  <a:lnTo>
                    <a:pt x="112" y="37"/>
                  </a:lnTo>
                  <a:lnTo>
                    <a:pt x="98" y="23"/>
                  </a:lnTo>
                  <a:cubicBezTo>
                    <a:pt x="91" y="7"/>
                    <a:pt x="77" y="1"/>
                    <a:pt x="6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54"/>
          <p:cNvSpPr txBox="1"/>
          <p:nvPr/>
        </p:nvSpPr>
        <p:spPr>
          <a:xfrm>
            <a:off x="3404850" y="2089925"/>
            <a:ext cx="2334300" cy="24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accent1"/>
                </a:solidFill>
                <a:latin typeface="Alfa Slab One"/>
                <a:ea typeface="Alfa Slab One"/>
                <a:cs typeface="Alfa Slab One"/>
                <a:sym typeface="Alfa Slab One"/>
              </a:rPr>
              <a:t>Please hold for a brief demo</a:t>
            </a:r>
            <a:endParaRPr sz="4000">
              <a:solidFill>
                <a:schemeClr val="accent1"/>
              </a:solidFill>
              <a:latin typeface="Alfa Slab One"/>
              <a:ea typeface="Alfa Slab One"/>
              <a:cs typeface="Alfa Slab One"/>
              <a:sym typeface="Alfa Slab One"/>
            </a:endParaRPr>
          </a:p>
        </p:txBody>
      </p:sp>
      <p:cxnSp>
        <p:nvCxnSpPr>
          <p:cNvPr id="1096" name="Google Shape;1096;p54"/>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55"/>
          <p:cNvSpPr txBox="1"/>
          <p:nvPr>
            <p:ph idx="5" type="title"/>
          </p:nvPr>
        </p:nvSpPr>
        <p:spPr>
          <a:xfrm>
            <a:off x="1824150" y="430750"/>
            <a:ext cx="5495700" cy="9675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Age v. Salary</a:t>
            </a:r>
            <a:endParaRPr/>
          </a:p>
        </p:txBody>
      </p:sp>
      <p:grpSp>
        <p:nvGrpSpPr>
          <p:cNvPr id="1102" name="Google Shape;1102;p55"/>
          <p:cNvGrpSpPr/>
          <p:nvPr/>
        </p:nvGrpSpPr>
        <p:grpSpPr>
          <a:xfrm>
            <a:off x="2846406" y="567860"/>
            <a:ext cx="3451196" cy="284588"/>
            <a:chOff x="2618975" y="992381"/>
            <a:chExt cx="3900538" cy="284589"/>
          </a:xfrm>
        </p:grpSpPr>
        <p:sp>
          <p:nvSpPr>
            <p:cNvPr id="1103" name="Google Shape;1103;p55"/>
            <p:cNvSpPr/>
            <p:nvPr/>
          </p:nvSpPr>
          <p:spPr>
            <a:xfrm>
              <a:off x="2618975"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5"/>
            <p:cNvSpPr/>
            <p:nvPr/>
          </p:nvSpPr>
          <p:spPr>
            <a:xfrm>
              <a:off x="6220863"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5" name="Google Shape;1105;p55"/>
          <p:cNvPicPr preferRelativeResize="0"/>
          <p:nvPr/>
        </p:nvPicPr>
        <p:blipFill>
          <a:blip r:embed="rId3">
            <a:alphaModFix/>
          </a:blip>
          <a:stretch>
            <a:fillRect/>
          </a:stretch>
        </p:blipFill>
        <p:spPr>
          <a:xfrm>
            <a:off x="2428338" y="1203350"/>
            <a:ext cx="4287329" cy="3440450"/>
          </a:xfrm>
          <a:prstGeom prst="rect">
            <a:avLst/>
          </a:prstGeom>
          <a:noFill/>
          <a:ln cap="flat" cmpd="sng" w="9525">
            <a:solidFill>
              <a:schemeClr val="dk2"/>
            </a:solidFill>
            <a:prstDash val="solid"/>
            <a:round/>
            <a:headEnd len="sm" w="sm" type="none"/>
            <a:tailEnd len="sm" w="sm" type="none"/>
          </a:ln>
        </p:spPr>
      </p:pic>
      <p:cxnSp>
        <p:nvCxnSpPr>
          <p:cNvPr id="1106" name="Google Shape;1106;p55"/>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grpSp>
        <p:nvGrpSpPr>
          <p:cNvPr id="1107" name="Google Shape;1107;p55"/>
          <p:cNvGrpSpPr/>
          <p:nvPr/>
        </p:nvGrpSpPr>
        <p:grpSpPr>
          <a:xfrm rot="1241370">
            <a:off x="503769" y="2287942"/>
            <a:ext cx="1592225" cy="598574"/>
            <a:chOff x="1092075" y="3624288"/>
            <a:chExt cx="1592240" cy="598580"/>
          </a:xfrm>
        </p:grpSpPr>
        <p:sp>
          <p:nvSpPr>
            <p:cNvPr id="1108" name="Google Shape;1108;p55"/>
            <p:cNvSpPr/>
            <p:nvPr/>
          </p:nvSpPr>
          <p:spPr>
            <a:xfrm>
              <a:off x="1782200" y="3624288"/>
              <a:ext cx="31370" cy="19645"/>
            </a:xfrm>
            <a:custGeom>
              <a:rect b="b" l="l" r="r" t="t"/>
              <a:pathLst>
                <a:path extrusionOk="0" h="253" w="404">
                  <a:moveTo>
                    <a:pt x="289" y="1"/>
                  </a:moveTo>
                  <a:cubicBezTo>
                    <a:pt x="192" y="1"/>
                    <a:pt x="0" y="106"/>
                    <a:pt x="0" y="106"/>
                  </a:cubicBezTo>
                  <a:cubicBezTo>
                    <a:pt x="0" y="106"/>
                    <a:pt x="142" y="106"/>
                    <a:pt x="364" y="248"/>
                  </a:cubicBezTo>
                  <a:cubicBezTo>
                    <a:pt x="368" y="251"/>
                    <a:pt x="371" y="253"/>
                    <a:pt x="374" y="253"/>
                  </a:cubicBezTo>
                  <a:cubicBezTo>
                    <a:pt x="403" y="253"/>
                    <a:pt x="376" y="48"/>
                    <a:pt x="324" y="8"/>
                  </a:cubicBezTo>
                  <a:cubicBezTo>
                    <a:pt x="315" y="3"/>
                    <a:pt x="303" y="1"/>
                    <a:pt x="289" y="1"/>
                  </a:cubicBezTo>
                  <a:close/>
                </a:path>
              </a:pathLst>
            </a:custGeom>
            <a:solidFill>
              <a:srgbClr val="105B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5"/>
            <p:cNvSpPr/>
            <p:nvPr/>
          </p:nvSpPr>
          <p:spPr>
            <a:xfrm>
              <a:off x="1254124" y="3629567"/>
              <a:ext cx="583676" cy="175406"/>
            </a:xfrm>
            <a:custGeom>
              <a:rect b="b" l="l" r="r" t="t"/>
              <a:pathLst>
                <a:path extrusionOk="0" h="2259" w="7517">
                  <a:moveTo>
                    <a:pt x="6473" y="1"/>
                  </a:moveTo>
                  <a:cubicBezTo>
                    <a:pt x="5057" y="1"/>
                    <a:pt x="3036" y="1527"/>
                    <a:pt x="1838" y="1527"/>
                  </a:cubicBezTo>
                  <a:cubicBezTo>
                    <a:pt x="1777" y="1527"/>
                    <a:pt x="1717" y="1523"/>
                    <a:pt x="1660" y="1515"/>
                  </a:cubicBezTo>
                  <a:cubicBezTo>
                    <a:pt x="662" y="1360"/>
                    <a:pt x="1" y="12"/>
                    <a:pt x="1" y="11"/>
                  </a:cubicBezTo>
                  <a:lnTo>
                    <a:pt x="1" y="11"/>
                  </a:lnTo>
                  <a:cubicBezTo>
                    <a:pt x="1" y="12"/>
                    <a:pt x="608" y="1950"/>
                    <a:pt x="1225" y="2202"/>
                  </a:cubicBezTo>
                  <a:cubicBezTo>
                    <a:pt x="1318" y="2241"/>
                    <a:pt x="1432" y="2258"/>
                    <a:pt x="1560" y="2258"/>
                  </a:cubicBezTo>
                  <a:cubicBezTo>
                    <a:pt x="2225" y="2258"/>
                    <a:pt x="3270" y="1800"/>
                    <a:pt x="3753" y="1528"/>
                  </a:cubicBezTo>
                  <a:cubicBezTo>
                    <a:pt x="5118" y="772"/>
                    <a:pt x="6215" y="717"/>
                    <a:pt x="6846" y="717"/>
                  </a:cubicBezTo>
                  <a:cubicBezTo>
                    <a:pt x="6952" y="717"/>
                    <a:pt x="7045" y="719"/>
                    <a:pt x="7124" y="719"/>
                  </a:cubicBezTo>
                  <a:cubicBezTo>
                    <a:pt x="7420" y="719"/>
                    <a:pt x="7517" y="697"/>
                    <a:pt x="7364" y="490"/>
                  </a:cubicBezTo>
                  <a:cubicBezTo>
                    <a:pt x="7249" y="335"/>
                    <a:pt x="7351" y="264"/>
                    <a:pt x="7209" y="180"/>
                  </a:cubicBezTo>
                  <a:cubicBezTo>
                    <a:pt x="7138" y="139"/>
                    <a:pt x="7081" y="109"/>
                    <a:pt x="6983" y="82"/>
                  </a:cubicBezTo>
                  <a:cubicBezTo>
                    <a:pt x="6825" y="26"/>
                    <a:pt x="6654" y="1"/>
                    <a:pt x="64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1092075" y="3627238"/>
              <a:ext cx="1592240" cy="515269"/>
            </a:xfrm>
            <a:custGeom>
              <a:rect b="b" l="l" r="r" t="t"/>
              <a:pathLst>
                <a:path extrusionOk="0" h="6636" w="20506">
                  <a:moveTo>
                    <a:pt x="1972" y="0"/>
                  </a:moveTo>
                  <a:cubicBezTo>
                    <a:pt x="1352" y="0"/>
                    <a:pt x="0" y="3124"/>
                    <a:pt x="894" y="5041"/>
                  </a:cubicBezTo>
                  <a:cubicBezTo>
                    <a:pt x="979" y="5226"/>
                    <a:pt x="840" y="5830"/>
                    <a:pt x="1161" y="5830"/>
                  </a:cubicBezTo>
                  <a:cubicBezTo>
                    <a:pt x="5814" y="5830"/>
                    <a:pt x="10598" y="6635"/>
                    <a:pt x="14513" y="6635"/>
                  </a:cubicBezTo>
                  <a:cubicBezTo>
                    <a:pt x="16603" y="6635"/>
                    <a:pt x="18446" y="6406"/>
                    <a:pt x="19889" y="5702"/>
                  </a:cubicBezTo>
                  <a:cubicBezTo>
                    <a:pt x="20280" y="5506"/>
                    <a:pt x="20506" y="4606"/>
                    <a:pt x="18918" y="4131"/>
                  </a:cubicBezTo>
                  <a:cubicBezTo>
                    <a:pt x="16096" y="3288"/>
                    <a:pt x="17175" y="4144"/>
                    <a:pt x="8426" y="294"/>
                  </a:cubicBezTo>
                  <a:cubicBezTo>
                    <a:pt x="8326" y="250"/>
                    <a:pt x="8216" y="230"/>
                    <a:pt x="8096" y="230"/>
                  </a:cubicBezTo>
                  <a:cubicBezTo>
                    <a:pt x="6945" y="230"/>
                    <a:pt x="4966" y="2080"/>
                    <a:pt x="3877" y="2080"/>
                  </a:cubicBezTo>
                  <a:cubicBezTo>
                    <a:pt x="3852" y="2080"/>
                    <a:pt x="3828" y="2079"/>
                    <a:pt x="3804" y="2077"/>
                  </a:cubicBezTo>
                  <a:cubicBezTo>
                    <a:pt x="2482" y="1966"/>
                    <a:pt x="2216" y="1"/>
                    <a:pt x="1977" y="1"/>
                  </a:cubicBezTo>
                  <a:cubicBezTo>
                    <a:pt x="1975" y="1"/>
                    <a:pt x="1973" y="0"/>
                    <a:pt x="19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5"/>
            <p:cNvSpPr/>
            <p:nvPr/>
          </p:nvSpPr>
          <p:spPr>
            <a:xfrm>
              <a:off x="1234557" y="3624443"/>
              <a:ext cx="594547" cy="176648"/>
            </a:xfrm>
            <a:custGeom>
              <a:rect b="b" l="l" r="r" t="t"/>
              <a:pathLst>
                <a:path extrusionOk="0" h="2275" w="7657">
                  <a:moveTo>
                    <a:pt x="145" y="0"/>
                  </a:moveTo>
                  <a:cubicBezTo>
                    <a:pt x="0" y="0"/>
                    <a:pt x="0" y="148"/>
                    <a:pt x="0" y="148"/>
                  </a:cubicBezTo>
                  <a:cubicBezTo>
                    <a:pt x="0" y="148"/>
                    <a:pt x="506" y="2043"/>
                    <a:pt x="1672" y="2255"/>
                  </a:cubicBezTo>
                  <a:cubicBezTo>
                    <a:pt x="1749" y="2268"/>
                    <a:pt x="1829" y="2274"/>
                    <a:pt x="1911" y="2274"/>
                  </a:cubicBezTo>
                  <a:cubicBezTo>
                    <a:pt x="3226" y="2274"/>
                    <a:pt x="5073" y="655"/>
                    <a:pt x="6197" y="458"/>
                  </a:cubicBezTo>
                  <a:cubicBezTo>
                    <a:pt x="6242" y="450"/>
                    <a:pt x="6291" y="446"/>
                    <a:pt x="6344" y="446"/>
                  </a:cubicBezTo>
                  <a:cubicBezTo>
                    <a:pt x="6817" y="446"/>
                    <a:pt x="7545" y="751"/>
                    <a:pt x="7545" y="751"/>
                  </a:cubicBezTo>
                  <a:lnTo>
                    <a:pt x="7657" y="542"/>
                  </a:lnTo>
                  <a:cubicBezTo>
                    <a:pt x="7657" y="542"/>
                    <a:pt x="6953" y="223"/>
                    <a:pt x="6290" y="223"/>
                  </a:cubicBezTo>
                  <a:cubicBezTo>
                    <a:pt x="6192" y="223"/>
                    <a:pt x="6095" y="230"/>
                    <a:pt x="6001" y="246"/>
                  </a:cubicBezTo>
                  <a:cubicBezTo>
                    <a:pt x="4859" y="451"/>
                    <a:pt x="3071" y="2007"/>
                    <a:pt x="1887" y="2007"/>
                  </a:cubicBezTo>
                  <a:cubicBezTo>
                    <a:pt x="1847" y="2007"/>
                    <a:pt x="1808" y="2006"/>
                    <a:pt x="1770" y="2002"/>
                  </a:cubicBezTo>
                  <a:cubicBezTo>
                    <a:pt x="843" y="1904"/>
                    <a:pt x="337" y="50"/>
                    <a:pt x="199" y="6"/>
                  </a:cubicBezTo>
                  <a:cubicBezTo>
                    <a:pt x="179" y="2"/>
                    <a:pt x="161" y="0"/>
                    <a:pt x="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5"/>
            <p:cNvSpPr/>
            <p:nvPr/>
          </p:nvSpPr>
          <p:spPr>
            <a:xfrm>
              <a:off x="1811705" y="3664120"/>
              <a:ext cx="443833" cy="198778"/>
            </a:xfrm>
            <a:custGeom>
              <a:rect b="b" l="l" r="r" t="t"/>
              <a:pathLst>
                <a:path extrusionOk="0" h="2560" w="5716">
                  <a:moveTo>
                    <a:pt x="267" y="1"/>
                  </a:moveTo>
                  <a:lnTo>
                    <a:pt x="1" y="183"/>
                  </a:lnTo>
                  <a:lnTo>
                    <a:pt x="4637" y="2334"/>
                  </a:lnTo>
                  <a:lnTo>
                    <a:pt x="5716" y="2560"/>
                  </a:lnTo>
                  <a:lnTo>
                    <a:pt x="2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5"/>
            <p:cNvSpPr/>
            <p:nvPr/>
          </p:nvSpPr>
          <p:spPr>
            <a:xfrm>
              <a:off x="1854178" y="3728567"/>
              <a:ext cx="47986" cy="49306"/>
            </a:xfrm>
            <a:custGeom>
              <a:rect b="b" l="l" r="r" t="t"/>
              <a:pathLst>
                <a:path extrusionOk="0" h="635" w="618">
                  <a:moveTo>
                    <a:pt x="310" y="0"/>
                  </a:moveTo>
                  <a:cubicBezTo>
                    <a:pt x="142" y="0"/>
                    <a:pt x="0" y="142"/>
                    <a:pt x="0" y="324"/>
                  </a:cubicBezTo>
                  <a:cubicBezTo>
                    <a:pt x="0" y="493"/>
                    <a:pt x="142" y="634"/>
                    <a:pt x="310" y="634"/>
                  </a:cubicBezTo>
                  <a:cubicBezTo>
                    <a:pt x="479" y="634"/>
                    <a:pt x="617" y="493"/>
                    <a:pt x="617" y="324"/>
                  </a:cubicBezTo>
                  <a:cubicBezTo>
                    <a:pt x="617" y="142"/>
                    <a:pt x="479"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5"/>
            <p:cNvSpPr/>
            <p:nvPr/>
          </p:nvSpPr>
          <p:spPr>
            <a:xfrm>
              <a:off x="1859613" y="3669711"/>
              <a:ext cx="31758" cy="21741"/>
            </a:xfrm>
            <a:custGeom>
              <a:rect b="b" l="l" r="r" t="t"/>
              <a:pathLst>
                <a:path extrusionOk="0" h="280" w="409">
                  <a:moveTo>
                    <a:pt x="277" y="1"/>
                  </a:moveTo>
                  <a:cubicBezTo>
                    <a:pt x="178" y="1"/>
                    <a:pt x="1" y="97"/>
                    <a:pt x="1" y="97"/>
                  </a:cubicBezTo>
                  <a:lnTo>
                    <a:pt x="409" y="280"/>
                  </a:lnTo>
                  <a:cubicBezTo>
                    <a:pt x="409" y="280"/>
                    <a:pt x="379" y="44"/>
                    <a:pt x="325" y="13"/>
                  </a:cubicBezTo>
                  <a:cubicBezTo>
                    <a:pt x="313" y="4"/>
                    <a:pt x="297"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5"/>
            <p:cNvSpPr/>
            <p:nvPr/>
          </p:nvSpPr>
          <p:spPr>
            <a:xfrm>
              <a:off x="1854411" y="3670720"/>
              <a:ext cx="62118" cy="97758"/>
            </a:xfrm>
            <a:custGeom>
              <a:rect b="b" l="l" r="r" t="t"/>
              <a:pathLst>
                <a:path extrusionOk="0" h="1259" w="800">
                  <a:moveTo>
                    <a:pt x="392" y="0"/>
                  </a:moveTo>
                  <a:cubicBezTo>
                    <a:pt x="392" y="0"/>
                    <a:pt x="560" y="466"/>
                    <a:pt x="139" y="958"/>
                  </a:cubicBezTo>
                  <a:cubicBezTo>
                    <a:pt x="1" y="1108"/>
                    <a:pt x="218" y="1258"/>
                    <a:pt x="368" y="1258"/>
                  </a:cubicBezTo>
                  <a:cubicBezTo>
                    <a:pt x="386" y="1258"/>
                    <a:pt x="403" y="1256"/>
                    <a:pt x="419" y="1251"/>
                  </a:cubicBezTo>
                  <a:cubicBezTo>
                    <a:pt x="671" y="1167"/>
                    <a:pt x="800" y="506"/>
                    <a:pt x="729" y="253"/>
                  </a:cubicBezTo>
                  <a:cubicBezTo>
                    <a:pt x="698" y="155"/>
                    <a:pt x="392" y="0"/>
                    <a:pt x="3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5"/>
            <p:cNvSpPr/>
            <p:nvPr/>
          </p:nvSpPr>
          <p:spPr>
            <a:xfrm>
              <a:off x="1945801" y="3709388"/>
              <a:ext cx="36184" cy="24770"/>
            </a:xfrm>
            <a:custGeom>
              <a:rect b="b" l="l" r="r" t="t"/>
              <a:pathLst>
                <a:path extrusionOk="0" h="319" w="466">
                  <a:moveTo>
                    <a:pt x="302" y="1"/>
                  </a:moveTo>
                  <a:cubicBezTo>
                    <a:pt x="203" y="1"/>
                    <a:pt x="0" y="106"/>
                    <a:pt x="0" y="106"/>
                  </a:cubicBezTo>
                  <a:lnTo>
                    <a:pt x="465" y="318"/>
                  </a:lnTo>
                  <a:cubicBezTo>
                    <a:pt x="465" y="318"/>
                    <a:pt x="395" y="52"/>
                    <a:pt x="337" y="8"/>
                  </a:cubicBezTo>
                  <a:cubicBezTo>
                    <a:pt x="328" y="3"/>
                    <a:pt x="316" y="1"/>
                    <a:pt x="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5"/>
            <p:cNvSpPr/>
            <p:nvPr/>
          </p:nvSpPr>
          <p:spPr>
            <a:xfrm>
              <a:off x="1940288" y="3769875"/>
              <a:ext cx="49306" cy="49306"/>
            </a:xfrm>
            <a:custGeom>
              <a:rect b="b" l="l" r="r" t="t"/>
              <a:pathLst>
                <a:path extrusionOk="0" h="635" w="635">
                  <a:moveTo>
                    <a:pt x="324" y="1"/>
                  </a:moveTo>
                  <a:cubicBezTo>
                    <a:pt x="142" y="1"/>
                    <a:pt x="0" y="143"/>
                    <a:pt x="0" y="325"/>
                  </a:cubicBezTo>
                  <a:cubicBezTo>
                    <a:pt x="0" y="493"/>
                    <a:pt x="142" y="635"/>
                    <a:pt x="324" y="635"/>
                  </a:cubicBezTo>
                  <a:cubicBezTo>
                    <a:pt x="493" y="635"/>
                    <a:pt x="634" y="493"/>
                    <a:pt x="634" y="325"/>
                  </a:cubicBezTo>
                  <a:cubicBezTo>
                    <a:pt x="634" y="143"/>
                    <a:pt x="493" y="1"/>
                    <a:pt x="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5"/>
            <p:cNvSpPr/>
            <p:nvPr/>
          </p:nvSpPr>
          <p:spPr>
            <a:xfrm>
              <a:off x="1941686" y="3709932"/>
              <a:ext cx="62040" cy="97836"/>
            </a:xfrm>
            <a:custGeom>
              <a:rect b="b" l="l" r="r" t="t"/>
              <a:pathLst>
                <a:path extrusionOk="0" h="1260" w="799">
                  <a:moveTo>
                    <a:pt x="390" y="1"/>
                  </a:moveTo>
                  <a:cubicBezTo>
                    <a:pt x="390" y="1"/>
                    <a:pt x="559" y="480"/>
                    <a:pt x="137" y="972"/>
                  </a:cubicBezTo>
                  <a:cubicBezTo>
                    <a:pt x="0" y="1121"/>
                    <a:pt x="227" y="1259"/>
                    <a:pt x="367" y="1259"/>
                  </a:cubicBezTo>
                  <a:cubicBezTo>
                    <a:pt x="386" y="1259"/>
                    <a:pt x="403" y="1257"/>
                    <a:pt x="417" y="1252"/>
                  </a:cubicBezTo>
                  <a:cubicBezTo>
                    <a:pt x="670" y="1167"/>
                    <a:pt x="798" y="520"/>
                    <a:pt x="727" y="267"/>
                  </a:cubicBezTo>
                  <a:cubicBezTo>
                    <a:pt x="700" y="170"/>
                    <a:pt x="390" y="1"/>
                    <a:pt x="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5"/>
            <p:cNvSpPr/>
            <p:nvPr/>
          </p:nvSpPr>
          <p:spPr>
            <a:xfrm>
              <a:off x="2114916" y="3847367"/>
              <a:ext cx="48996" cy="48297"/>
            </a:xfrm>
            <a:custGeom>
              <a:rect b="b" l="l" r="r" t="t"/>
              <a:pathLst>
                <a:path extrusionOk="0" h="622" w="631">
                  <a:moveTo>
                    <a:pt x="324" y="1"/>
                  </a:moveTo>
                  <a:cubicBezTo>
                    <a:pt x="142" y="1"/>
                    <a:pt x="0" y="142"/>
                    <a:pt x="0" y="311"/>
                  </a:cubicBezTo>
                  <a:cubicBezTo>
                    <a:pt x="0" y="480"/>
                    <a:pt x="142" y="621"/>
                    <a:pt x="324" y="621"/>
                  </a:cubicBezTo>
                  <a:cubicBezTo>
                    <a:pt x="492" y="621"/>
                    <a:pt x="631" y="480"/>
                    <a:pt x="631" y="311"/>
                  </a:cubicBezTo>
                  <a:cubicBezTo>
                    <a:pt x="631" y="142"/>
                    <a:pt x="492" y="1"/>
                    <a:pt x="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5"/>
            <p:cNvSpPr/>
            <p:nvPr/>
          </p:nvSpPr>
          <p:spPr>
            <a:xfrm>
              <a:off x="2024302" y="3808155"/>
              <a:ext cx="49306" cy="48219"/>
            </a:xfrm>
            <a:custGeom>
              <a:rect b="b" l="l" r="r" t="t"/>
              <a:pathLst>
                <a:path extrusionOk="0" h="621" w="635">
                  <a:moveTo>
                    <a:pt x="324" y="0"/>
                  </a:moveTo>
                  <a:cubicBezTo>
                    <a:pt x="142" y="0"/>
                    <a:pt x="1" y="142"/>
                    <a:pt x="1" y="310"/>
                  </a:cubicBezTo>
                  <a:cubicBezTo>
                    <a:pt x="1" y="479"/>
                    <a:pt x="142" y="621"/>
                    <a:pt x="324" y="621"/>
                  </a:cubicBezTo>
                  <a:cubicBezTo>
                    <a:pt x="493" y="621"/>
                    <a:pt x="634" y="479"/>
                    <a:pt x="634" y="310"/>
                  </a:cubicBezTo>
                  <a:cubicBezTo>
                    <a:pt x="634" y="142"/>
                    <a:pt x="493" y="0"/>
                    <a:pt x="3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5"/>
            <p:cNvSpPr/>
            <p:nvPr/>
          </p:nvSpPr>
          <p:spPr>
            <a:xfrm>
              <a:off x="2030825" y="3748678"/>
              <a:ext cx="37271" cy="25779"/>
            </a:xfrm>
            <a:custGeom>
              <a:rect b="b" l="l" r="r" t="t"/>
              <a:pathLst>
                <a:path extrusionOk="0" h="332" w="480">
                  <a:moveTo>
                    <a:pt x="302" y="0"/>
                  </a:moveTo>
                  <a:cubicBezTo>
                    <a:pt x="204" y="0"/>
                    <a:pt x="1" y="105"/>
                    <a:pt x="1" y="105"/>
                  </a:cubicBezTo>
                  <a:lnTo>
                    <a:pt x="480" y="331"/>
                  </a:lnTo>
                  <a:cubicBezTo>
                    <a:pt x="480" y="331"/>
                    <a:pt x="382" y="51"/>
                    <a:pt x="338" y="8"/>
                  </a:cubicBezTo>
                  <a:cubicBezTo>
                    <a:pt x="329" y="2"/>
                    <a:pt x="317" y="0"/>
                    <a:pt x="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5"/>
            <p:cNvSpPr/>
            <p:nvPr/>
          </p:nvSpPr>
          <p:spPr>
            <a:xfrm>
              <a:off x="2026554" y="3749221"/>
              <a:ext cx="61186" cy="95584"/>
            </a:xfrm>
            <a:custGeom>
              <a:rect b="b" l="l" r="r" t="t"/>
              <a:pathLst>
                <a:path extrusionOk="0" h="1231" w="788">
                  <a:moveTo>
                    <a:pt x="393" y="1"/>
                  </a:moveTo>
                  <a:lnTo>
                    <a:pt x="393" y="1"/>
                  </a:lnTo>
                  <a:cubicBezTo>
                    <a:pt x="393" y="1"/>
                    <a:pt x="548" y="466"/>
                    <a:pt x="127" y="941"/>
                  </a:cubicBezTo>
                  <a:cubicBezTo>
                    <a:pt x="0" y="1091"/>
                    <a:pt x="222" y="1231"/>
                    <a:pt x="370" y="1231"/>
                  </a:cubicBezTo>
                  <a:cubicBezTo>
                    <a:pt x="388" y="1231"/>
                    <a:pt x="405" y="1229"/>
                    <a:pt x="420" y="1224"/>
                  </a:cubicBezTo>
                  <a:cubicBezTo>
                    <a:pt x="659" y="1140"/>
                    <a:pt x="787" y="506"/>
                    <a:pt x="717" y="253"/>
                  </a:cubicBezTo>
                  <a:cubicBezTo>
                    <a:pt x="690" y="156"/>
                    <a:pt x="393" y="1"/>
                    <a:pt x="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5"/>
            <p:cNvSpPr/>
            <p:nvPr/>
          </p:nvSpPr>
          <p:spPr>
            <a:xfrm>
              <a:off x="2119342" y="3791228"/>
              <a:ext cx="38047" cy="24537"/>
            </a:xfrm>
            <a:custGeom>
              <a:rect b="b" l="l" r="r" t="t"/>
              <a:pathLst>
                <a:path extrusionOk="0" h="316" w="490">
                  <a:moveTo>
                    <a:pt x="325" y="0"/>
                  </a:moveTo>
                  <a:cubicBezTo>
                    <a:pt x="224" y="0"/>
                    <a:pt x="0" y="93"/>
                    <a:pt x="0" y="93"/>
                  </a:cubicBezTo>
                  <a:lnTo>
                    <a:pt x="489" y="316"/>
                  </a:lnTo>
                  <a:cubicBezTo>
                    <a:pt x="489" y="316"/>
                    <a:pt x="422" y="36"/>
                    <a:pt x="364" y="9"/>
                  </a:cubicBezTo>
                  <a:cubicBezTo>
                    <a:pt x="356" y="3"/>
                    <a:pt x="342" y="0"/>
                    <a:pt x="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5"/>
            <p:cNvSpPr/>
            <p:nvPr/>
          </p:nvSpPr>
          <p:spPr>
            <a:xfrm>
              <a:off x="2115149" y="3791927"/>
              <a:ext cx="63127" cy="94342"/>
            </a:xfrm>
            <a:custGeom>
              <a:rect b="b" l="l" r="r" t="t"/>
              <a:pathLst>
                <a:path extrusionOk="0" h="1215" w="813">
                  <a:moveTo>
                    <a:pt x="418" y="0"/>
                  </a:moveTo>
                  <a:cubicBezTo>
                    <a:pt x="419" y="0"/>
                    <a:pt x="574" y="462"/>
                    <a:pt x="139" y="927"/>
                  </a:cubicBezTo>
                  <a:cubicBezTo>
                    <a:pt x="1" y="1065"/>
                    <a:pt x="218" y="1214"/>
                    <a:pt x="367" y="1214"/>
                  </a:cubicBezTo>
                  <a:cubicBezTo>
                    <a:pt x="386" y="1214"/>
                    <a:pt x="403" y="1212"/>
                    <a:pt x="418" y="1207"/>
                  </a:cubicBezTo>
                  <a:cubicBezTo>
                    <a:pt x="671" y="1136"/>
                    <a:pt x="813" y="506"/>
                    <a:pt x="756" y="267"/>
                  </a:cubicBezTo>
                  <a:cubicBezTo>
                    <a:pt x="729" y="169"/>
                    <a:pt x="419" y="0"/>
                    <a:pt x="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5"/>
            <p:cNvSpPr/>
            <p:nvPr/>
          </p:nvSpPr>
          <p:spPr>
            <a:xfrm>
              <a:off x="1779016" y="3684852"/>
              <a:ext cx="47986" cy="49306"/>
            </a:xfrm>
            <a:custGeom>
              <a:rect b="b" l="l" r="r" t="t"/>
              <a:pathLst>
                <a:path extrusionOk="0" h="635" w="618">
                  <a:moveTo>
                    <a:pt x="307" y="0"/>
                  </a:moveTo>
                  <a:cubicBezTo>
                    <a:pt x="139" y="0"/>
                    <a:pt x="1" y="142"/>
                    <a:pt x="1" y="310"/>
                  </a:cubicBezTo>
                  <a:cubicBezTo>
                    <a:pt x="1" y="492"/>
                    <a:pt x="139" y="634"/>
                    <a:pt x="307" y="634"/>
                  </a:cubicBezTo>
                  <a:cubicBezTo>
                    <a:pt x="476" y="634"/>
                    <a:pt x="618" y="492"/>
                    <a:pt x="618" y="310"/>
                  </a:cubicBezTo>
                  <a:cubicBezTo>
                    <a:pt x="618" y="142"/>
                    <a:pt x="47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5"/>
            <p:cNvSpPr/>
            <p:nvPr/>
          </p:nvSpPr>
          <p:spPr>
            <a:xfrm>
              <a:off x="1776997" y="3624909"/>
              <a:ext cx="62040" cy="97758"/>
            </a:xfrm>
            <a:custGeom>
              <a:rect b="b" l="l" r="r" t="t"/>
              <a:pathLst>
                <a:path extrusionOk="0" h="1259" w="799">
                  <a:moveTo>
                    <a:pt x="391" y="0"/>
                  </a:moveTo>
                  <a:cubicBezTo>
                    <a:pt x="391" y="0"/>
                    <a:pt x="559" y="479"/>
                    <a:pt x="138" y="971"/>
                  </a:cubicBezTo>
                  <a:cubicBezTo>
                    <a:pt x="1" y="1120"/>
                    <a:pt x="227" y="1259"/>
                    <a:pt x="377" y="1259"/>
                  </a:cubicBezTo>
                  <a:cubicBezTo>
                    <a:pt x="397" y="1259"/>
                    <a:pt x="415" y="1256"/>
                    <a:pt x="431" y="1251"/>
                  </a:cubicBezTo>
                  <a:cubicBezTo>
                    <a:pt x="671" y="1167"/>
                    <a:pt x="799" y="519"/>
                    <a:pt x="728" y="267"/>
                  </a:cubicBezTo>
                  <a:cubicBezTo>
                    <a:pt x="701" y="169"/>
                    <a:pt x="39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5"/>
            <p:cNvSpPr/>
            <p:nvPr/>
          </p:nvSpPr>
          <p:spPr>
            <a:xfrm>
              <a:off x="2144189" y="4155003"/>
              <a:ext cx="55829" cy="53499"/>
            </a:xfrm>
            <a:custGeom>
              <a:rect b="b" l="l" r="r" t="t"/>
              <a:pathLst>
                <a:path extrusionOk="0" h="689" w="719">
                  <a:moveTo>
                    <a:pt x="368" y="0"/>
                  </a:moveTo>
                  <a:cubicBezTo>
                    <a:pt x="169" y="0"/>
                    <a:pt x="1" y="155"/>
                    <a:pt x="1" y="351"/>
                  </a:cubicBezTo>
                  <a:cubicBezTo>
                    <a:pt x="1" y="536"/>
                    <a:pt x="169" y="688"/>
                    <a:pt x="368" y="688"/>
                  </a:cubicBezTo>
                  <a:cubicBezTo>
                    <a:pt x="564" y="688"/>
                    <a:pt x="719" y="536"/>
                    <a:pt x="719" y="351"/>
                  </a:cubicBezTo>
                  <a:cubicBezTo>
                    <a:pt x="719" y="155"/>
                    <a:pt x="564" y="0"/>
                    <a:pt x="3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5"/>
            <p:cNvSpPr/>
            <p:nvPr/>
          </p:nvSpPr>
          <p:spPr>
            <a:xfrm>
              <a:off x="2065688" y="4168048"/>
              <a:ext cx="55829" cy="54819"/>
            </a:xfrm>
            <a:custGeom>
              <a:rect b="b" l="l" r="r" t="t"/>
              <a:pathLst>
                <a:path extrusionOk="0" h="706" w="719">
                  <a:moveTo>
                    <a:pt x="368" y="1"/>
                  </a:moveTo>
                  <a:cubicBezTo>
                    <a:pt x="169" y="1"/>
                    <a:pt x="0" y="156"/>
                    <a:pt x="0" y="351"/>
                  </a:cubicBezTo>
                  <a:cubicBezTo>
                    <a:pt x="0" y="550"/>
                    <a:pt x="169" y="705"/>
                    <a:pt x="368" y="705"/>
                  </a:cubicBezTo>
                  <a:cubicBezTo>
                    <a:pt x="563" y="705"/>
                    <a:pt x="718" y="550"/>
                    <a:pt x="718" y="351"/>
                  </a:cubicBezTo>
                  <a:cubicBezTo>
                    <a:pt x="718" y="156"/>
                    <a:pt x="563" y="1"/>
                    <a:pt x="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5"/>
            <p:cNvSpPr/>
            <p:nvPr/>
          </p:nvSpPr>
          <p:spPr>
            <a:xfrm>
              <a:off x="2165154" y="4168048"/>
              <a:ext cx="55596" cy="54819"/>
            </a:xfrm>
            <a:custGeom>
              <a:rect b="b" l="l" r="r" t="t"/>
              <a:pathLst>
                <a:path extrusionOk="0" h="706" w="716">
                  <a:moveTo>
                    <a:pt x="351" y="1"/>
                  </a:moveTo>
                  <a:cubicBezTo>
                    <a:pt x="152" y="1"/>
                    <a:pt x="0" y="156"/>
                    <a:pt x="0" y="351"/>
                  </a:cubicBezTo>
                  <a:cubicBezTo>
                    <a:pt x="0" y="550"/>
                    <a:pt x="152" y="705"/>
                    <a:pt x="351" y="705"/>
                  </a:cubicBezTo>
                  <a:cubicBezTo>
                    <a:pt x="547" y="705"/>
                    <a:pt x="715" y="550"/>
                    <a:pt x="715" y="351"/>
                  </a:cubicBezTo>
                  <a:cubicBezTo>
                    <a:pt x="715" y="156"/>
                    <a:pt x="547"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5"/>
            <p:cNvSpPr/>
            <p:nvPr/>
          </p:nvSpPr>
          <p:spPr>
            <a:xfrm>
              <a:off x="2005745" y="4155003"/>
              <a:ext cx="55829" cy="53499"/>
            </a:xfrm>
            <a:custGeom>
              <a:rect b="b" l="l" r="r" t="t"/>
              <a:pathLst>
                <a:path extrusionOk="0" h="689" w="719">
                  <a:moveTo>
                    <a:pt x="351" y="0"/>
                  </a:moveTo>
                  <a:cubicBezTo>
                    <a:pt x="155" y="0"/>
                    <a:pt x="0" y="155"/>
                    <a:pt x="0" y="351"/>
                  </a:cubicBezTo>
                  <a:cubicBezTo>
                    <a:pt x="0" y="536"/>
                    <a:pt x="155" y="688"/>
                    <a:pt x="351" y="688"/>
                  </a:cubicBezTo>
                  <a:cubicBezTo>
                    <a:pt x="550" y="688"/>
                    <a:pt x="718" y="536"/>
                    <a:pt x="718" y="351"/>
                  </a:cubicBezTo>
                  <a:cubicBezTo>
                    <a:pt x="718" y="155"/>
                    <a:pt x="550"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5"/>
            <p:cNvSpPr/>
            <p:nvPr/>
          </p:nvSpPr>
          <p:spPr>
            <a:xfrm>
              <a:off x="1320900" y="4142968"/>
              <a:ext cx="55596" cy="54741"/>
            </a:xfrm>
            <a:custGeom>
              <a:rect b="b" l="l" r="r" t="t"/>
              <a:pathLst>
                <a:path extrusionOk="0" h="705" w="716">
                  <a:moveTo>
                    <a:pt x="351" y="0"/>
                  </a:moveTo>
                  <a:cubicBezTo>
                    <a:pt x="152" y="0"/>
                    <a:pt x="1" y="155"/>
                    <a:pt x="1" y="354"/>
                  </a:cubicBezTo>
                  <a:cubicBezTo>
                    <a:pt x="1" y="550"/>
                    <a:pt x="152" y="705"/>
                    <a:pt x="351" y="705"/>
                  </a:cubicBezTo>
                  <a:cubicBezTo>
                    <a:pt x="560" y="705"/>
                    <a:pt x="715" y="550"/>
                    <a:pt x="715" y="354"/>
                  </a:cubicBezTo>
                  <a:cubicBezTo>
                    <a:pt x="715" y="155"/>
                    <a:pt x="560"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5"/>
            <p:cNvSpPr/>
            <p:nvPr/>
          </p:nvSpPr>
          <p:spPr>
            <a:xfrm>
              <a:off x="1283707" y="4155003"/>
              <a:ext cx="55596" cy="53499"/>
            </a:xfrm>
            <a:custGeom>
              <a:rect b="b" l="l" r="r" t="t"/>
              <a:pathLst>
                <a:path extrusionOk="0" h="689" w="716">
                  <a:moveTo>
                    <a:pt x="351" y="0"/>
                  </a:moveTo>
                  <a:cubicBezTo>
                    <a:pt x="156" y="0"/>
                    <a:pt x="1" y="155"/>
                    <a:pt x="1" y="351"/>
                  </a:cubicBezTo>
                  <a:cubicBezTo>
                    <a:pt x="1" y="536"/>
                    <a:pt x="156" y="688"/>
                    <a:pt x="351" y="688"/>
                  </a:cubicBezTo>
                  <a:cubicBezTo>
                    <a:pt x="547" y="688"/>
                    <a:pt x="716" y="536"/>
                    <a:pt x="716" y="351"/>
                  </a:cubicBezTo>
                  <a:cubicBezTo>
                    <a:pt x="716" y="155"/>
                    <a:pt x="547"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5"/>
            <p:cNvSpPr/>
            <p:nvPr/>
          </p:nvSpPr>
          <p:spPr>
            <a:xfrm>
              <a:off x="1457015" y="4142968"/>
              <a:ext cx="55829" cy="54741"/>
            </a:xfrm>
            <a:custGeom>
              <a:rect b="b" l="l" r="r" t="t"/>
              <a:pathLst>
                <a:path extrusionOk="0" h="705" w="719">
                  <a:moveTo>
                    <a:pt x="355" y="0"/>
                  </a:moveTo>
                  <a:cubicBezTo>
                    <a:pt x="156" y="0"/>
                    <a:pt x="1" y="155"/>
                    <a:pt x="1" y="354"/>
                  </a:cubicBezTo>
                  <a:cubicBezTo>
                    <a:pt x="1" y="550"/>
                    <a:pt x="156" y="705"/>
                    <a:pt x="355" y="705"/>
                  </a:cubicBezTo>
                  <a:cubicBezTo>
                    <a:pt x="564" y="705"/>
                    <a:pt x="719" y="550"/>
                    <a:pt x="719" y="354"/>
                  </a:cubicBezTo>
                  <a:cubicBezTo>
                    <a:pt x="719" y="155"/>
                    <a:pt x="564"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5"/>
            <p:cNvSpPr/>
            <p:nvPr/>
          </p:nvSpPr>
          <p:spPr>
            <a:xfrm>
              <a:off x="1422229" y="4153916"/>
              <a:ext cx="55829" cy="53499"/>
            </a:xfrm>
            <a:custGeom>
              <a:rect b="b" l="l" r="r" t="t"/>
              <a:pathLst>
                <a:path extrusionOk="0" h="689" w="719">
                  <a:moveTo>
                    <a:pt x="351" y="1"/>
                  </a:moveTo>
                  <a:cubicBezTo>
                    <a:pt x="155" y="1"/>
                    <a:pt x="0" y="156"/>
                    <a:pt x="0" y="351"/>
                  </a:cubicBezTo>
                  <a:cubicBezTo>
                    <a:pt x="0" y="533"/>
                    <a:pt x="155" y="689"/>
                    <a:pt x="351" y="689"/>
                  </a:cubicBezTo>
                  <a:cubicBezTo>
                    <a:pt x="550" y="689"/>
                    <a:pt x="718" y="533"/>
                    <a:pt x="718" y="351"/>
                  </a:cubicBezTo>
                  <a:cubicBezTo>
                    <a:pt x="718" y="156"/>
                    <a:pt x="550"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5"/>
            <p:cNvSpPr/>
            <p:nvPr/>
          </p:nvSpPr>
          <p:spPr>
            <a:xfrm>
              <a:off x="1163821" y="4028361"/>
              <a:ext cx="1499063" cy="169349"/>
            </a:xfrm>
            <a:custGeom>
              <a:rect b="b" l="l" r="r" t="t"/>
              <a:pathLst>
                <a:path extrusionOk="0" h="2181" w="19306">
                  <a:moveTo>
                    <a:pt x="1352" y="1"/>
                  </a:moveTo>
                  <a:cubicBezTo>
                    <a:pt x="512" y="1"/>
                    <a:pt x="1" y="212"/>
                    <a:pt x="1" y="212"/>
                  </a:cubicBezTo>
                  <a:cubicBezTo>
                    <a:pt x="1" y="212"/>
                    <a:pt x="1" y="832"/>
                    <a:pt x="574" y="1126"/>
                  </a:cubicBezTo>
                  <a:cubicBezTo>
                    <a:pt x="574" y="1126"/>
                    <a:pt x="591" y="1126"/>
                    <a:pt x="604" y="1139"/>
                  </a:cubicBezTo>
                  <a:cubicBezTo>
                    <a:pt x="618" y="1156"/>
                    <a:pt x="631" y="1156"/>
                    <a:pt x="645" y="1169"/>
                  </a:cubicBezTo>
                  <a:lnTo>
                    <a:pt x="675" y="1169"/>
                  </a:lnTo>
                  <a:cubicBezTo>
                    <a:pt x="871" y="1267"/>
                    <a:pt x="1265" y="1449"/>
                    <a:pt x="1403" y="1560"/>
                  </a:cubicBezTo>
                  <a:cubicBezTo>
                    <a:pt x="1545" y="1675"/>
                    <a:pt x="1531" y="1982"/>
                    <a:pt x="1531" y="1982"/>
                  </a:cubicBezTo>
                  <a:lnTo>
                    <a:pt x="2260" y="1982"/>
                  </a:lnTo>
                  <a:cubicBezTo>
                    <a:pt x="2260" y="1982"/>
                    <a:pt x="2405" y="1616"/>
                    <a:pt x="2795" y="1616"/>
                  </a:cubicBezTo>
                  <a:cubicBezTo>
                    <a:pt x="2808" y="1616"/>
                    <a:pt x="2822" y="1617"/>
                    <a:pt x="2836" y="1618"/>
                  </a:cubicBezTo>
                  <a:cubicBezTo>
                    <a:pt x="3288" y="1645"/>
                    <a:pt x="3328" y="1982"/>
                    <a:pt x="3328" y="1982"/>
                  </a:cubicBezTo>
                  <a:lnTo>
                    <a:pt x="4046" y="1982"/>
                  </a:lnTo>
                  <a:cubicBezTo>
                    <a:pt x="4046" y="1982"/>
                    <a:pt x="4087" y="1746"/>
                    <a:pt x="4367" y="1618"/>
                  </a:cubicBezTo>
                  <a:lnTo>
                    <a:pt x="4438" y="1618"/>
                  </a:lnTo>
                  <a:cubicBezTo>
                    <a:pt x="4438" y="1618"/>
                    <a:pt x="5397" y="1552"/>
                    <a:pt x="6653" y="1552"/>
                  </a:cubicBezTo>
                  <a:cubicBezTo>
                    <a:pt x="8291" y="1552"/>
                    <a:pt x="10433" y="1664"/>
                    <a:pt x="11615" y="2181"/>
                  </a:cubicBezTo>
                  <a:lnTo>
                    <a:pt x="12333" y="2181"/>
                  </a:lnTo>
                  <a:cubicBezTo>
                    <a:pt x="12333" y="2181"/>
                    <a:pt x="12360" y="1898"/>
                    <a:pt x="12529" y="1857"/>
                  </a:cubicBezTo>
                  <a:cubicBezTo>
                    <a:pt x="12567" y="1847"/>
                    <a:pt x="12601" y="1842"/>
                    <a:pt x="12632" y="1842"/>
                  </a:cubicBezTo>
                  <a:cubicBezTo>
                    <a:pt x="12896" y="1842"/>
                    <a:pt x="12896" y="2181"/>
                    <a:pt x="12896" y="2181"/>
                  </a:cubicBezTo>
                  <a:lnTo>
                    <a:pt x="13611" y="2181"/>
                  </a:lnTo>
                  <a:cubicBezTo>
                    <a:pt x="16605" y="2150"/>
                    <a:pt x="17684" y="1533"/>
                    <a:pt x="17825" y="1463"/>
                  </a:cubicBezTo>
                  <a:cubicBezTo>
                    <a:pt x="19000" y="951"/>
                    <a:pt x="19305" y="154"/>
                    <a:pt x="19253" y="154"/>
                  </a:cubicBezTo>
                  <a:cubicBezTo>
                    <a:pt x="19251" y="154"/>
                    <a:pt x="19248" y="155"/>
                    <a:pt x="19245" y="158"/>
                  </a:cubicBezTo>
                  <a:cubicBezTo>
                    <a:pt x="18160" y="956"/>
                    <a:pt x="15478" y="1270"/>
                    <a:pt x="12508" y="1270"/>
                  </a:cubicBezTo>
                  <a:cubicBezTo>
                    <a:pt x="8945" y="1270"/>
                    <a:pt x="4967" y="819"/>
                    <a:pt x="2836" y="212"/>
                  </a:cubicBezTo>
                  <a:cubicBezTo>
                    <a:pt x="2274" y="53"/>
                    <a:pt x="1772" y="1"/>
                    <a:pt x="13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5"/>
            <p:cNvSpPr/>
            <p:nvPr/>
          </p:nvSpPr>
          <p:spPr>
            <a:xfrm>
              <a:off x="1163821" y="3981696"/>
              <a:ext cx="320762" cy="46899"/>
            </a:xfrm>
            <a:custGeom>
              <a:rect b="b" l="l" r="r" t="t"/>
              <a:pathLst>
                <a:path extrusionOk="0" h="604" w="4131">
                  <a:moveTo>
                    <a:pt x="1447" y="0"/>
                  </a:moveTo>
                  <a:cubicBezTo>
                    <a:pt x="1403" y="0"/>
                    <a:pt x="1376" y="0"/>
                    <a:pt x="1349" y="14"/>
                  </a:cubicBezTo>
                  <a:lnTo>
                    <a:pt x="1150" y="14"/>
                  </a:lnTo>
                  <a:cubicBezTo>
                    <a:pt x="1137" y="27"/>
                    <a:pt x="1123" y="27"/>
                    <a:pt x="1110" y="27"/>
                  </a:cubicBezTo>
                  <a:lnTo>
                    <a:pt x="1053" y="27"/>
                  </a:lnTo>
                  <a:cubicBezTo>
                    <a:pt x="995" y="41"/>
                    <a:pt x="941" y="54"/>
                    <a:pt x="884" y="54"/>
                  </a:cubicBezTo>
                  <a:cubicBezTo>
                    <a:pt x="844" y="54"/>
                    <a:pt x="813" y="71"/>
                    <a:pt x="786" y="71"/>
                  </a:cubicBezTo>
                  <a:cubicBezTo>
                    <a:pt x="759" y="85"/>
                    <a:pt x="742" y="85"/>
                    <a:pt x="716" y="98"/>
                  </a:cubicBezTo>
                  <a:cubicBezTo>
                    <a:pt x="658" y="112"/>
                    <a:pt x="604" y="125"/>
                    <a:pt x="560" y="139"/>
                  </a:cubicBezTo>
                  <a:cubicBezTo>
                    <a:pt x="506" y="155"/>
                    <a:pt x="463" y="169"/>
                    <a:pt x="422" y="182"/>
                  </a:cubicBezTo>
                  <a:cubicBezTo>
                    <a:pt x="378" y="209"/>
                    <a:pt x="338" y="223"/>
                    <a:pt x="294" y="240"/>
                  </a:cubicBezTo>
                  <a:cubicBezTo>
                    <a:pt x="223" y="280"/>
                    <a:pt x="152" y="324"/>
                    <a:pt x="112" y="351"/>
                  </a:cubicBezTo>
                  <a:cubicBezTo>
                    <a:pt x="85" y="365"/>
                    <a:pt x="68" y="378"/>
                    <a:pt x="41" y="391"/>
                  </a:cubicBezTo>
                  <a:cubicBezTo>
                    <a:pt x="28" y="408"/>
                    <a:pt x="14" y="422"/>
                    <a:pt x="1" y="435"/>
                  </a:cubicBezTo>
                  <a:cubicBezTo>
                    <a:pt x="14" y="435"/>
                    <a:pt x="41" y="422"/>
                    <a:pt x="55" y="408"/>
                  </a:cubicBezTo>
                  <a:cubicBezTo>
                    <a:pt x="68" y="391"/>
                    <a:pt x="99" y="378"/>
                    <a:pt x="126" y="365"/>
                  </a:cubicBezTo>
                  <a:cubicBezTo>
                    <a:pt x="169" y="338"/>
                    <a:pt x="237" y="307"/>
                    <a:pt x="308" y="280"/>
                  </a:cubicBezTo>
                  <a:cubicBezTo>
                    <a:pt x="351" y="267"/>
                    <a:pt x="392" y="240"/>
                    <a:pt x="436" y="223"/>
                  </a:cubicBezTo>
                  <a:cubicBezTo>
                    <a:pt x="476" y="209"/>
                    <a:pt x="520" y="209"/>
                    <a:pt x="574" y="196"/>
                  </a:cubicBezTo>
                  <a:cubicBezTo>
                    <a:pt x="618" y="169"/>
                    <a:pt x="675" y="169"/>
                    <a:pt x="729" y="155"/>
                  </a:cubicBezTo>
                  <a:cubicBezTo>
                    <a:pt x="742" y="155"/>
                    <a:pt x="773" y="139"/>
                    <a:pt x="800" y="139"/>
                  </a:cubicBezTo>
                  <a:cubicBezTo>
                    <a:pt x="827" y="139"/>
                    <a:pt x="857" y="125"/>
                    <a:pt x="884" y="125"/>
                  </a:cubicBezTo>
                  <a:cubicBezTo>
                    <a:pt x="941" y="125"/>
                    <a:pt x="1012" y="112"/>
                    <a:pt x="1066" y="112"/>
                  </a:cubicBezTo>
                  <a:cubicBezTo>
                    <a:pt x="1096" y="98"/>
                    <a:pt x="1123" y="98"/>
                    <a:pt x="1150" y="98"/>
                  </a:cubicBezTo>
                  <a:lnTo>
                    <a:pt x="1248" y="98"/>
                  </a:lnTo>
                  <a:cubicBezTo>
                    <a:pt x="1279" y="98"/>
                    <a:pt x="1305" y="98"/>
                    <a:pt x="1349" y="85"/>
                  </a:cubicBezTo>
                  <a:lnTo>
                    <a:pt x="1447" y="85"/>
                  </a:lnTo>
                  <a:cubicBezTo>
                    <a:pt x="1501" y="98"/>
                    <a:pt x="1572" y="98"/>
                    <a:pt x="1643" y="98"/>
                  </a:cubicBezTo>
                  <a:lnTo>
                    <a:pt x="1740" y="98"/>
                  </a:lnTo>
                  <a:cubicBezTo>
                    <a:pt x="1771" y="98"/>
                    <a:pt x="1798" y="98"/>
                    <a:pt x="1838" y="112"/>
                  </a:cubicBezTo>
                  <a:cubicBezTo>
                    <a:pt x="1895" y="112"/>
                    <a:pt x="1966" y="125"/>
                    <a:pt x="2037" y="125"/>
                  </a:cubicBezTo>
                  <a:cubicBezTo>
                    <a:pt x="2064" y="125"/>
                    <a:pt x="2108" y="125"/>
                    <a:pt x="2135" y="139"/>
                  </a:cubicBezTo>
                  <a:lnTo>
                    <a:pt x="2233" y="155"/>
                  </a:lnTo>
                  <a:cubicBezTo>
                    <a:pt x="2303" y="155"/>
                    <a:pt x="2374" y="169"/>
                    <a:pt x="2428" y="182"/>
                  </a:cubicBezTo>
                  <a:cubicBezTo>
                    <a:pt x="2570" y="196"/>
                    <a:pt x="2698" y="223"/>
                    <a:pt x="2809" y="253"/>
                  </a:cubicBezTo>
                  <a:cubicBezTo>
                    <a:pt x="2880" y="267"/>
                    <a:pt x="2934" y="280"/>
                    <a:pt x="2991" y="294"/>
                  </a:cubicBezTo>
                  <a:cubicBezTo>
                    <a:pt x="3062" y="307"/>
                    <a:pt x="3119" y="324"/>
                    <a:pt x="3173" y="338"/>
                  </a:cubicBezTo>
                  <a:cubicBezTo>
                    <a:pt x="3288" y="365"/>
                    <a:pt x="3386" y="391"/>
                    <a:pt x="3483" y="422"/>
                  </a:cubicBezTo>
                  <a:cubicBezTo>
                    <a:pt x="3541" y="422"/>
                    <a:pt x="3581" y="435"/>
                    <a:pt x="3625" y="449"/>
                  </a:cubicBezTo>
                  <a:cubicBezTo>
                    <a:pt x="3665" y="462"/>
                    <a:pt x="3709" y="476"/>
                    <a:pt x="3750" y="493"/>
                  </a:cubicBezTo>
                  <a:cubicBezTo>
                    <a:pt x="3834" y="520"/>
                    <a:pt x="3905" y="533"/>
                    <a:pt x="3962" y="547"/>
                  </a:cubicBezTo>
                  <a:cubicBezTo>
                    <a:pt x="4073" y="590"/>
                    <a:pt x="4131" y="604"/>
                    <a:pt x="4131" y="604"/>
                  </a:cubicBezTo>
                  <a:cubicBezTo>
                    <a:pt x="4131" y="604"/>
                    <a:pt x="4073" y="577"/>
                    <a:pt x="3962" y="533"/>
                  </a:cubicBezTo>
                  <a:cubicBezTo>
                    <a:pt x="3905" y="520"/>
                    <a:pt x="3834" y="493"/>
                    <a:pt x="3763" y="462"/>
                  </a:cubicBezTo>
                  <a:cubicBezTo>
                    <a:pt x="3679" y="435"/>
                    <a:pt x="3595" y="391"/>
                    <a:pt x="3497" y="365"/>
                  </a:cubicBezTo>
                  <a:cubicBezTo>
                    <a:pt x="3399" y="338"/>
                    <a:pt x="3301" y="307"/>
                    <a:pt x="3187" y="267"/>
                  </a:cubicBezTo>
                  <a:cubicBezTo>
                    <a:pt x="3133" y="253"/>
                    <a:pt x="3075" y="240"/>
                    <a:pt x="3018" y="223"/>
                  </a:cubicBezTo>
                  <a:cubicBezTo>
                    <a:pt x="2951" y="209"/>
                    <a:pt x="2893" y="182"/>
                    <a:pt x="2836" y="169"/>
                  </a:cubicBezTo>
                  <a:cubicBezTo>
                    <a:pt x="2765" y="155"/>
                    <a:pt x="2711" y="139"/>
                    <a:pt x="2641" y="125"/>
                  </a:cubicBezTo>
                  <a:cubicBezTo>
                    <a:pt x="2614" y="125"/>
                    <a:pt x="2583" y="112"/>
                    <a:pt x="2543" y="112"/>
                  </a:cubicBezTo>
                  <a:cubicBezTo>
                    <a:pt x="2512" y="98"/>
                    <a:pt x="2485" y="98"/>
                    <a:pt x="2445" y="98"/>
                  </a:cubicBezTo>
                  <a:cubicBezTo>
                    <a:pt x="2388" y="85"/>
                    <a:pt x="2317" y="71"/>
                    <a:pt x="2246" y="54"/>
                  </a:cubicBezTo>
                  <a:lnTo>
                    <a:pt x="2148" y="41"/>
                  </a:lnTo>
                  <a:cubicBezTo>
                    <a:pt x="2108" y="41"/>
                    <a:pt x="2078" y="41"/>
                    <a:pt x="2051" y="27"/>
                  </a:cubicBezTo>
                  <a:cubicBezTo>
                    <a:pt x="1980" y="27"/>
                    <a:pt x="1909" y="27"/>
                    <a:pt x="1838" y="14"/>
                  </a:cubicBezTo>
                  <a:lnTo>
                    <a:pt x="1740" y="14"/>
                  </a:lnTo>
                  <a:cubicBezTo>
                    <a:pt x="1713" y="14"/>
                    <a:pt x="1670" y="0"/>
                    <a:pt x="1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5"/>
            <p:cNvSpPr/>
            <p:nvPr/>
          </p:nvSpPr>
          <p:spPr>
            <a:xfrm>
              <a:off x="1542116" y="3723054"/>
              <a:ext cx="914222" cy="253985"/>
            </a:xfrm>
            <a:custGeom>
              <a:rect b="b" l="l" r="r" t="t"/>
              <a:pathLst>
                <a:path extrusionOk="0" h="3271" w="11774">
                  <a:moveTo>
                    <a:pt x="0" y="0"/>
                  </a:moveTo>
                  <a:cubicBezTo>
                    <a:pt x="0" y="1"/>
                    <a:pt x="44" y="31"/>
                    <a:pt x="129" y="71"/>
                  </a:cubicBezTo>
                  <a:cubicBezTo>
                    <a:pt x="213" y="115"/>
                    <a:pt x="324" y="183"/>
                    <a:pt x="479" y="267"/>
                  </a:cubicBezTo>
                  <a:cubicBezTo>
                    <a:pt x="621" y="351"/>
                    <a:pt x="803" y="466"/>
                    <a:pt x="1012" y="577"/>
                  </a:cubicBezTo>
                  <a:cubicBezTo>
                    <a:pt x="1224" y="688"/>
                    <a:pt x="1464" y="830"/>
                    <a:pt x="1716" y="958"/>
                  </a:cubicBezTo>
                  <a:cubicBezTo>
                    <a:pt x="1983" y="1096"/>
                    <a:pt x="2263" y="1251"/>
                    <a:pt x="2559" y="1406"/>
                  </a:cubicBezTo>
                  <a:cubicBezTo>
                    <a:pt x="2866" y="1561"/>
                    <a:pt x="3176" y="1717"/>
                    <a:pt x="3513" y="1885"/>
                  </a:cubicBezTo>
                  <a:cubicBezTo>
                    <a:pt x="3851" y="2037"/>
                    <a:pt x="4188" y="2205"/>
                    <a:pt x="4552" y="2360"/>
                  </a:cubicBezTo>
                  <a:cubicBezTo>
                    <a:pt x="4906" y="2516"/>
                    <a:pt x="5270" y="2671"/>
                    <a:pt x="5634" y="2812"/>
                  </a:cubicBezTo>
                  <a:cubicBezTo>
                    <a:pt x="6002" y="2937"/>
                    <a:pt x="6379" y="3065"/>
                    <a:pt x="6774" y="3149"/>
                  </a:cubicBezTo>
                  <a:cubicBezTo>
                    <a:pt x="6858" y="3163"/>
                    <a:pt x="6956" y="3190"/>
                    <a:pt x="7053" y="3190"/>
                  </a:cubicBezTo>
                  <a:cubicBezTo>
                    <a:pt x="7151" y="3203"/>
                    <a:pt x="7249" y="3217"/>
                    <a:pt x="7350" y="3217"/>
                  </a:cubicBezTo>
                  <a:cubicBezTo>
                    <a:pt x="7434" y="3234"/>
                    <a:pt x="7532" y="3234"/>
                    <a:pt x="7630" y="3247"/>
                  </a:cubicBezTo>
                  <a:cubicBezTo>
                    <a:pt x="7714" y="3247"/>
                    <a:pt x="7812" y="3261"/>
                    <a:pt x="7910" y="3261"/>
                  </a:cubicBezTo>
                  <a:cubicBezTo>
                    <a:pt x="8091" y="3267"/>
                    <a:pt x="8271" y="3271"/>
                    <a:pt x="8447" y="3271"/>
                  </a:cubicBezTo>
                  <a:cubicBezTo>
                    <a:pt x="8982" y="3271"/>
                    <a:pt x="9486" y="3240"/>
                    <a:pt x="9919" y="3176"/>
                  </a:cubicBezTo>
                  <a:cubicBezTo>
                    <a:pt x="10216" y="3133"/>
                    <a:pt x="10482" y="3079"/>
                    <a:pt x="10722" y="3008"/>
                  </a:cubicBezTo>
                  <a:cubicBezTo>
                    <a:pt x="10944" y="2937"/>
                    <a:pt x="11143" y="2866"/>
                    <a:pt x="11295" y="2812"/>
                  </a:cubicBezTo>
                  <a:cubicBezTo>
                    <a:pt x="11463" y="2741"/>
                    <a:pt x="11578" y="2671"/>
                    <a:pt x="11662" y="2627"/>
                  </a:cubicBezTo>
                  <a:cubicBezTo>
                    <a:pt x="11732" y="2573"/>
                    <a:pt x="11772" y="2543"/>
                    <a:pt x="11773" y="2543"/>
                  </a:cubicBezTo>
                  <a:lnTo>
                    <a:pt x="11773" y="2543"/>
                  </a:lnTo>
                  <a:cubicBezTo>
                    <a:pt x="11772" y="2543"/>
                    <a:pt x="11732" y="2573"/>
                    <a:pt x="11662" y="2613"/>
                  </a:cubicBezTo>
                  <a:cubicBezTo>
                    <a:pt x="11578" y="2671"/>
                    <a:pt x="11450" y="2728"/>
                    <a:pt x="11295" y="2782"/>
                  </a:cubicBezTo>
                  <a:cubicBezTo>
                    <a:pt x="11126" y="2853"/>
                    <a:pt x="10931" y="2910"/>
                    <a:pt x="10705" y="2964"/>
                  </a:cubicBezTo>
                  <a:cubicBezTo>
                    <a:pt x="10469" y="3021"/>
                    <a:pt x="10199" y="3079"/>
                    <a:pt x="9919" y="3106"/>
                  </a:cubicBezTo>
                  <a:cubicBezTo>
                    <a:pt x="9563" y="3156"/>
                    <a:pt x="9171" y="3182"/>
                    <a:pt x="8755" y="3182"/>
                  </a:cubicBezTo>
                  <a:cubicBezTo>
                    <a:pt x="8482" y="3182"/>
                    <a:pt x="8200" y="3171"/>
                    <a:pt x="7910" y="3149"/>
                  </a:cubicBezTo>
                  <a:cubicBezTo>
                    <a:pt x="7728" y="3133"/>
                    <a:pt x="7546" y="3119"/>
                    <a:pt x="7364" y="3106"/>
                  </a:cubicBezTo>
                  <a:cubicBezTo>
                    <a:pt x="7266" y="3092"/>
                    <a:pt x="7165" y="3079"/>
                    <a:pt x="7067" y="3079"/>
                  </a:cubicBezTo>
                  <a:cubicBezTo>
                    <a:pt x="6983" y="3065"/>
                    <a:pt x="6885" y="3048"/>
                    <a:pt x="6787" y="3021"/>
                  </a:cubicBezTo>
                  <a:cubicBezTo>
                    <a:pt x="6423" y="2937"/>
                    <a:pt x="6055" y="2812"/>
                    <a:pt x="5678" y="2684"/>
                  </a:cubicBezTo>
                  <a:cubicBezTo>
                    <a:pt x="5496" y="2613"/>
                    <a:pt x="5327" y="2529"/>
                    <a:pt x="5142" y="2458"/>
                  </a:cubicBezTo>
                  <a:cubicBezTo>
                    <a:pt x="4960" y="2391"/>
                    <a:pt x="4778" y="2307"/>
                    <a:pt x="4596" y="2236"/>
                  </a:cubicBezTo>
                  <a:cubicBezTo>
                    <a:pt x="4245" y="2081"/>
                    <a:pt x="3908" y="1926"/>
                    <a:pt x="3571" y="1770"/>
                  </a:cubicBezTo>
                  <a:cubicBezTo>
                    <a:pt x="3234" y="1615"/>
                    <a:pt x="2910" y="1447"/>
                    <a:pt x="2613" y="1309"/>
                  </a:cubicBezTo>
                  <a:cubicBezTo>
                    <a:pt x="2306" y="1167"/>
                    <a:pt x="2023" y="1025"/>
                    <a:pt x="1757" y="887"/>
                  </a:cubicBezTo>
                  <a:cubicBezTo>
                    <a:pt x="1491" y="759"/>
                    <a:pt x="1251" y="634"/>
                    <a:pt x="1042" y="520"/>
                  </a:cubicBezTo>
                  <a:cubicBezTo>
                    <a:pt x="830" y="422"/>
                    <a:pt x="634" y="324"/>
                    <a:pt x="493" y="240"/>
                  </a:cubicBezTo>
                  <a:cubicBezTo>
                    <a:pt x="186" y="85"/>
                    <a:pt x="1" y="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56"/>
          <p:cNvSpPr txBox="1"/>
          <p:nvPr>
            <p:ph idx="5" type="title"/>
          </p:nvPr>
        </p:nvSpPr>
        <p:spPr>
          <a:xfrm>
            <a:off x="1822488" y="436600"/>
            <a:ext cx="5495700" cy="9675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Position v. Salary</a:t>
            </a:r>
            <a:endParaRPr/>
          </a:p>
        </p:txBody>
      </p:sp>
      <p:grpSp>
        <p:nvGrpSpPr>
          <p:cNvPr id="1143" name="Google Shape;1143;p56"/>
          <p:cNvGrpSpPr/>
          <p:nvPr/>
        </p:nvGrpSpPr>
        <p:grpSpPr>
          <a:xfrm>
            <a:off x="2499106" y="539085"/>
            <a:ext cx="4142471" cy="284588"/>
            <a:chOff x="1320489" y="945231"/>
            <a:chExt cx="4681816" cy="284589"/>
          </a:xfrm>
        </p:grpSpPr>
        <p:sp>
          <p:nvSpPr>
            <p:cNvPr id="1144" name="Google Shape;1144;p56"/>
            <p:cNvSpPr/>
            <p:nvPr/>
          </p:nvSpPr>
          <p:spPr>
            <a:xfrm>
              <a:off x="1320489" y="94523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5703655" y="94523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6" name="Google Shape;1146;p56"/>
          <p:cNvPicPr preferRelativeResize="0"/>
          <p:nvPr/>
        </p:nvPicPr>
        <p:blipFill>
          <a:blip r:embed="rId3">
            <a:alphaModFix/>
          </a:blip>
          <a:stretch>
            <a:fillRect/>
          </a:stretch>
        </p:blipFill>
        <p:spPr>
          <a:xfrm>
            <a:off x="2285488" y="1341800"/>
            <a:ext cx="4569702" cy="3434600"/>
          </a:xfrm>
          <a:prstGeom prst="rect">
            <a:avLst/>
          </a:prstGeom>
          <a:noFill/>
          <a:ln cap="flat" cmpd="sng" w="9525">
            <a:solidFill>
              <a:schemeClr val="dk2"/>
            </a:solidFill>
            <a:prstDash val="solid"/>
            <a:round/>
            <a:headEnd len="sm" w="sm" type="none"/>
            <a:tailEnd len="sm" w="sm" type="none"/>
          </a:ln>
        </p:spPr>
      </p:pic>
      <p:cxnSp>
        <p:nvCxnSpPr>
          <p:cNvPr id="1147" name="Google Shape;1147;p56"/>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grpSp>
        <p:nvGrpSpPr>
          <p:cNvPr id="1148" name="Google Shape;1148;p56"/>
          <p:cNvGrpSpPr/>
          <p:nvPr/>
        </p:nvGrpSpPr>
        <p:grpSpPr>
          <a:xfrm>
            <a:off x="7626375" y="2202250"/>
            <a:ext cx="841745" cy="1041350"/>
            <a:chOff x="6834925" y="3402900"/>
            <a:chExt cx="841745" cy="1041350"/>
          </a:xfrm>
        </p:grpSpPr>
        <p:grpSp>
          <p:nvGrpSpPr>
            <p:cNvPr id="1149" name="Google Shape;1149;p56"/>
            <p:cNvGrpSpPr/>
            <p:nvPr/>
          </p:nvGrpSpPr>
          <p:grpSpPr>
            <a:xfrm>
              <a:off x="6834925" y="3402900"/>
              <a:ext cx="841745" cy="1041350"/>
              <a:chOff x="6834925" y="3402900"/>
              <a:chExt cx="841745" cy="1041350"/>
            </a:xfrm>
          </p:grpSpPr>
          <p:sp>
            <p:nvSpPr>
              <p:cNvPr id="1150" name="Google Shape;1150;p56"/>
              <p:cNvSpPr/>
              <p:nvPr/>
            </p:nvSpPr>
            <p:spPr>
              <a:xfrm>
                <a:off x="6834925" y="3402900"/>
                <a:ext cx="841745" cy="1041350"/>
              </a:xfrm>
              <a:custGeom>
                <a:rect b="b" l="l" r="r" t="t"/>
                <a:pathLst>
                  <a:path extrusionOk="0" h="11801" w="9539">
                    <a:moveTo>
                      <a:pt x="280" y="1"/>
                    </a:moveTo>
                    <a:cubicBezTo>
                      <a:pt x="125" y="1"/>
                      <a:pt x="1" y="129"/>
                      <a:pt x="1" y="281"/>
                    </a:cubicBezTo>
                    <a:lnTo>
                      <a:pt x="1" y="11521"/>
                    </a:lnTo>
                    <a:cubicBezTo>
                      <a:pt x="1" y="11676"/>
                      <a:pt x="125" y="11801"/>
                      <a:pt x="280" y="11801"/>
                    </a:cubicBezTo>
                    <a:lnTo>
                      <a:pt x="9272" y="11801"/>
                    </a:lnTo>
                    <a:cubicBezTo>
                      <a:pt x="9427" y="11801"/>
                      <a:pt x="9538" y="11676"/>
                      <a:pt x="9538" y="11521"/>
                    </a:cubicBezTo>
                    <a:lnTo>
                      <a:pt x="9538" y="281"/>
                    </a:lnTo>
                    <a:cubicBezTo>
                      <a:pt x="9538" y="129"/>
                      <a:pt x="9427" y="1"/>
                      <a:pt x="9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rot="-5400000">
                <a:off x="6506725" y="3731100"/>
                <a:ext cx="1041300" cy="384900"/>
              </a:xfrm>
              <a:prstGeom prst="round2SameRect">
                <a:avLst>
                  <a:gd fmla="val 6781" name="adj1"/>
                  <a:gd fmla="val 0" name="adj2"/>
                </a:avLst>
              </a:pr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6931639" y="3489819"/>
                <a:ext cx="649553" cy="867600"/>
              </a:xfrm>
              <a:custGeom>
                <a:rect b="b" l="l" r="r" t="t"/>
                <a:pathLst>
                  <a:path extrusionOk="0" h="9832" w="7361">
                    <a:moveTo>
                      <a:pt x="0" y="0"/>
                    </a:moveTo>
                    <a:lnTo>
                      <a:pt x="0" y="9831"/>
                    </a:lnTo>
                    <a:lnTo>
                      <a:pt x="7360" y="9831"/>
                    </a:lnTo>
                    <a:lnTo>
                      <a:pt x="7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7049444" y="3835467"/>
                <a:ext cx="123804" cy="117892"/>
              </a:xfrm>
              <a:custGeom>
                <a:rect b="b" l="l" r="r" t="t"/>
                <a:pathLst>
                  <a:path extrusionOk="0" h="1336" w="1403">
                    <a:moveTo>
                      <a:pt x="702" y="382"/>
                    </a:moveTo>
                    <a:cubicBezTo>
                      <a:pt x="884" y="382"/>
                      <a:pt x="1039" y="507"/>
                      <a:pt x="1039" y="675"/>
                    </a:cubicBezTo>
                    <a:cubicBezTo>
                      <a:pt x="1039" y="830"/>
                      <a:pt x="884" y="972"/>
                      <a:pt x="702" y="972"/>
                    </a:cubicBezTo>
                    <a:cubicBezTo>
                      <a:pt x="520" y="972"/>
                      <a:pt x="378" y="830"/>
                      <a:pt x="378" y="675"/>
                    </a:cubicBezTo>
                    <a:cubicBezTo>
                      <a:pt x="378" y="507"/>
                      <a:pt x="520" y="382"/>
                      <a:pt x="702" y="382"/>
                    </a:cubicBezTo>
                    <a:close/>
                    <a:moveTo>
                      <a:pt x="702" y="1"/>
                    </a:moveTo>
                    <a:cubicBezTo>
                      <a:pt x="321" y="1"/>
                      <a:pt x="0" y="311"/>
                      <a:pt x="0" y="675"/>
                    </a:cubicBezTo>
                    <a:cubicBezTo>
                      <a:pt x="0" y="1043"/>
                      <a:pt x="321" y="1336"/>
                      <a:pt x="702" y="1336"/>
                    </a:cubicBezTo>
                    <a:cubicBezTo>
                      <a:pt x="1096" y="1336"/>
                      <a:pt x="1403" y="1043"/>
                      <a:pt x="1403" y="675"/>
                    </a:cubicBezTo>
                    <a:cubicBezTo>
                      <a:pt x="1403" y="311"/>
                      <a:pt x="109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7185691" y="3835467"/>
                <a:ext cx="124157" cy="117892"/>
              </a:xfrm>
              <a:custGeom>
                <a:rect b="b" l="l" r="r" t="t"/>
                <a:pathLst>
                  <a:path extrusionOk="0" h="1336" w="1407">
                    <a:moveTo>
                      <a:pt x="702" y="382"/>
                    </a:moveTo>
                    <a:cubicBezTo>
                      <a:pt x="884" y="382"/>
                      <a:pt x="1039" y="507"/>
                      <a:pt x="1039" y="675"/>
                    </a:cubicBezTo>
                    <a:cubicBezTo>
                      <a:pt x="1039" y="830"/>
                      <a:pt x="884" y="972"/>
                      <a:pt x="702" y="972"/>
                    </a:cubicBezTo>
                    <a:cubicBezTo>
                      <a:pt x="520" y="972"/>
                      <a:pt x="378" y="830"/>
                      <a:pt x="378" y="675"/>
                    </a:cubicBezTo>
                    <a:cubicBezTo>
                      <a:pt x="378" y="507"/>
                      <a:pt x="520" y="382"/>
                      <a:pt x="702" y="382"/>
                    </a:cubicBezTo>
                    <a:close/>
                    <a:moveTo>
                      <a:pt x="702" y="1"/>
                    </a:moveTo>
                    <a:cubicBezTo>
                      <a:pt x="324" y="1"/>
                      <a:pt x="1" y="311"/>
                      <a:pt x="1" y="675"/>
                    </a:cubicBezTo>
                    <a:cubicBezTo>
                      <a:pt x="1" y="1043"/>
                      <a:pt x="324" y="1336"/>
                      <a:pt x="702" y="1336"/>
                    </a:cubicBezTo>
                    <a:cubicBezTo>
                      <a:pt x="1096" y="1336"/>
                      <a:pt x="1406" y="1043"/>
                      <a:pt x="1406" y="675"/>
                    </a:cubicBezTo>
                    <a:cubicBezTo>
                      <a:pt x="1406" y="311"/>
                      <a:pt x="109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7323174" y="3835467"/>
                <a:ext cx="124069" cy="117892"/>
              </a:xfrm>
              <a:custGeom>
                <a:rect b="b" l="l" r="r" t="t"/>
                <a:pathLst>
                  <a:path extrusionOk="0" h="1336" w="1406">
                    <a:moveTo>
                      <a:pt x="705" y="382"/>
                    </a:moveTo>
                    <a:cubicBezTo>
                      <a:pt x="887" y="382"/>
                      <a:pt x="1028" y="507"/>
                      <a:pt x="1028" y="675"/>
                    </a:cubicBezTo>
                    <a:cubicBezTo>
                      <a:pt x="1028" y="830"/>
                      <a:pt x="887" y="972"/>
                      <a:pt x="705" y="972"/>
                    </a:cubicBezTo>
                    <a:cubicBezTo>
                      <a:pt x="523" y="972"/>
                      <a:pt x="368" y="830"/>
                      <a:pt x="368" y="675"/>
                    </a:cubicBezTo>
                    <a:cubicBezTo>
                      <a:pt x="368" y="507"/>
                      <a:pt x="523" y="382"/>
                      <a:pt x="705" y="382"/>
                    </a:cubicBezTo>
                    <a:close/>
                    <a:moveTo>
                      <a:pt x="705" y="1"/>
                    </a:moveTo>
                    <a:cubicBezTo>
                      <a:pt x="310" y="1"/>
                      <a:pt x="0" y="311"/>
                      <a:pt x="0" y="675"/>
                    </a:cubicBezTo>
                    <a:cubicBezTo>
                      <a:pt x="0" y="1043"/>
                      <a:pt x="310" y="1336"/>
                      <a:pt x="705" y="1336"/>
                    </a:cubicBezTo>
                    <a:cubicBezTo>
                      <a:pt x="1082" y="1336"/>
                      <a:pt x="1406" y="1043"/>
                      <a:pt x="1406" y="675"/>
                    </a:cubicBezTo>
                    <a:cubicBezTo>
                      <a:pt x="1406" y="311"/>
                      <a:pt x="1082"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7255050" y="3995540"/>
                <a:ext cx="124069" cy="117892"/>
              </a:xfrm>
              <a:custGeom>
                <a:rect b="b" l="l" r="r" t="t"/>
                <a:pathLst>
                  <a:path extrusionOk="0" h="1336" w="1406">
                    <a:moveTo>
                      <a:pt x="705" y="378"/>
                    </a:moveTo>
                    <a:cubicBezTo>
                      <a:pt x="887" y="378"/>
                      <a:pt x="1025" y="506"/>
                      <a:pt x="1025" y="662"/>
                    </a:cubicBezTo>
                    <a:cubicBezTo>
                      <a:pt x="1025" y="830"/>
                      <a:pt x="887" y="955"/>
                      <a:pt x="705" y="955"/>
                    </a:cubicBezTo>
                    <a:cubicBezTo>
                      <a:pt x="519" y="955"/>
                      <a:pt x="368" y="830"/>
                      <a:pt x="368" y="662"/>
                    </a:cubicBezTo>
                    <a:cubicBezTo>
                      <a:pt x="368" y="506"/>
                      <a:pt x="519" y="378"/>
                      <a:pt x="705" y="378"/>
                    </a:cubicBezTo>
                    <a:close/>
                    <a:moveTo>
                      <a:pt x="705" y="1"/>
                    </a:moveTo>
                    <a:cubicBezTo>
                      <a:pt x="310" y="1"/>
                      <a:pt x="0" y="294"/>
                      <a:pt x="0" y="662"/>
                    </a:cubicBezTo>
                    <a:cubicBezTo>
                      <a:pt x="0" y="1039"/>
                      <a:pt x="310" y="1336"/>
                      <a:pt x="705" y="1336"/>
                    </a:cubicBezTo>
                    <a:cubicBezTo>
                      <a:pt x="1082" y="1336"/>
                      <a:pt x="1406" y="1039"/>
                      <a:pt x="1406" y="662"/>
                    </a:cubicBezTo>
                    <a:cubicBezTo>
                      <a:pt x="1406" y="294"/>
                      <a:pt x="1082"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7194339" y="3674335"/>
                <a:ext cx="116657" cy="114274"/>
              </a:xfrm>
              <a:custGeom>
                <a:rect b="b" l="l" r="r" t="t"/>
                <a:pathLst>
                  <a:path extrusionOk="0" h="1295" w="1322">
                    <a:moveTo>
                      <a:pt x="149" y="0"/>
                    </a:moveTo>
                    <a:cubicBezTo>
                      <a:pt x="112" y="0"/>
                      <a:pt x="78" y="15"/>
                      <a:pt x="58" y="43"/>
                    </a:cubicBezTo>
                    <a:cubicBezTo>
                      <a:pt x="0" y="101"/>
                      <a:pt x="0" y="185"/>
                      <a:pt x="58" y="239"/>
                    </a:cubicBezTo>
                    <a:lnTo>
                      <a:pt x="449" y="647"/>
                    </a:lnTo>
                    <a:lnTo>
                      <a:pt x="58" y="1055"/>
                    </a:lnTo>
                    <a:cubicBezTo>
                      <a:pt x="0" y="1112"/>
                      <a:pt x="0" y="1196"/>
                      <a:pt x="58" y="1250"/>
                    </a:cubicBezTo>
                    <a:cubicBezTo>
                      <a:pt x="71" y="1281"/>
                      <a:pt x="112" y="1294"/>
                      <a:pt x="155" y="1294"/>
                    </a:cubicBezTo>
                    <a:cubicBezTo>
                      <a:pt x="182" y="1294"/>
                      <a:pt x="226" y="1281"/>
                      <a:pt x="253" y="1250"/>
                    </a:cubicBezTo>
                    <a:lnTo>
                      <a:pt x="661" y="846"/>
                    </a:lnTo>
                    <a:lnTo>
                      <a:pt x="1069" y="1250"/>
                    </a:lnTo>
                    <a:cubicBezTo>
                      <a:pt x="1096" y="1281"/>
                      <a:pt x="1123" y="1294"/>
                      <a:pt x="1167" y="1294"/>
                    </a:cubicBezTo>
                    <a:cubicBezTo>
                      <a:pt x="1194" y="1294"/>
                      <a:pt x="1238" y="1281"/>
                      <a:pt x="1265" y="1250"/>
                    </a:cubicBezTo>
                    <a:cubicBezTo>
                      <a:pt x="1322" y="1196"/>
                      <a:pt x="1322" y="1112"/>
                      <a:pt x="1265" y="1055"/>
                    </a:cubicBezTo>
                    <a:lnTo>
                      <a:pt x="857" y="647"/>
                    </a:lnTo>
                    <a:lnTo>
                      <a:pt x="1265" y="239"/>
                    </a:lnTo>
                    <a:cubicBezTo>
                      <a:pt x="1322" y="185"/>
                      <a:pt x="1322" y="101"/>
                      <a:pt x="1265" y="43"/>
                    </a:cubicBezTo>
                    <a:cubicBezTo>
                      <a:pt x="1236" y="15"/>
                      <a:pt x="1197" y="0"/>
                      <a:pt x="1161" y="0"/>
                    </a:cubicBezTo>
                    <a:cubicBezTo>
                      <a:pt x="1124" y="0"/>
                      <a:pt x="1089" y="15"/>
                      <a:pt x="1069" y="43"/>
                    </a:cubicBezTo>
                    <a:lnTo>
                      <a:pt x="661" y="451"/>
                    </a:lnTo>
                    <a:lnTo>
                      <a:pt x="253" y="43"/>
                    </a:lnTo>
                    <a:cubicBezTo>
                      <a:pt x="225" y="15"/>
                      <a:pt x="186" y="0"/>
                      <a:pt x="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7330586" y="3674335"/>
                <a:ext cx="116657" cy="114274"/>
              </a:xfrm>
              <a:custGeom>
                <a:rect b="b" l="l" r="r" t="t"/>
                <a:pathLst>
                  <a:path extrusionOk="0" h="1295" w="1322">
                    <a:moveTo>
                      <a:pt x="157" y="0"/>
                    </a:moveTo>
                    <a:cubicBezTo>
                      <a:pt x="122" y="0"/>
                      <a:pt x="86" y="15"/>
                      <a:pt x="58" y="43"/>
                    </a:cubicBezTo>
                    <a:cubicBezTo>
                      <a:pt x="0" y="101"/>
                      <a:pt x="0" y="185"/>
                      <a:pt x="58" y="239"/>
                    </a:cubicBezTo>
                    <a:lnTo>
                      <a:pt x="466" y="647"/>
                    </a:lnTo>
                    <a:lnTo>
                      <a:pt x="58" y="1055"/>
                    </a:lnTo>
                    <a:cubicBezTo>
                      <a:pt x="0" y="1112"/>
                      <a:pt x="0" y="1196"/>
                      <a:pt x="58" y="1250"/>
                    </a:cubicBezTo>
                    <a:cubicBezTo>
                      <a:pt x="85" y="1281"/>
                      <a:pt x="115" y="1294"/>
                      <a:pt x="156" y="1294"/>
                    </a:cubicBezTo>
                    <a:cubicBezTo>
                      <a:pt x="199" y="1294"/>
                      <a:pt x="226" y="1281"/>
                      <a:pt x="253" y="1250"/>
                    </a:cubicBezTo>
                    <a:lnTo>
                      <a:pt x="661" y="846"/>
                    </a:lnTo>
                    <a:lnTo>
                      <a:pt x="1069" y="1250"/>
                    </a:lnTo>
                    <a:cubicBezTo>
                      <a:pt x="1096" y="1281"/>
                      <a:pt x="1126" y="1294"/>
                      <a:pt x="1167" y="1294"/>
                    </a:cubicBezTo>
                    <a:cubicBezTo>
                      <a:pt x="1211" y="1294"/>
                      <a:pt x="1238" y="1281"/>
                      <a:pt x="1265" y="1250"/>
                    </a:cubicBezTo>
                    <a:cubicBezTo>
                      <a:pt x="1322" y="1196"/>
                      <a:pt x="1322" y="1112"/>
                      <a:pt x="1265" y="1055"/>
                    </a:cubicBezTo>
                    <a:lnTo>
                      <a:pt x="860" y="647"/>
                    </a:lnTo>
                    <a:lnTo>
                      <a:pt x="1265" y="239"/>
                    </a:lnTo>
                    <a:cubicBezTo>
                      <a:pt x="1322" y="185"/>
                      <a:pt x="1322" y="101"/>
                      <a:pt x="1265" y="43"/>
                    </a:cubicBezTo>
                    <a:cubicBezTo>
                      <a:pt x="1238" y="15"/>
                      <a:pt x="1203" y="0"/>
                      <a:pt x="1168" y="0"/>
                    </a:cubicBezTo>
                    <a:cubicBezTo>
                      <a:pt x="1133" y="0"/>
                      <a:pt x="1098" y="15"/>
                      <a:pt x="1069" y="43"/>
                    </a:cubicBezTo>
                    <a:lnTo>
                      <a:pt x="661" y="451"/>
                    </a:lnTo>
                    <a:lnTo>
                      <a:pt x="253" y="43"/>
                    </a:lnTo>
                    <a:cubicBezTo>
                      <a:pt x="226" y="15"/>
                      <a:pt x="192" y="0"/>
                      <a:pt x="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7072916" y="3994393"/>
                <a:ext cx="210723" cy="184515"/>
              </a:xfrm>
              <a:custGeom>
                <a:rect b="b" l="l" r="r" t="t"/>
                <a:pathLst>
                  <a:path extrusionOk="0" h="2091" w="2388">
                    <a:moveTo>
                      <a:pt x="662" y="0"/>
                    </a:moveTo>
                    <a:lnTo>
                      <a:pt x="645" y="14"/>
                    </a:lnTo>
                    <a:lnTo>
                      <a:pt x="618" y="14"/>
                    </a:lnTo>
                    <a:lnTo>
                      <a:pt x="604" y="27"/>
                    </a:lnTo>
                    <a:lnTo>
                      <a:pt x="591" y="27"/>
                    </a:lnTo>
                    <a:lnTo>
                      <a:pt x="577" y="41"/>
                    </a:lnTo>
                    <a:lnTo>
                      <a:pt x="560" y="54"/>
                    </a:lnTo>
                    <a:lnTo>
                      <a:pt x="547" y="68"/>
                    </a:lnTo>
                    <a:lnTo>
                      <a:pt x="547" y="85"/>
                    </a:lnTo>
                    <a:lnTo>
                      <a:pt x="533" y="98"/>
                    </a:lnTo>
                    <a:cubicBezTo>
                      <a:pt x="463" y="253"/>
                      <a:pt x="281" y="573"/>
                      <a:pt x="112" y="675"/>
                    </a:cubicBezTo>
                    <a:cubicBezTo>
                      <a:pt x="28" y="701"/>
                      <a:pt x="1" y="799"/>
                      <a:pt x="41" y="870"/>
                    </a:cubicBezTo>
                    <a:cubicBezTo>
                      <a:pt x="65" y="915"/>
                      <a:pt x="111" y="949"/>
                      <a:pt x="164" y="949"/>
                    </a:cubicBezTo>
                    <a:cubicBezTo>
                      <a:pt x="179" y="949"/>
                      <a:pt x="194" y="947"/>
                      <a:pt x="210" y="941"/>
                    </a:cubicBezTo>
                    <a:cubicBezTo>
                      <a:pt x="223" y="941"/>
                      <a:pt x="240" y="941"/>
                      <a:pt x="240" y="927"/>
                    </a:cubicBezTo>
                    <a:cubicBezTo>
                      <a:pt x="378" y="857"/>
                      <a:pt x="507" y="715"/>
                      <a:pt x="604" y="573"/>
                    </a:cubicBezTo>
                    <a:cubicBezTo>
                      <a:pt x="702" y="1012"/>
                      <a:pt x="941" y="1642"/>
                      <a:pt x="1390" y="1939"/>
                    </a:cubicBezTo>
                    <a:cubicBezTo>
                      <a:pt x="1545" y="2037"/>
                      <a:pt x="1727" y="2090"/>
                      <a:pt x="1926" y="2090"/>
                    </a:cubicBezTo>
                    <a:cubicBezTo>
                      <a:pt x="2037" y="2090"/>
                      <a:pt x="2148" y="2077"/>
                      <a:pt x="2263" y="2050"/>
                    </a:cubicBezTo>
                    <a:cubicBezTo>
                      <a:pt x="2330" y="2023"/>
                      <a:pt x="2388" y="1939"/>
                      <a:pt x="2361" y="1868"/>
                    </a:cubicBezTo>
                    <a:cubicBezTo>
                      <a:pt x="2334" y="1794"/>
                      <a:pt x="2266" y="1751"/>
                      <a:pt x="2204" y="1751"/>
                    </a:cubicBezTo>
                    <a:cubicBezTo>
                      <a:pt x="2195" y="1751"/>
                      <a:pt x="2187" y="1752"/>
                      <a:pt x="2179" y="1753"/>
                    </a:cubicBezTo>
                    <a:cubicBezTo>
                      <a:pt x="2090" y="1780"/>
                      <a:pt x="2005" y="1792"/>
                      <a:pt x="1923" y="1792"/>
                    </a:cubicBezTo>
                    <a:cubicBezTo>
                      <a:pt x="1786" y="1792"/>
                      <a:pt x="1659" y="1756"/>
                      <a:pt x="1545" y="1686"/>
                    </a:cubicBezTo>
                    <a:cubicBezTo>
                      <a:pt x="1194" y="1447"/>
                      <a:pt x="999" y="911"/>
                      <a:pt x="898" y="560"/>
                    </a:cubicBezTo>
                    <a:lnTo>
                      <a:pt x="898" y="560"/>
                    </a:lnTo>
                    <a:cubicBezTo>
                      <a:pt x="1026" y="631"/>
                      <a:pt x="1167" y="701"/>
                      <a:pt x="1319" y="715"/>
                    </a:cubicBezTo>
                    <a:cubicBezTo>
                      <a:pt x="1329" y="719"/>
                      <a:pt x="1337" y="721"/>
                      <a:pt x="1345" y="721"/>
                    </a:cubicBezTo>
                    <a:cubicBezTo>
                      <a:pt x="1360" y="721"/>
                      <a:pt x="1372" y="715"/>
                      <a:pt x="1390" y="715"/>
                    </a:cubicBezTo>
                    <a:cubicBezTo>
                      <a:pt x="1447" y="701"/>
                      <a:pt x="1488" y="644"/>
                      <a:pt x="1488" y="590"/>
                    </a:cubicBezTo>
                    <a:cubicBezTo>
                      <a:pt x="1504" y="560"/>
                      <a:pt x="1488" y="519"/>
                      <a:pt x="1461" y="489"/>
                    </a:cubicBezTo>
                    <a:cubicBezTo>
                      <a:pt x="1447" y="449"/>
                      <a:pt x="1403" y="435"/>
                      <a:pt x="1363" y="422"/>
                    </a:cubicBezTo>
                    <a:cubicBezTo>
                      <a:pt x="1039" y="378"/>
                      <a:pt x="800" y="68"/>
                      <a:pt x="786" y="54"/>
                    </a:cubicBezTo>
                    <a:lnTo>
                      <a:pt x="773" y="41"/>
                    </a:lnTo>
                    <a:lnTo>
                      <a:pt x="759" y="27"/>
                    </a:lnTo>
                    <a:lnTo>
                      <a:pt x="746" y="27"/>
                    </a:lnTo>
                    <a:lnTo>
                      <a:pt x="729" y="14"/>
                    </a:lnTo>
                    <a:lnTo>
                      <a:pt x="702" y="14"/>
                    </a:lnTo>
                    <a:lnTo>
                      <a:pt x="6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7071769" y="3476142"/>
                <a:ext cx="369295" cy="96714"/>
              </a:xfrm>
              <a:custGeom>
                <a:rect b="b" l="l" r="r" t="t"/>
                <a:pathLst>
                  <a:path extrusionOk="0" h="1096" w="4185">
                    <a:moveTo>
                      <a:pt x="3749" y="226"/>
                    </a:moveTo>
                    <a:cubicBezTo>
                      <a:pt x="3861" y="226"/>
                      <a:pt x="3962" y="294"/>
                      <a:pt x="3962" y="378"/>
                    </a:cubicBezTo>
                    <a:lnTo>
                      <a:pt x="3962" y="732"/>
                    </a:lnTo>
                    <a:cubicBezTo>
                      <a:pt x="3962" y="799"/>
                      <a:pt x="3861" y="870"/>
                      <a:pt x="3749" y="870"/>
                    </a:cubicBezTo>
                    <a:lnTo>
                      <a:pt x="435" y="870"/>
                    </a:lnTo>
                    <a:cubicBezTo>
                      <a:pt x="321" y="870"/>
                      <a:pt x="223" y="799"/>
                      <a:pt x="223" y="732"/>
                    </a:cubicBezTo>
                    <a:lnTo>
                      <a:pt x="223" y="378"/>
                    </a:lnTo>
                    <a:cubicBezTo>
                      <a:pt x="223" y="294"/>
                      <a:pt x="321" y="226"/>
                      <a:pt x="435" y="226"/>
                    </a:cubicBezTo>
                    <a:close/>
                    <a:moveTo>
                      <a:pt x="435" y="0"/>
                    </a:moveTo>
                    <a:cubicBezTo>
                      <a:pt x="196" y="0"/>
                      <a:pt x="0" y="169"/>
                      <a:pt x="0" y="378"/>
                    </a:cubicBezTo>
                    <a:lnTo>
                      <a:pt x="0" y="732"/>
                    </a:lnTo>
                    <a:cubicBezTo>
                      <a:pt x="0" y="927"/>
                      <a:pt x="196" y="1096"/>
                      <a:pt x="435" y="1096"/>
                    </a:cubicBezTo>
                    <a:lnTo>
                      <a:pt x="3749" y="1096"/>
                    </a:lnTo>
                    <a:cubicBezTo>
                      <a:pt x="3989" y="1096"/>
                      <a:pt x="4184" y="927"/>
                      <a:pt x="4184" y="732"/>
                    </a:cubicBezTo>
                    <a:lnTo>
                      <a:pt x="4184" y="378"/>
                    </a:lnTo>
                    <a:cubicBezTo>
                      <a:pt x="4184" y="169"/>
                      <a:pt x="3989" y="0"/>
                      <a:pt x="3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56"/>
            <p:cNvSpPr/>
            <p:nvPr/>
          </p:nvSpPr>
          <p:spPr>
            <a:xfrm>
              <a:off x="7102654" y="3451434"/>
              <a:ext cx="298789" cy="63182"/>
            </a:xfrm>
            <a:custGeom>
              <a:rect b="b" l="l" r="r" t="t"/>
              <a:pathLst>
                <a:path extrusionOk="0" h="716" w="3386">
                  <a:moveTo>
                    <a:pt x="281" y="0"/>
                  </a:moveTo>
                  <a:cubicBezTo>
                    <a:pt x="126" y="0"/>
                    <a:pt x="1" y="152"/>
                    <a:pt x="1" y="351"/>
                  </a:cubicBezTo>
                  <a:cubicBezTo>
                    <a:pt x="1" y="547"/>
                    <a:pt x="126" y="715"/>
                    <a:pt x="281" y="715"/>
                  </a:cubicBezTo>
                  <a:lnTo>
                    <a:pt x="3106" y="715"/>
                  </a:lnTo>
                  <a:cubicBezTo>
                    <a:pt x="3258" y="715"/>
                    <a:pt x="3386" y="547"/>
                    <a:pt x="3386" y="351"/>
                  </a:cubicBezTo>
                  <a:cubicBezTo>
                    <a:pt x="3386" y="152"/>
                    <a:pt x="3258"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7113685" y="3461229"/>
              <a:ext cx="15001" cy="44739"/>
            </a:xfrm>
            <a:custGeom>
              <a:rect b="b" l="l" r="r" t="t"/>
              <a:pathLst>
                <a:path extrusionOk="0" h="507" w="170">
                  <a:moveTo>
                    <a:pt x="142" y="1"/>
                  </a:moveTo>
                  <a:cubicBezTo>
                    <a:pt x="142" y="1"/>
                    <a:pt x="129" y="1"/>
                    <a:pt x="115" y="14"/>
                  </a:cubicBezTo>
                  <a:cubicBezTo>
                    <a:pt x="98" y="28"/>
                    <a:pt x="85" y="41"/>
                    <a:pt x="71" y="72"/>
                  </a:cubicBezTo>
                  <a:cubicBezTo>
                    <a:pt x="58" y="72"/>
                    <a:pt x="45" y="85"/>
                    <a:pt x="45" y="98"/>
                  </a:cubicBezTo>
                  <a:cubicBezTo>
                    <a:pt x="45" y="112"/>
                    <a:pt x="31" y="142"/>
                    <a:pt x="31" y="156"/>
                  </a:cubicBezTo>
                  <a:cubicBezTo>
                    <a:pt x="14" y="169"/>
                    <a:pt x="14" y="183"/>
                    <a:pt x="14" y="210"/>
                  </a:cubicBezTo>
                  <a:cubicBezTo>
                    <a:pt x="14" y="227"/>
                    <a:pt x="1" y="240"/>
                    <a:pt x="14" y="267"/>
                  </a:cubicBezTo>
                  <a:cubicBezTo>
                    <a:pt x="14" y="351"/>
                    <a:pt x="58" y="422"/>
                    <a:pt x="98" y="449"/>
                  </a:cubicBezTo>
                  <a:cubicBezTo>
                    <a:pt x="129" y="493"/>
                    <a:pt x="169" y="506"/>
                    <a:pt x="169" y="506"/>
                  </a:cubicBezTo>
                  <a:cubicBezTo>
                    <a:pt x="169" y="506"/>
                    <a:pt x="156" y="479"/>
                    <a:pt x="129" y="436"/>
                  </a:cubicBezTo>
                  <a:cubicBezTo>
                    <a:pt x="129" y="422"/>
                    <a:pt x="115" y="409"/>
                    <a:pt x="115" y="395"/>
                  </a:cubicBezTo>
                  <a:cubicBezTo>
                    <a:pt x="115" y="378"/>
                    <a:pt x="98" y="365"/>
                    <a:pt x="98" y="351"/>
                  </a:cubicBezTo>
                  <a:cubicBezTo>
                    <a:pt x="85" y="324"/>
                    <a:pt x="85" y="294"/>
                    <a:pt x="85" y="254"/>
                  </a:cubicBezTo>
                  <a:lnTo>
                    <a:pt x="85" y="169"/>
                  </a:lnTo>
                  <a:cubicBezTo>
                    <a:pt x="85" y="156"/>
                    <a:pt x="85" y="142"/>
                    <a:pt x="98" y="125"/>
                  </a:cubicBezTo>
                  <a:lnTo>
                    <a:pt x="98" y="85"/>
                  </a:lnTo>
                  <a:cubicBezTo>
                    <a:pt x="115" y="58"/>
                    <a:pt x="129" y="41"/>
                    <a:pt x="129" y="28"/>
                  </a:cubicBezTo>
                  <a:cubicBezTo>
                    <a:pt x="129" y="14"/>
                    <a:pt x="142" y="1"/>
                    <a:pt x="1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56"/>
          <p:cNvGrpSpPr/>
          <p:nvPr/>
        </p:nvGrpSpPr>
        <p:grpSpPr>
          <a:xfrm>
            <a:off x="564119" y="1650332"/>
            <a:ext cx="1328647" cy="1842831"/>
            <a:chOff x="5393100" y="642200"/>
            <a:chExt cx="3245351" cy="4501296"/>
          </a:xfrm>
        </p:grpSpPr>
        <p:sp>
          <p:nvSpPr>
            <p:cNvPr id="1164" name="Google Shape;1164;p56"/>
            <p:cNvSpPr/>
            <p:nvPr/>
          </p:nvSpPr>
          <p:spPr>
            <a:xfrm>
              <a:off x="8536518" y="1030657"/>
              <a:ext cx="65743" cy="3561832"/>
            </a:xfrm>
            <a:custGeom>
              <a:rect b="b" l="l" r="r" t="t"/>
              <a:pathLst>
                <a:path extrusionOk="0" h="16633" w="307">
                  <a:moveTo>
                    <a:pt x="145" y="0"/>
                  </a:moveTo>
                  <a:cubicBezTo>
                    <a:pt x="60" y="0"/>
                    <a:pt x="0" y="67"/>
                    <a:pt x="0" y="157"/>
                  </a:cubicBezTo>
                  <a:lnTo>
                    <a:pt x="0" y="16606"/>
                  </a:lnTo>
                  <a:lnTo>
                    <a:pt x="307" y="16633"/>
                  </a:lnTo>
                  <a:lnTo>
                    <a:pt x="307" y="157"/>
                  </a:lnTo>
                  <a:cubicBezTo>
                    <a:pt x="307" y="73"/>
                    <a:pt x="253" y="15"/>
                    <a:pt x="169" y="2"/>
                  </a:cubicBezTo>
                  <a:cubicBezTo>
                    <a:pt x="161" y="1"/>
                    <a:pt x="153" y="0"/>
                    <a:pt x="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8500327" y="4468733"/>
              <a:ext cx="138124" cy="674763"/>
            </a:xfrm>
            <a:custGeom>
              <a:rect b="b" l="l" r="r" t="t"/>
              <a:pathLst>
                <a:path extrusionOk="0" h="3151" w="645">
                  <a:moveTo>
                    <a:pt x="327" y="1"/>
                  </a:moveTo>
                  <a:cubicBezTo>
                    <a:pt x="155" y="1"/>
                    <a:pt x="1" y="138"/>
                    <a:pt x="1" y="325"/>
                  </a:cubicBezTo>
                  <a:lnTo>
                    <a:pt x="1" y="3150"/>
                  </a:lnTo>
                  <a:lnTo>
                    <a:pt x="645" y="3150"/>
                  </a:lnTo>
                  <a:lnTo>
                    <a:pt x="645" y="325"/>
                  </a:lnTo>
                  <a:cubicBezTo>
                    <a:pt x="645" y="170"/>
                    <a:pt x="520" y="32"/>
                    <a:pt x="351" y="1"/>
                  </a:cubicBezTo>
                  <a:cubicBezTo>
                    <a:pt x="343" y="1"/>
                    <a:pt x="335" y="1"/>
                    <a:pt x="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56"/>
            <p:cNvGrpSpPr/>
            <p:nvPr/>
          </p:nvGrpSpPr>
          <p:grpSpPr>
            <a:xfrm>
              <a:off x="5393100" y="642200"/>
              <a:ext cx="3176841" cy="4501294"/>
              <a:chOff x="5393100" y="642200"/>
              <a:chExt cx="3176841" cy="4501294"/>
            </a:xfrm>
          </p:grpSpPr>
          <p:sp>
            <p:nvSpPr>
              <p:cNvPr id="1167" name="Google Shape;1167;p56"/>
              <p:cNvSpPr/>
              <p:nvPr/>
            </p:nvSpPr>
            <p:spPr>
              <a:xfrm>
                <a:off x="5461626" y="2555788"/>
                <a:ext cx="3108315" cy="455053"/>
              </a:xfrm>
              <a:custGeom>
                <a:rect b="b" l="l" r="r" t="t"/>
                <a:pathLst>
                  <a:path extrusionOk="0" h="2125" w="14515">
                    <a:moveTo>
                      <a:pt x="0" y="0"/>
                    </a:moveTo>
                    <a:lnTo>
                      <a:pt x="0" y="310"/>
                    </a:lnTo>
                    <a:lnTo>
                      <a:pt x="14514" y="2124"/>
                    </a:lnTo>
                    <a:lnTo>
                      <a:pt x="14514" y="181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5429076" y="642200"/>
                <a:ext cx="65957" cy="3565687"/>
              </a:xfrm>
              <a:custGeom>
                <a:rect b="b" l="l" r="r" t="t"/>
                <a:pathLst>
                  <a:path extrusionOk="0" h="16651" w="308">
                    <a:moveTo>
                      <a:pt x="151" y="1"/>
                    </a:moveTo>
                    <a:cubicBezTo>
                      <a:pt x="73" y="1"/>
                      <a:pt x="1" y="79"/>
                      <a:pt x="1" y="157"/>
                    </a:cubicBezTo>
                    <a:lnTo>
                      <a:pt x="1" y="16606"/>
                    </a:lnTo>
                    <a:lnTo>
                      <a:pt x="307" y="16650"/>
                    </a:lnTo>
                    <a:lnTo>
                      <a:pt x="307" y="157"/>
                    </a:lnTo>
                    <a:cubicBezTo>
                      <a:pt x="307" y="86"/>
                      <a:pt x="254" y="19"/>
                      <a:pt x="169" y="2"/>
                    </a:cubicBezTo>
                    <a:cubicBezTo>
                      <a:pt x="163" y="1"/>
                      <a:pt x="157"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5393100" y="4083489"/>
                <a:ext cx="138124" cy="1060005"/>
              </a:xfrm>
              <a:custGeom>
                <a:rect b="b" l="l" r="r" t="t"/>
                <a:pathLst>
                  <a:path extrusionOk="0" h="4950" w="645">
                    <a:moveTo>
                      <a:pt x="320" y="0"/>
                    </a:moveTo>
                    <a:cubicBezTo>
                      <a:pt x="144" y="0"/>
                      <a:pt x="0" y="146"/>
                      <a:pt x="0" y="314"/>
                    </a:cubicBezTo>
                    <a:lnTo>
                      <a:pt x="0" y="4949"/>
                    </a:lnTo>
                    <a:lnTo>
                      <a:pt x="644" y="4949"/>
                    </a:lnTo>
                    <a:lnTo>
                      <a:pt x="644" y="314"/>
                    </a:lnTo>
                    <a:cubicBezTo>
                      <a:pt x="644" y="159"/>
                      <a:pt x="519" y="17"/>
                      <a:pt x="364" y="4"/>
                    </a:cubicBezTo>
                    <a:cubicBezTo>
                      <a:pt x="349" y="1"/>
                      <a:pt x="334"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0" name="Google Shape;1170;p56"/>
          <p:cNvGrpSpPr/>
          <p:nvPr/>
        </p:nvGrpSpPr>
        <p:grpSpPr>
          <a:xfrm>
            <a:off x="819200" y="2062485"/>
            <a:ext cx="687320" cy="755115"/>
            <a:chOff x="5569983" y="1677880"/>
            <a:chExt cx="1820232" cy="2000305"/>
          </a:xfrm>
        </p:grpSpPr>
        <p:sp>
          <p:nvSpPr>
            <p:cNvPr id="1171" name="Google Shape;1171;p56"/>
            <p:cNvSpPr/>
            <p:nvPr/>
          </p:nvSpPr>
          <p:spPr>
            <a:xfrm>
              <a:off x="5569983" y="1677880"/>
              <a:ext cx="1820232" cy="1999877"/>
            </a:xfrm>
            <a:custGeom>
              <a:rect b="b" l="l" r="r" t="t"/>
              <a:pathLst>
                <a:path extrusionOk="0" h="9339" w="850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5569983" y="1677880"/>
              <a:ext cx="1612940" cy="2000305"/>
            </a:xfrm>
            <a:custGeom>
              <a:rect b="b" l="l" r="r" t="t"/>
              <a:pathLst>
                <a:path extrusionOk="0" h="9341" w="7532">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6355462" y="1783881"/>
              <a:ext cx="893199" cy="643498"/>
            </a:xfrm>
            <a:custGeom>
              <a:rect b="b" l="l" r="r" t="t"/>
              <a:pathLst>
                <a:path extrusionOk="0" h="3005" w="4171">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5708534" y="3007498"/>
              <a:ext cx="806684" cy="608165"/>
            </a:xfrm>
            <a:custGeom>
              <a:rect b="b" l="l" r="r" t="t"/>
              <a:pathLst>
                <a:path extrusionOk="0" h="2840" w="3767">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6087568" y="2251571"/>
              <a:ext cx="662136" cy="937516"/>
            </a:xfrm>
            <a:custGeom>
              <a:rect b="b" l="l" r="r" t="t"/>
              <a:pathLst>
                <a:path extrusionOk="0" h="4378" w="3092">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57"/>
          <p:cNvSpPr txBox="1"/>
          <p:nvPr>
            <p:ph idx="5" type="title"/>
          </p:nvPr>
        </p:nvSpPr>
        <p:spPr>
          <a:xfrm>
            <a:off x="1824150" y="430750"/>
            <a:ext cx="5495700" cy="9675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Touchdowns </a:t>
            </a:r>
            <a:endParaRPr/>
          </a:p>
          <a:p>
            <a:pPr indent="0" lvl="0" marL="0" rtl="0" algn="ctr">
              <a:spcBef>
                <a:spcPts val="0"/>
              </a:spcBef>
              <a:spcAft>
                <a:spcPts val="0"/>
              </a:spcAft>
              <a:buNone/>
            </a:pPr>
            <a:r>
              <a:rPr lang="en"/>
              <a:t>v. Salary</a:t>
            </a:r>
            <a:endParaRPr/>
          </a:p>
        </p:txBody>
      </p:sp>
      <p:grpSp>
        <p:nvGrpSpPr>
          <p:cNvPr id="1181" name="Google Shape;1181;p57"/>
          <p:cNvGrpSpPr/>
          <p:nvPr/>
        </p:nvGrpSpPr>
        <p:grpSpPr>
          <a:xfrm>
            <a:off x="2846406" y="772210"/>
            <a:ext cx="3451196" cy="284588"/>
            <a:chOff x="2618975" y="992381"/>
            <a:chExt cx="3900538" cy="284589"/>
          </a:xfrm>
        </p:grpSpPr>
        <p:sp>
          <p:nvSpPr>
            <p:cNvPr id="1182" name="Google Shape;1182;p57"/>
            <p:cNvSpPr/>
            <p:nvPr/>
          </p:nvSpPr>
          <p:spPr>
            <a:xfrm>
              <a:off x="2618975"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6220863"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84" name="Google Shape;1184;p57"/>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pic>
        <p:nvPicPr>
          <p:cNvPr id="1185" name="Google Shape;1185;p57"/>
          <p:cNvPicPr preferRelativeResize="0"/>
          <p:nvPr/>
        </p:nvPicPr>
        <p:blipFill>
          <a:blip r:embed="rId3">
            <a:alphaModFix/>
          </a:blip>
          <a:stretch>
            <a:fillRect/>
          </a:stretch>
        </p:blipFill>
        <p:spPr>
          <a:xfrm>
            <a:off x="2453263" y="1550650"/>
            <a:ext cx="4237480" cy="3440450"/>
          </a:xfrm>
          <a:prstGeom prst="rect">
            <a:avLst/>
          </a:prstGeom>
          <a:noFill/>
          <a:ln cap="flat" cmpd="sng" w="9525">
            <a:solidFill>
              <a:schemeClr val="dk2"/>
            </a:solidFill>
            <a:prstDash val="solid"/>
            <a:round/>
            <a:headEnd len="sm" w="sm" type="none"/>
            <a:tailEnd len="sm" w="sm" type="none"/>
          </a:ln>
        </p:spPr>
      </p:pic>
      <p:grpSp>
        <p:nvGrpSpPr>
          <p:cNvPr id="1186" name="Google Shape;1186;p57"/>
          <p:cNvGrpSpPr/>
          <p:nvPr/>
        </p:nvGrpSpPr>
        <p:grpSpPr>
          <a:xfrm>
            <a:off x="891700" y="2208594"/>
            <a:ext cx="841272" cy="1453026"/>
            <a:chOff x="7139125" y="2565753"/>
            <a:chExt cx="385622" cy="634676"/>
          </a:xfrm>
        </p:grpSpPr>
        <p:sp>
          <p:nvSpPr>
            <p:cNvPr id="1187" name="Google Shape;1187;p57"/>
            <p:cNvSpPr/>
            <p:nvPr/>
          </p:nvSpPr>
          <p:spPr>
            <a:xfrm>
              <a:off x="7150326" y="3169417"/>
              <a:ext cx="363322" cy="31012"/>
            </a:xfrm>
            <a:custGeom>
              <a:rect b="b" l="l" r="r" t="t"/>
              <a:pathLst>
                <a:path extrusionOk="0" h="897" w="10509">
                  <a:moveTo>
                    <a:pt x="506" y="0"/>
                  </a:moveTo>
                  <a:cubicBezTo>
                    <a:pt x="226" y="0"/>
                    <a:pt x="0" y="209"/>
                    <a:pt x="0" y="449"/>
                  </a:cubicBezTo>
                  <a:cubicBezTo>
                    <a:pt x="0" y="701"/>
                    <a:pt x="226" y="897"/>
                    <a:pt x="506" y="897"/>
                  </a:cubicBezTo>
                  <a:lnTo>
                    <a:pt x="10003" y="897"/>
                  </a:lnTo>
                  <a:cubicBezTo>
                    <a:pt x="10283" y="897"/>
                    <a:pt x="10509" y="701"/>
                    <a:pt x="10509" y="449"/>
                  </a:cubicBezTo>
                  <a:cubicBezTo>
                    <a:pt x="10509" y="209"/>
                    <a:pt x="10283" y="0"/>
                    <a:pt x="10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7219780" y="2722053"/>
              <a:ext cx="224410" cy="311844"/>
            </a:xfrm>
            <a:custGeom>
              <a:rect b="b" l="l" r="r" t="t"/>
              <a:pathLst>
                <a:path extrusionOk="0" h="9020" w="6491">
                  <a:moveTo>
                    <a:pt x="1811" y="1"/>
                  </a:moveTo>
                  <a:lnTo>
                    <a:pt x="1" y="9019"/>
                  </a:lnTo>
                  <a:lnTo>
                    <a:pt x="6490" y="9019"/>
                  </a:lnTo>
                  <a:lnTo>
                    <a:pt x="47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7139125" y="2565753"/>
              <a:ext cx="385622" cy="225828"/>
            </a:xfrm>
            <a:custGeom>
              <a:rect b="b" l="l" r="r" t="t"/>
              <a:pathLst>
                <a:path extrusionOk="0" h="6532" w="11154">
                  <a:moveTo>
                    <a:pt x="5536" y="1"/>
                  </a:moveTo>
                  <a:cubicBezTo>
                    <a:pt x="4356" y="1"/>
                    <a:pt x="3261" y="321"/>
                    <a:pt x="2360" y="773"/>
                  </a:cubicBezTo>
                  <a:cubicBezTo>
                    <a:pt x="1996" y="955"/>
                    <a:pt x="1659" y="1164"/>
                    <a:pt x="1363" y="1390"/>
                  </a:cubicBezTo>
                  <a:cubicBezTo>
                    <a:pt x="506" y="2024"/>
                    <a:pt x="1" y="2752"/>
                    <a:pt x="1" y="3271"/>
                  </a:cubicBezTo>
                  <a:cubicBezTo>
                    <a:pt x="1" y="3777"/>
                    <a:pt x="506" y="4495"/>
                    <a:pt x="1349" y="5125"/>
                  </a:cubicBezTo>
                  <a:cubicBezTo>
                    <a:pt x="1686" y="5378"/>
                    <a:pt x="2081" y="5617"/>
                    <a:pt x="2516" y="5830"/>
                  </a:cubicBezTo>
                  <a:cubicBezTo>
                    <a:pt x="3385" y="6251"/>
                    <a:pt x="4427" y="6531"/>
                    <a:pt x="5536" y="6531"/>
                  </a:cubicBezTo>
                  <a:lnTo>
                    <a:pt x="5621" y="6531"/>
                  </a:lnTo>
                  <a:cubicBezTo>
                    <a:pt x="8682" y="6531"/>
                    <a:pt x="11153" y="4384"/>
                    <a:pt x="11153" y="3258"/>
                  </a:cubicBezTo>
                  <a:cubicBezTo>
                    <a:pt x="11153" y="2121"/>
                    <a:pt x="8668" y="1"/>
                    <a:pt x="5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7437857" y="2592442"/>
              <a:ext cx="49577" cy="174868"/>
            </a:xfrm>
            <a:custGeom>
              <a:rect b="b" l="l" r="r" t="t"/>
              <a:pathLst>
                <a:path extrusionOk="0" h="5058" w="1434">
                  <a:moveTo>
                    <a:pt x="152" y="1"/>
                  </a:moveTo>
                  <a:cubicBezTo>
                    <a:pt x="223" y="759"/>
                    <a:pt x="422" y="3301"/>
                    <a:pt x="0" y="5058"/>
                  </a:cubicBezTo>
                  <a:cubicBezTo>
                    <a:pt x="435" y="4845"/>
                    <a:pt x="826" y="4606"/>
                    <a:pt x="1164" y="4353"/>
                  </a:cubicBezTo>
                  <a:cubicBezTo>
                    <a:pt x="1433" y="2570"/>
                    <a:pt x="1305" y="1349"/>
                    <a:pt x="1150" y="604"/>
                  </a:cubicBezTo>
                  <a:cubicBezTo>
                    <a:pt x="857" y="392"/>
                    <a:pt x="520" y="183"/>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7176531" y="2592442"/>
              <a:ext cx="50061" cy="174868"/>
            </a:xfrm>
            <a:custGeom>
              <a:rect b="b" l="l" r="r" t="t"/>
              <a:pathLst>
                <a:path extrusionOk="0" h="5058" w="1448">
                  <a:moveTo>
                    <a:pt x="1278" y="1"/>
                  </a:moveTo>
                  <a:lnTo>
                    <a:pt x="1278" y="1"/>
                  </a:lnTo>
                  <a:cubicBezTo>
                    <a:pt x="914" y="183"/>
                    <a:pt x="591" y="392"/>
                    <a:pt x="294" y="618"/>
                  </a:cubicBezTo>
                  <a:cubicBezTo>
                    <a:pt x="125" y="1349"/>
                    <a:pt x="1" y="2583"/>
                    <a:pt x="281" y="4353"/>
                  </a:cubicBezTo>
                  <a:cubicBezTo>
                    <a:pt x="618" y="4606"/>
                    <a:pt x="1012" y="4845"/>
                    <a:pt x="1447" y="5058"/>
                  </a:cubicBezTo>
                  <a:cubicBezTo>
                    <a:pt x="1012" y="3301"/>
                    <a:pt x="1208" y="773"/>
                    <a:pt x="1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7246469" y="2640947"/>
              <a:ext cx="171030" cy="73916"/>
            </a:xfrm>
            <a:custGeom>
              <a:rect b="b" l="l" r="r" t="t"/>
              <a:pathLst>
                <a:path extrusionOk="0" h="2138" w="4947">
                  <a:moveTo>
                    <a:pt x="4188" y="0"/>
                  </a:moveTo>
                  <a:cubicBezTo>
                    <a:pt x="4087" y="0"/>
                    <a:pt x="4002" y="85"/>
                    <a:pt x="4002" y="186"/>
                  </a:cubicBezTo>
                  <a:lnTo>
                    <a:pt x="4002" y="675"/>
                  </a:lnTo>
                  <a:lnTo>
                    <a:pt x="3682" y="675"/>
                  </a:lnTo>
                  <a:lnTo>
                    <a:pt x="3682" y="199"/>
                  </a:lnTo>
                  <a:cubicBezTo>
                    <a:pt x="3682" y="101"/>
                    <a:pt x="3611" y="17"/>
                    <a:pt x="3514" y="17"/>
                  </a:cubicBezTo>
                  <a:cubicBezTo>
                    <a:pt x="3412" y="17"/>
                    <a:pt x="3328" y="101"/>
                    <a:pt x="3328" y="199"/>
                  </a:cubicBezTo>
                  <a:lnTo>
                    <a:pt x="3328" y="675"/>
                  </a:lnTo>
                  <a:lnTo>
                    <a:pt x="3008" y="675"/>
                  </a:lnTo>
                  <a:lnTo>
                    <a:pt x="3008" y="199"/>
                  </a:lnTo>
                  <a:cubicBezTo>
                    <a:pt x="3008" y="101"/>
                    <a:pt x="2937" y="31"/>
                    <a:pt x="2839" y="31"/>
                  </a:cubicBezTo>
                  <a:cubicBezTo>
                    <a:pt x="2738" y="31"/>
                    <a:pt x="2654" y="101"/>
                    <a:pt x="2654" y="199"/>
                  </a:cubicBezTo>
                  <a:lnTo>
                    <a:pt x="2654" y="675"/>
                  </a:lnTo>
                  <a:lnTo>
                    <a:pt x="2334" y="675"/>
                  </a:lnTo>
                  <a:lnTo>
                    <a:pt x="2334" y="213"/>
                  </a:lnTo>
                  <a:cubicBezTo>
                    <a:pt x="2334" y="115"/>
                    <a:pt x="2263" y="31"/>
                    <a:pt x="2165" y="31"/>
                  </a:cubicBezTo>
                  <a:cubicBezTo>
                    <a:pt x="2064" y="31"/>
                    <a:pt x="1980" y="115"/>
                    <a:pt x="1980" y="213"/>
                  </a:cubicBezTo>
                  <a:lnTo>
                    <a:pt x="1980" y="675"/>
                  </a:lnTo>
                  <a:lnTo>
                    <a:pt x="1673" y="675"/>
                  </a:lnTo>
                  <a:lnTo>
                    <a:pt x="1659" y="226"/>
                  </a:lnTo>
                  <a:cubicBezTo>
                    <a:pt x="1659" y="128"/>
                    <a:pt x="1588" y="44"/>
                    <a:pt x="1491" y="44"/>
                  </a:cubicBezTo>
                  <a:cubicBezTo>
                    <a:pt x="1390" y="44"/>
                    <a:pt x="1305" y="128"/>
                    <a:pt x="1305" y="226"/>
                  </a:cubicBezTo>
                  <a:lnTo>
                    <a:pt x="1305" y="675"/>
                  </a:lnTo>
                  <a:lnTo>
                    <a:pt x="998" y="675"/>
                  </a:lnTo>
                  <a:lnTo>
                    <a:pt x="998" y="226"/>
                  </a:lnTo>
                  <a:cubicBezTo>
                    <a:pt x="998" y="128"/>
                    <a:pt x="914" y="58"/>
                    <a:pt x="816" y="58"/>
                  </a:cubicBezTo>
                  <a:cubicBezTo>
                    <a:pt x="715" y="58"/>
                    <a:pt x="631" y="128"/>
                    <a:pt x="631" y="226"/>
                  </a:cubicBezTo>
                  <a:lnTo>
                    <a:pt x="631" y="675"/>
                  </a:lnTo>
                  <a:lnTo>
                    <a:pt x="409" y="675"/>
                  </a:lnTo>
                  <a:cubicBezTo>
                    <a:pt x="183" y="675"/>
                    <a:pt x="1" y="860"/>
                    <a:pt x="1" y="1083"/>
                  </a:cubicBezTo>
                  <a:cubicBezTo>
                    <a:pt x="1" y="1308"/>
                    <a:pt x="183" y="1490"/>
                    <a:pt x="409" y="1490"/>
                  </a:cubicBezTo>
                  <a:lnTo>
                    <a:pt x="631" y="1490"/>
                  </a:lnTo>
                  <a:lnTo>
                    <a:pt x="631" y="1969"/>
                  </a:lnTo>
                  <a:cubicBezTo>
                    <a:pt x="631" y="2067"/>
                    <a:pt x="715" y="2138"/>
                    <a:pt x="816" y="2138"/>
                  </a:cubicBezTo>
                  <a:cubicBezTo>
                    <a:pt x="914" y="2138"/>
                    <a:pt x="998" y="2067"/>
                    <a:pt x="998" y="1969"/>
                  </a:cubicBezTo>
                  <a:lnTo>
                    <a:pt x="998" y="1490"/>
                  </a:lnTo>
                  <a:lnTo>
                    <a:pt x="1305" y="1490"/>
                  </a:lnTo>
                  <a:lnTo>
                    <a:pt x="1305" y="1956"/>
                  </a:lnTo>
                  <a:cubicBezTo>
                    <a:pt x="1305" y="2053"/>
                    <a:pt x="1390" y="2138"/>
                    <a:pt x="1491" y="2138"/>
                  </a:cubicBezTo>
                  <a:cubicBezTo>
                    <a:pt x="1588" y="2138"/>
                    <a:pt x="1673" y="2053"/>
                    <a:pt x="1673" y="1956"/>
                  </a:cubicBezTo>
                  <a:lnTo>
                    <a:pt x="1673" y="1490"/>
                  </a:lnTo>
                  <a:lnTo>
                    <a:pt x="1980" y="1490"/>
                  </a:lnTo>
                  <a:lnTo>
                    <a:pt x="1980" y="1956"/>
                  </a:lnTo>
                  <a:cubicBezTo>
                    <a:pt x="1980" y="2040"/>
                    <a:pt x="2064" y="2124"/>
                    <a:pt x="2165" y="2124"/>
                  </a:cubicBezTo>
                  <a:cubicBezTo>
                    <a:pt x="2263" y="2124"/>
                    <a:pt x="2347" y="2040"/>
                    <a:pt x="2347" y="1956"/>
                  </a:cubicBezTo>
                  <a:lnTo>
                    <a:pt x="2334" y="1490"/>
                  </a:lnTo>
                  <a:lnTo>
                    <a:pt x="2654" y="1490"/>
                  </a:lnTo>
                  <a:lnTo>
                    <a:pt x="2654" y="1939"/>
                  </a:lnTo>
                  <a:cubicBezTo>
                    <a:pt x="2654" y="2040"/>
                    <a:pt x="2738" y="2107"/>
                    <a:pt x="2839" y="2107"/>
                  </a:cubicBezTo>
                  <a:cubicBezTo>
                    <a:pt x="2937" y="2107"/>
                    <a:pt x="3008" y="2040"/>
                    <a:pt x="3008" y="1939"/>
                  </a:cubicBezTo>
                  <a:lnTo>
                    <a:pt x="3008" y="1490"/>
                  </a:lnTo>
                  <a:lnTo>
                    <a:pt x="3328" y="1490"/>
                  </a:lnTo>
                  <a:lnTo>
                    <a:pt x="3328" y="1925"/>
                  </a:lnTo>
                  <a:cubicBezTo>
                    <a:pt x="3328" y="2023"/>
                    <a:pt x="3412" y="2107"/>
                    <a:pt x="3514" y="2107"/>
                  </a:cubicBezTo>
                  <a:cubicBezTo>
                    <a:pt x="3611" y="2107"/>
                    <a:pt x="3682" y="2023"/>
                    <a:pt x="3682" y="1925"/>
                  </a:cubicBezTo>
                  <a:lnTo>
                    <a:pt x="3682" y="1490"/>
                  </a:lnTo>
                  <a:lnTo>
                    <a:pt x="4002" y="1490"/>
                  </a:lnTo>
                  <a:lnTo>
                    <a:pt x="4002" y="1925"/>
                  </a:lnTo>
                  <a:cubicBezTo>
                    <a:pt x="4002" y="2023"/>
                    <a:pt x="4087" y="2094"/>
                    <a:pt x="4188" y="2094"/>
                  </a:cubicBezTo>
                  <a:cubicBezTo>
                    <a:pt x="4286" y="2094"/>
                    <a:pt x="4356" y="2023"/>
                    <a:pt x="4356" y="1925"/>
                  </a:cubicBezTo>
                  <a:lnTo>
                    <a:pt x="4356" y="1490"/>
                  </a:lnTo>
                  <a:lnTo>
                    <a:pt x="4538" y="1490"/>
                  </a:lnTo>
                  <a:cubicBezTo>
                    <a:pt x="4761" y="1490"/>
                    <a:pt x="4946" y="1308"/>
                    <a:pt x="4946" y="1083"/>
                  </a:cubicBezTo>
                  <a:cubicBezTo>
                    <a:pt x="4946" y="860"/>
                    <a:pt x="4761" y="675"/>
                    <a:pt x="4538" y="675"/>
                  </a:cubicBezTo>
                  <a:lnTo>
                    <a:pt x="4356" y="675"/>
                  </a:lnTo>
                  <a:lnTo>
                    <a:pt x="4356" y="186"/>
                  </a:lnTo>
                  <a:cubicBezTo>
                    <a:pt x="4356" y="85"/>
                    <a:pt x="4286"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7163947" y="3033859"/>
              <a:ext cx="336079" cy="145723"/>
            </a:xfrm>
            <a:custGeom>
              <a:rect b="b" l="l" r="r" t="t"/>
              <a:pathLst>
                <a:path extrusionOk="0" h="4215" w="9721">
                  <a:moveTo>
                    <a:pt x="405" y="0"/>
                  </a:moveTo>
                  <a:cubicBezTo>
                    <a:pt x="183" y="0"/>
                    <a:pt x="1" y="169"/>
                    <a:pt x="1" y="381"/>
                  </a:cubicBezTo>
                  <a:lnTo>
                    <a:pt x="1" y="3823"/>
                  </a:lnTo>
                  <a:cubicBezTo>
                    <a:pt x="1" y="4032"/>
                    <a:pt x="183" y="4214"/>
                    <a:pt x="405" y="4214"/>
                  </a:cubicBezTo>
                  <a:lnTo>
                    <a:pt x="9312" y="4214"/>
                  </a:lnTo>
                  <a:cubicBezTo>
                    <a:pt x="9538" y="4214"/>
                    <a:pt x="9720" y="4032"/>
                    <a:pt x="9720" y="3823"/>
                  </a:cubicBezTo>
                  <a:lnTo>
                    <a:pt x="9720" y="381"/>
                  </a:lnTo>
                  <a:cubicBezTo>
                    <a:pt x="9720" y="169"/>
                    <a:pt x="9538" y="0"/>
                    <a:pt x="9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7263029" y="3065908"/>
              <a:ext cx="137910" cy="65653"/>
            </a:xfrm>
            <a:custGeom>
              <a:rect b="b" l="l" r="r" t="t"/>
              <a:pathLst>
                <a:path extrusionOk="0" h="1899" w="3989">
                  <a:moveTo>
                    <a:pt x="0" y="0"/>
                  </a:moveTo>
                  <a:lnTo>
                    <a:pt x="0" y="1898"/>
                  </a:lnTo>
                  <a:lnTo>
                    <a:pt x="3989" y="1898"/>
                  </a:lnTo>
                  <a:lnTo>
                    <a:pt x="3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57"/>
          <p:cNvGrpSpPr/>
          <p:nvPr/>
        </p:nvGrpSpPr>
        <p:grpSpPr>
          <a:xfrm>
            <a:off x="6895161" y="1926733"/>
            <a:ext cx="1926228" cy="3216757"/>
            <a:chOff x="6358528" y="1302182"/>
            <a:chExt cx="2300248" cy="3841362"/>
          </a:xfrm>
        </p:grpSpPr>
        <p:sp>
          <p:nvSpPr>
            <p:cNvPr id="1196" name="Google Shape;1196;p57"/>
            <p:cNvSpPr/>
            <p:nvPr/>
          </p:nvSpPr>
          <p:spPr>
            <a:xfrm>
              <a:off x="8261350" y="3156776"/>
              <a:ext cx="397426" cy="944431"/>
            </a:xfrm>
            <a:custGeom>
              <a:rect b="b" l="l" r="r" t="t"/>
              <a:pathLst>
                <a:path extrusionOk="0" h="5209" w="2192">
                  <a:moveTo>
                    <a:pt x="1265" y="0"/>
                  </a:moveTo>
                  <a:lnTo>
                    <a:pt x="435" y="644"/>
                  </a:lnTo>
                  <a:lnTo>
                    <a:pt x="294" y="1180"/>
                  </a:lnTo>
                  <a:cubicBezTo>
                    <a:pt x="294" y="1180"/>
                    <a:pt x="310" y="1318"/>
                    <a:pt x="280" y="1588"/>
                  </a:cubicBezTo>
                  <a:cubicBezTo>
                    <a:pt x="280" y="1686"/>
                    <a:pt x="267" y="1811"/>
                    <a:pt x="253" y="1952"/>
                  </a:cubicBezTo>
                  <a:cubicBezTo>
                    <a:pt x="182" y="2431"/>
                    <a:pt x="337" y="2697"/>
                    <a:pt x="337" y="3088"/>
                  </a:cubicBezTo>
                  <a:cubicBezTo>
                    <a:pt x="351" y="3314"/>
                    <a:pt x="310" y="3510"/>
                    <a:pt x="253" y="3722"/>
                  </a:cubicBezTo>
                  <a:cubicBezTo>
                    <a:pt x="209" y="3864"/>
                    <a:pt x="169" y="4002"/>
                    <a:pt x="125" y="4157"/>
                  </a:cubicBezTo>
                  <a:cubicBezTo>
                    <a:pt x="0" y="4521"/>
                    <a:pt x="745" y="5196"/>
                    <a:pt x="745" y="5196"/>
                  </a:cubicBezTo>
                  <a:cubicBezTo>
                    <a:pt x="745" y="5196"/>
                    <a:pt x="773" y="5208"/>
                    <a:pt x="819" y="5208"/>
                  </a:cubicBezTo>
                  <a:cubicBezTo>
                    <a:pt x="926" y="5208"/>
                    <a:pt x="1133" y="5139"/>
                    <a:pt x="1322" y="4676"/>
                  </a:cubicBezTo>
                  <a:cubicBezTo>
                    <a:pt x="1389" y="4481"/>
                    <a:pt x="1447" y="4299"/>
                    <a:pt x="1504" y="4117"/>
                  </a:cubicBezTo>
                  <a:cubicBezTo>
                    <a:pt x="1629" y="3709"/>
                    <a:pt x="1699" y="3358"/>
                    <a:pt x="1841" y="3088"/>
                  </a:cubicBezTo>
                  <a:cubicBezTo>
                    <a:pt x="2050" y="2711"/>
                    <a:pt x="2192" y="1672"/>
                    <a:pt x="2107" y="1305"/>
                  </a:cubicBezTo>
                  <a:lnTo>
                    <a:pt x="2037" y="941"/>
                  </a:lnTo>
                  <a:cubicBezTo>
                    <a:pt x="2037" y="941"/>
                    <a:pt x="1996" y="661"/>
                    <a:pt x="1855" y="435"/>
                  </a:cubicBezTo>
                  <a:cubicBezTo>
                    <a:pt x="1841" y="408"/>
                    <a:pt x="1811" y="364"/>
                    <a:pt x="1784" y="337"/>
                  </a:cubicBezTo>
                  <a:cubicBezTo>
                    <a:pt x="1602" y="98"/>
                    <a:pt x="1265" y="0"/>
                    <a:pt x="1265" y="0"/>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8261350" y="3831421"/>
              <a:ext cx="272686" cy="269786"/>
            </a:xfrm>
            <a:custGeom>
              <a:rect b="b" l="l" r="r" t="t"/>
              <a:pathLst>
                <a:path extrusionOk="0" h="1488" w="1504">
                  <a:moveTo>
                    <a:pt x="307" y="1"/>
                  </a:moveTo>
                  <a:cubicBezTo>
                    <a:pt x="290" y="1"/>
                    <a:pt x="271" y="1"/>
                    <a:pt x="253" y="1"/>
                  </a:cubicBezTo>
                  <a:cubicBezTo>
                    <a:pt x="209" y="143"/>
                    <a:pt x="169" y="281"/>
                    <a:pt x="125" y="436"/>
                  </a:cubicBezTo>
                  <a:cubicBezTo>
                    <a:pt x="0" y="800"/>
                    <a:pt x="745" y="1475"/>
                    <a:pt x="745" y="1475"/>
                  </a:cubicBezTo>
                  <a:cubicBezTo>
                    <a:pt x="745" y="1475"/>
                    <a:pt x="773" y="1487"/>
                    <a:pt x="819" y="1487"/>
                  </a:cubicBezTo>
                  <a:cubicBezTo>
                    <a:pt x="926" y="1487"/>
                    <a:pt x="1133" y="1418"/>
                    <a:pt x="1322" y="955"/>
                  </a:cubicBezTo>
                  <a:cubicBezTo>
                    <a:pt x="1389" y="760"/>
                    <a:pt x="1447" y="578"/>
                    <a:pt x="1504" y="396"/>
                  </a:cubicBezTo>
                  <a:cubicBezTo>
                    <a:pt x="1285" y="216"/>
                    <a:pt x="906" y="1"/>
                    <a:pt x="30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8312116" y="3156776"/>
              <a:ext cx="285559" cy="288098"/>
            </a:xfrm>
            <a:custGeom>
              <a:rect b="b" l="l" r="r" t="t"/>
              <a:pathLst>
                <a:path extrusionOk="0" h="1589" w="1575">
                  <a:moveTo>
                    <a:pt x="985" y="0"/>
                  </a:moveTo>
                  <a:lnTo>
                    <a:pt x="155" y="644"/>
                  </a:lnTo>
                  <a:lnTo>
                    <a:pt x="14" y="1180"/>
                  </a:lnTo>
                  <a:cubicBezTo>
                    <a:pt x="14" y="1180"/>
                    <a:pt x="30" y="1318"/>
                    <a:pt x="0" y="1588"/>
                  </a:cubicBezTo>
                  <a:cubicBezTo>
                    <a:pt x="155" y="1571"/>
                    <a:pt x="324" y="1531"/>
                    <a:pt x="550" y="1420"/>
                  </a:cubicBezTo>
                  <a:cubicBezTo>
                    <a:pt x="1011" y="1207"/>
                    <a:pt x="1392" y="702"/>
                    <a:pt x="1575" y="435"/>
                  </a:cubicBezTo>
                  <a:cubicBezTo>
                    <a:pt x="1561" y="408"/>
                    <a:pt x="1531" y="364"/>
                    <a:pt x="1504" y="337"/>
                  </a:cubicBezTo>
                  <a:cubicBezTo>
                    <a:pt x="1322" y="98"/>
                    <a:pt x="985" y="0"/>
                    <a:pt x="985"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8164713" y="2662169"/>
              <a:ext cx="420089" cy="716527"/>
            </a:xfrm>
            <a:custGeom>
              <a:rect b="b" l="l" r="r" t="t"/>
              <a:pathLst>
                <a:path extrusionOk="0" h="3952" w="2317">
                  <a:moveTo>
                    <a:pt x="1403" y="1"/>
                  </a:moveTo>
                  <a:lnTo>
                    <a:pt x="41" y="200"/>
                  </a:lnTo>
                  <a:cubicBezTo>
                    <a:pt x="41" y="200"/>
                    <a:pt x="1" y="2236"/>
                    <a:pt x="139" y="2671"/>
                  </a:cubicBezTo>
                  <a:cubicBezTo>
                    <a:pt x="237" y="2937"/>
                    <a:pt x="365" y="3106"/>
                    <a:pt x="462" y="3234"/>
                  </a:cubicBezTo>
                  <a:cubicBezTo>
                    <a:pt x="520" y="3318"/>
                    <a:pt x="591" y="3372"/>
                    <a:pt x="618" y="3430"/>
                  </a:cubicBezTo>
                  <a:cubicBezTo>
                    <a:pt x="715" y="3585"/>
                    <a:pt x="827" y="3908"/>
                    <a:pt x="827" y="3908"/>
                  </a:cubicBezTo>
                  <a:cubicBezTo>
                    <a:pt x="827" y="3908"/>
                    <a:pt x="846" y="3952"/>
                    <a:pt x="963" y="3952"/>
                  </a:cubicBezTo>
                  <a:cubicBezTo>
                    <a:pt x="1021" y="3952"/>
                    <a:pt x="1104" y="3941"/>
                    <a:pt x="1221" y="3908"/>
                  </a:cubicBezTo>
                  <a:cubicBezTo>
                    <a:pt x="1585" y="3824"/>
                    <a:pt x="2317" y="3065"/>
                    <a:pt x="2317" y="3065"/>
                  </a:cubicBezTo>
                  <a:cubicBezTo>
                    <a:pt x="2290" y="2782"/>
                    <a:pt x="2108" y="2334"/>
                    <a:pt x="1966" y="2041"/>
                  </a:cubicBezTo>
                  <a:cubicBezTo>
                    <a:pt x="1811" y="1744"/>
                    <a:pt x="1713" y="1477"/>
                    <a:pt x="1642" y="1056"/>
                  </a:cubicBezTo>
                  <a:cubicBezTo>
                    <a:pt x="1615" y="874"/>
                    <a:pt x="1572" y="675"/>
                    <a:pt x="1531" y="493"/>
                  </a:cubicBezTo>
                  <a:cubicBezTo>
                    <a:pt x="1474" y="240"/>
                    <a:pt x="1417" y="31"/>
                    <a:pt x="140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8164713" y="2662169"/>
              <a:ext cx="277763" cy="586348"/>
            </a:xfrm>
            <a:custGeom>
              <a:rect b="b" l="l" r="r" t="t"/>
              <a:pathLst>
                <a:path extrusionOk="0" h="3234" w="1532">
                  <a:moveTo>
                    <a:pt x="1403" y="1"/>
                  </a:moveTo>
                  <a:lnTo>
                    <a:pt x="41" y="200"/>
                  </a:lnTo>
                  <a:cubicBezTo>
                    <a:pt x="41" y="200"/>
                    <a:pt x="1" y="2236"/>
                    <a:pt x="139" y="2671"/>
                  </a:cubicBezTo>
                  <a:cubicBezTo>
                    <a:pt x="237" y="2937"/>
                    <a:pt x="365" y="3106"/>
                    <a:pt x="462" y="3234"/>
                  </a:cubicBezTo>
                  <a:cubicBezTo>
                    <a:pt x="506" y="2910"/>
                    <a:pt x="644" y="2728"/>
                    <a:pt x="928" y="2152"/>
                  </a:cubicBezTo>
                  <a:cubicBezTo>
                    <a:pt x="1265" y="1464"/>
                    <a:pt x="1137" y="985"/>
                    <a:pt x="1137" y="985"/>
                  </a:cubicBezTo>
                  <a:cubicBezTo>
                    <a:pt x="1221" y="803"/>
                    <a:pt x="1390" y="621"/>
                    <a:pt x="1531" y="493"/>
                  </a:cubicBezTo>
                  <a:cubicBezTo>
                    <a:pt x="1474" y="240"/>
                    <a:pt x="1417" y="31"/>
                    <a:pt x="1403"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8071521" y="2155233"/>
              <a:ext cx="441846" cy="685705"/>
            </a:xfrm>
            <a:custGeom>
              <a:rect b="b" l="l" r="r" t="t"/>
              <a:pathLst>
                <a:path extrusionOk="0" h="3782" w="2437">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8071521" y="2155233"/>
              <a:ext cx="441846" cy="685705"/>
            </a:xfrm>
            <a:custGeom>
              <a:rect b="b" l="l" r="r" t="t"/>
              <a:pathLst>
                <a:path extrusionOk="0" h="3782" w="2437">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8071521" y="2155233"/>
              <a:ext cx="358082" cy="476657"/>
            </a:xfrm>
            <a:custGeom>
              <a:rect b="b" l="l" r="r" t="t"/>
              <a:pathLst>
                <a:path extrusionOk="0" h="2629" w="1975">
                  <a:moveTo>
                    <a:pt x="411" y="1"/>
                  </a:moveTo>
                  <a:cubicBezTo>
                    <a:pt x="157" y="1"/>
                    <a:pt x="0" y="59"/>
                    <a:pt x="22" y="59"/>
                  </a:cubicBezTo>
                  <a:cubicBezTo>
                    <a:pt x="724" y="100"/>
                    <a:pt x="1172" y="1479"/>
                    <a:pt x="1172" y="1479"/>
                  </a:cubicBezTo>
                  <a:lnTo>
                    <a:pt x="1243" y="2628"/>
                  </a:lnTo>
                  <a:cubicBezTo>
                    <a:pt x="1708" y="2446"/>
                    <a:pt x="1904"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8071521" y="2155233"/>
              <a:ext cx="325084" cy="685705"/>
            </a:xfrm>
            <a:custGeom>
              <a:rect b="b" l="l" r="r" t="t"/>
              <a:pathLst>
                <a:path extrusionOk="0" h="3782" w="1793">
                  <a:moveTo>
                    <a:pt x="411" y="1"/>
                  </a:moveTo>
                  <a:cubicBezTo>
                    <a:pt x="157" y="1"/>
                    <a:pt x="0" y="59"/>
                    <a:pt x="22" y="59"/>
                  </a:cubicBezTo>
                  <a:cubicBezTo>
                    <a:pt x="724" y="100"/>
                    <a:pt x="1172" y="1479"/>
                    <a:pt x="1172" y="1479"/>
                  </a:cubicBezTo>
                  <a:lnTo>
                    <a:pt x="1314" y="3781"/>
                  </a:lnTo>
                  <a:cubicBezTo>
                    <a:pt x="1411" y="3586"/>
                    <a:pt x="1610" y="3431"/>
                    <a:pt x="1779" y="3303"/>
                  </a:cubicBezTo>
                  <a:cubicBezTo>
                    <a:pt x="1792" y="2868"/>
                    <a:pt x="1792" y="2278"/>
                    <a:pt x="1678" y="1576"/>
                  </a:cubicBezTo>
                  <a:cubicBezTo>
                    <a:pt x="1539" y="663"/>
                    <a:pt x="1088" y="228"/>
                    <a:pt x="737" y="32"/>
                  </a:cubicBezTo>
                  <a:cubicBezTo>
                    <a:pt x="618" y="9"/>
                    <a:pt x="508" y="1"/>
                    <a:pt x="41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7130535" y="3808395"/>
              <a:ext cx="1214760" cy="1335148"/>
            </a:xfrm>
            <a:custGeom>
              <a:rect b="b" l="l" r="r" t="t"/>
              <a:pathLst>
                <a:path extrusionOk="0" h="7364" w="6700">
                  <a:moveTo>
                    <a:pt x="900" y="0"/>
                  </a:moveTo>
                  <a:cubicBezTo>
                    <a:pt x="900" y="0"/>
                    <a:pt x="843" y="57"/>
                    <a:pt x="759" y="169"/>
                  </a:cubicBezTo>
                  <a:cubicBezTo>
                    <a:pt x="647" y="297"/>
                    <a:pt x="519" y="506"/>
                    <a:pt x="395" y="789"/>
                  </a:cubicBezTo>
                  <a:cubicBezTo>
                    <a:pt x="310" y="958"/>
                    <a:pt x="240" y="1140"/>
                    <a:pt x="182" y="1349"/>
                  </a:cubicBezTo>
                  <a:cubicBezTo>
                    <a:pt x="84" y="1757"/>
                    <a:pt x="0" y="2249"/>
                    <a:pt x="27" y="2839"/>
                  </a:cubicBezTo>
                  <a:cubicBezTo>
                    <a:pt x="27" y="2839"/>
                    <a:pt x="71" y="3513"/>
                    <a:pt x="196" y="4019"/>
                  </a:cubicBezTo>
                  <a:cubicBezTo>
                    <a:pt x="196" y="4019"/>
                    <a:pt x="84" y="5425"/>
                    <a:pt x="125" y="6055"/>
                  </a:cubicBezTo>
                  <a:cubicBezTo>
                    <a:pt x="155" y="6676"/>
                    <a:pt x="182" y="7363"/>
                    <a:pt x="182" y="7363"/>
                  </a:cubicBezTo>
                  <a:lnTo>
                    <a:pt x="6561" y="7363"/>
                  </a:lnTo>
                  <a:cubicBezTo>
                    <a:pt x="6561" y="7363"/>
                    <a:pt x="6699" y="6827"/>
                    <a:pt x="6561" y="5620"/>
                  </a:cubicBezTo>
                  <a:cubicBezTo>
                    <a:pt x="6477" y="4720"/>
                    <a:pt x="6362" y="3810"/>
                    <a:pt x="6295" y="3190"/>
                  </a:cubicBezTo>
                  <a:cubicBezTo>
                    <a:pt x="6264" y="2950"/>
                    <a:pt x="6237" y="2768"/>
                    <a:pt x="6210" y="2643"/>
                  </a:cubicBezTo>
                  <a:cubicBezTo>
                    <a:pt x="6153" y="2306"/>
                    <a:pt x="6153" y="1490"/>
                    <a:pt x="6153" y="1055"/>
                  </a:cubicBezTo>
                  <a:lnTo>
                    <a:pt x="6153" y="914"/>
                  </a:lnTo>
                  <a:lnTo>
                    <a:pt x="6153" y="745"/>
                  </a:lnTo>
                  <a:cubicBezTo>
                    <a:pt x="6153" y="745"/>
                    <a:pt x="5782" y="820"/>
                    <a:pt x="5115" y="820"/>
                  </a:cubicBezTo>
                  <a:cubicBezTo>
                    <a:pt x="4343" y="820"/>
                    <a:pt x="3174" y="719"/>
                    <a:pt x="1726" y="283"/>
                  </a:cubicBezTo>
                  <a:cubicBezTo>
                    <a:pt x="1672" y="270"/>
                    <a:pt x="1615" y="240"/>
                    <a:pt x="1558" y="226"/>
                  </a:cubicBezTo>
                  <a:cubicBezTo>
                    <a:pt x="1406" y="186"/>
                    <a:pt x="1264" y="128"/>
                    <a:pt x="1109" y="71"/>
                  </a:cubicBezTo>
                  <a:cubicBezTo>
                    <a:pt x="1052" y="57"/>
                    <a:pt x="998" y="44"/>
                    <a:pt x="941" y="17"/>
                  </a:cubicBezTo>
                  <a:cubicBezTo>
                    <a:pt x="927" y="17"/>
                    <a:pt x="914" y="0"/>
                    <a:pt x="90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8095635" y="3973929"/>
              <a:ext cx="176231" cy="413381"/>
            </a:xfrm>
            <a:custGeom>
              <a:rect b="b" l="l" r="r" t="t"/>
              <a:pathLst>
                <a:path extrusionOk="0" h="2280" w="972">
                  <a:moveTo>
                    <a:pt x="830" y="1"/>
                  </a:moveTo>
                  <a:cubicBezTo>
                    <a:pt x="803" y="14"/>
                    <a:pt x="759" y="14"/>
                    <a:pt x="732" y="31"/>
                  </a:cubicBezTo>
                  <a:cubicBezTo>
                    <a:pt x="634" y="85"/>
                    <a:pt x="533" y="156"/>
                    <a:pt x="435" y="213"/>
                  </a:cubicBezTo>
                  <a:cubicBezTo>
                    <a:pt x="338" y="267"/>
                    <a:pt x="280" y="395"/>
                    <a:pt x="213" y="493"/>
                  </a:cubicBezTo>
                  <a:cubicBezTo>
                    <a:pt x="142" y="591"/>
                    <a:pt x="71" y="705"/>
                    <a:pt x="44" y="830"/>
                  </a:cubicBezTo>
                  <a:cubicBezTo>
                    <a:pt x="14" y="958"/>
                    <a:pt x="44" y="1097"/>
                    <a:pt x="142" y="1181"/>
                  </a:cubicBezTo>
                  <a:cubicBezTo>
                    <a:pt x="71" y="1252"/>
                    <a:pt x="14" y="1349"/>
                    <a:pt x="1" y="1464"/>
                  </a:cubicBezTo>
                  <a:cubicBezTo>
                    <a:pt x="1" y="1491"/>
                    <a:pt x="1" y="1531"/>
                    <a:pt x="14" y="1562"/>
                  </a:cubicBezTo>
                  <a:cubicBezTo>
                    <a:pt x="28" y="1589"/>
                    <a:pt x="58" y="1602"/>
                    <a:pt x="85" y="1616"/>
                  </a:cubicBezTo>
                  <a:cubicBezTo>
                    <a:pt x="142" y="1660"/>
                    <a:pt x="196" y="1687"/>
                    <a:pt x="253" y="1730"/>
                  </a:cubicBezTo>
                  <a:cubicBezTo>
                    <a:pt x="196" y="1801"/>
                    <a:pt x="196" y="1912"/>
                    <a:pt x="240" y="1997"/>
                  </a:cubicBezTo>
                  <a:cubicBezTo>
                    <a:pt x="276" y="2071"/>
                    <a:pt x="359" y="2124"/>
                    <a:pt x="445" y="2124"/>
                  </a:cubicBezTo>
                  <a:cubicBezTo>
                    <a:pt x="456" y="2124"/>
                    <a:pt x="468" y="2123"/>
                    <a:pt x="479" y="2121"/>
                  </a:cubicBezTo>
                  <a:cubicBezTo>
                    <a:pt x="498" y="2121"/>
                    <a:pt x="518" y="2118"/>
                    <a:pt x="538" y="2118"/>
                  </a:cubicBezTo>
                  <a:cubicBezTo>
                    <a:pt x="560" y="2118"/>
                    <a:pt x="583" y="2122"/>
                    <a:pt x="604" y="2138"/>
                  </a:cubicBezTo>
                  <a:cubicBezTo>
                    <a:pt x="634" y="2138"/>
                    <a:pt x="648" y="2165"/>
                    <a:pt x="661" y="2179"/>
                  </a:cubicBezTo>
                  <a:cubicBezTo>
                    <a:pt x="735" y="2240"/>
                    <a:pt x="829" y="2279"/>
                    <a:pt x="928" y="2279"/>
                  </a:cubicBezTo>
                  <a:cubicBezTo>
                    <a:pt x="942" y="2279"/>
                    <a:pt x="957" y="2278"/>
                    <a:pt x="972" y="2277"/>
                  </a:cubicBezTo>
                  <a:cubicBezTo>
                    <a:pt x="928" y="2037"/>
                    <a:pt x="914" y="1855"/>
                    <a:pt x="887" y="1730"/>
                  </a:cubicBezTo>
                  <a:cubicBezTo>
                    <a:pt x="830" y="1393"/>
                    <a:pt x="830" y="577"/>
                    <a:pt x="830" y="142"/>
                  </a:cubicBezTo>
                  <a:lnTo>
                    <a:pt x="830"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7176225" y="3811477"/>
              <a:ext cx="267429" cy="1332066"/>
            </a:xfrm>
            <a:custGeom>
              <a:rect b="b" l="l" r="r" t="t"/>
              <a:pathLst>
                <a:path extrusionOk="0" h="7347" w="1475">
                  <a:moveTo>
                    <a:pt x="689" y="0"/>
                  </a:moveTo>
                  <a:cubicBezTo>
                    <a:pt x="493" y="573"/>
                    <a:pt x="143" y="1669"/>
                    <a:pt x="72" y="2640"/>
                  </a:cubicBezTo>
                  <a:cubicBezTo>
                    <a:pt x="1" y="3722"/>
                    <a:pt x="41" y="6291"/>
                    <a:pt x="72" y="7346"/>
                  </a:cubicBezTo>
                  <a:lnTo>
                    <a:pt x="871" y="7346"/>
                  </a:lnTo>
                  <a:cubicBezTo>
                    <a:pt x="857" y="6490"/>
                    <a:pt x="830" y="4352"/>
                    <a:pt x="884" y="2933"/>
                  </a:cubicBezTo>
                  <a:cubicBezTo>
                    <a:pt x="928" y="1726"/>
                    <a:pt x="1265" y="742"/>
                    <a:pt x="1461" y="280"/>
                  </a:cubicBezTo>
                  <a:lnTo>
                    <a:pt x="1474" y="266"/>
                  </a:lnTo>
                  <a:cubicBezTo>
                    <a:pt x="1420" y="253"/>
                    <a:pt x="1363" y="223"/>
                    <a:pt x="1306" y="209"/>
                  </a:cubicBezTo>
                  <a:cubicBezTo>
                    <a:pt x="1154" y="169"/>
                    <a:pt x="1012" y="111"/>
                    <a:pt x="857" y="54"/>
                  </a:cubicBezTo>
                  <a:cubicBezTo>
                    <a:pt x="800" y="40"/>
                    <a:pt x="746" y="27"/>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7206866" y="3821087"/>
              <a:ext cx="206147" cy="1322457"/>
            </a:xfrm>
            <a:custGeom>
              <a:rect b="b" l="l" r="r" t="t"/>
              <a:pathLst>
                <a:path extrusionOk="0" h="7294" w="1137">
                  <a:moveTo>
                    <a:pt x="675" y="1"/>
                  </a:moveTo>
                  <a:cubicBezTo>
                    <a:pt x="493" y="537"/>
                    <a:pt x="142" y="1646"/>
                    <a:pt x="71" y="2600"/>
                  </a:cubicBezTo>
                  <a:cubicBezTo>
                    <a:pt x="1" y="3683"/>
                    <a:pt x="41" y="6336"/>
                    <a:pt x="71" y="7293"/>
                  </a:cubicBezTo>
                  <a:lnTo>
                    <a:pt x="533" y="7293"/>
                  </a:lnTo>
                  <a:cubicBezTo>
                    <a:pt x="520" y="6450"/>
                    <a:pt x="493" y="4299"/>
                    <a:pt x="547" y="2880"/>
                  </a:cubicBezTo>
                  <a:cubicBezTo>
                    <a:pt x="591" y="1646"/>
                    <a:pt x="928" y="648"/>
                    <a:pt x="1137" y="156"/>
                  </a:cubicBezTo>
                  <a:cubicBezTo>
                    <a:pt x="985" y="116"/>
                    <a:pt x="843" y="58"/>
                    <a:pt x="675"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7163533" y="3838855"/>
              <a:ext cx="797209" cy="324540"/>
            </a:xfrm>
            <a:custGeom>
              <a:rect b="b" l="l" r="r" t="t"/>
              <a:pathLst>
                <a:path extrusionOk="0" h="1790" w="4397">
                  <a:moveTo>
                    <a:pt x="577" y="1"/>
                  </a:moveTo>
                  <a:cubicBezTo>
                    <a:pt x="465" y="129"/>
                    <a:pt x="337" y="338"/>
                    <a:pt x="213" y="621"/>
                  </a:cubicBezTo>
                  <a:cubicBezTo>
                    <a:pt x="128" y="790"/>
                    <a:pt x="58" y="972"/>
                    <a:pt x="0" y="1181"/>
                  </a:cubicBezTo>
                  <a:cubicBezTo>
                    <a:pt x="465" y="1450"/>
                    <a:pt x="954" y="1686"/>
                    <a:pt x="1477" y="1686"/>
                  </a:cubicBezTo>
                  <a:cubicBezTo>
                    <a:pt x="1615" y="1686"/>
                    <a:pt x="1757" y="1673"/>
                    <a:pt x="1898" y="1659"/>
                  </a:cubicBezTo>
                  <a:cubicBezTo>
                    <a:pt x="2069" y="1638"/>
                    <a:pt x="2244" y="1619"/>
                    <a:pt x="2418" y="1619"/>
                  </a:cubicBezTo>
                  <a:cubicBezTo>
                    <a:pt x="2570" y="1619"/>
                    <a:pt x="2721" y="1634"/>
                    <a:pt x="2866" y="1673"/>
                  </a:cubicBezTo>
                  <a:cubicBezTo>
                    <a:pt x="3021" y="1703"/>
                    <a:pt x="3146" y="1771"/>
                    <a:pt x="3301" y="1788"/>
                  </a:cubicBezTo>
                  <a:cubicBezTo>
                    <a:pt x="3318" y="1789"/>
                    <a:pt x="3336" y="1790"/>
                    <a:pt x="3353" y="1790"/>
                  </a:cubicBezTo>
                  <a:cubicBezTo>
                    <a:pt x="3490" y="1790"/>
                    <a:pt x="3621" y="1742"/>
                    <a:pt x="3695" y="1619"/>
                  </a:cubicBezTo>
                  <a:cubicBezTo>
                    <a:pt x="3723" y="1622"/>
                    <a:pt x="3751" y="1624"/>
                    <a:pt x="3780" y="1624"/>
                  </a:cubicBezTo>
                  <a:cubicBezTo>
                    <a:pt x="3869" y="1624"/>
                    <a:pt x="3962" y="1608"/>
                    <a:pt x="4046" y="1575"/>
                  </a:cubicBezTo>
                  <a:cubicBezTo>
                    <a:pt x="4157" y="1518"/>
                    <a:pt x="4258" y="1407"/>
                    <a:pt x="4272" y="1295"/>
                  </a:cubicBezTo>
                  <a:cubicBezTo>
                    <a:pt x="4272" y="1252"/>
                    <a:pt x="4272" y="1198"/>
                    <a:pt x="4285" y="1154"/>
                  </a:cubicBezTo>
                  <a:cubicBezTo>
                    <a:pt x="4299" y="1127"/>
                    <a:pt x="4326" y="1096"/>
                    <a:pt x="4343" y="1056"/>
                  </a:cubicBezTo>
                  <a:cubicBezTo>
                    <a:pt x="4396" y="972"/>
                    <a:pt x="4396" y="874"/>
                    <a:pt x="4326" y="790"/>
                  </a:cubicBezTo>
                  <a:cubicBezTo>
                    <a:pt x="4283" y="747"/>
                    <a:pt x="4248" y="731"/>
                    <a:pt x="4215" y="731"/>
                  </a:cubicBezTo>
                  <a:cubicBezTo>
                    <a:pt x="4172" y="731"/>
                    <a:pt x="4130" y="757"/>
                    <a:pt x="4073" y="790"/>
                  </a:cubicBezTo>
                  <a:cubicBezTo>
                    <a:pt x="3850" y="914"/>
                    <a:pt x="3611" y="1012"/>
                    <a:pt x="3358" y="1042"/>
                  </a:cubicBezTo>
                  <a:cubicBezTo>
                    <a:pt x="3291" y="1052"/>
                    <a:pt x="3223" y="1056"/>
                    <a:pt x="3155" y="1056"/>
                  </a:cubicBezTo>
                  <a:cubicBezTo>
                    <a:pt x="2923" y="1056"/>
                    <a:pt x="2690" y="1006"/>
                    <a:pt x="2471" y="928"/>
                  </a:cubicBezTo>
                  <a:cubicBezTo>
                    <a:pt x="2192" y="844"/>
                    <a:pt x="1925" y="705"/>
                    <a:pt x="1659" y="564"/>
                  </a:cubicBezTo>
                  <a:cubicBezTo>
                    <a:pt x="1291" y="382"/>
                    <a:pt x="927" y="186"/>
                    <a:pt x="57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7201971" y="3808395"/>
              <a:ext cx="1044150" cy="271417"/>
            </a:xfrm>
            <a:custGeom>
              <a:rect b="b" l="l" r="r" t="t"/>
              <a:pathLst>
                <a:path extrusionOk="0" h="1497" w="5759">
                  <a:moveTo>
                    <a:pt x="506" y="0"/>
                  </a:moveTo>
                  <a:cubicBezTo>
                    <a:pt x="506" y="0"/>
                    <a:pt x="237" y="253"/>
                    <a:pt x="1" y="789"/>
                  </a:cubicBezTo>
                  <a:cubicBezTo>
                    <a:pt x="435" y="998"/>
                    <a:pt x="1012" y="1197"/>
                    <a:pt x="1771" y="1335"/>
                  </a:cubicBezTo>
                  <a:cubicBezTo>
                    <a:pt x="2390" y="1451"/>
                    <a:pt x="2941" y="1497"/>
                    <a:pt x="3424" y="1497"/>
                  </a:cubicBezTo>
                  <a:cubicBezTo>
                    <a:pt x="4587" y="1497"/>
                    <a:pt x="5361" y="1234"/>
                    <a:pt x="5759" y="1055"/>
                  </a:cubicBezTo>
                  <a:lnTo>
                    <a:pt x="5759" y="745"/>
                  </a:lnTo>
                  <a:cubicBezTo>
                    <a:pt x="5759" y="745"/>
                    <a:pt x="5393" y="819"/>
                    <a:pt x="4734" y="819"/>
                  </a:cubicBezTo>
                  <a:cubicBezTo>
                    <a:pt x="3822" y="819"/>
                    <a:pt x="2348" y="677"/>
                    <a:pt x="50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6898824" y="2058959"/>
              <a:ext cx="1449372" cy="1946336"/>
            </a:xfrm>
            <a:custGeom>
              <a:rect b="b" l="l" r="r" t="t"/>
              <a:pathLst>
                <a:path extrusionOk="0" h="10735" w="7994">
                  <a:moveTo>
                    <a:pt x="2583" y="0"/>
                  </a:moveTo>
                  <a:cubicBezTo>
                    <a:pt x="2542" y="0"/>
                    <a:pt x="2485" y="14"/>
                    <a:pt x="2431" y="14"/>
                  </a:cubicBezTo>
                  <a:cubicBezTo>
                    <a:pt x="1740" y="125"/>
                    <a:pt x="223" y="661"/>
                    <a:pt x="98" y="1123"/>
                  </a:cubicBezTo>
                  <a:cubicBezTo>
                    <a:pt x="0" y="1490"/>
                    <a:pt x="71" y="2822"/>
                    <a:pt x="240" y="4117"/>
                  </a:cubicBezTo>
                  <a:cubicBezTo>
                    <a:pt x="267" y="4299"/>
                    <a:pt x="280" y="4467"/>
                    <a:pt x="307" y="4636"/>
                  </a:cubicBezTo>
                  <a:cubicBezTo>
                    <a:pt x="351" y="4929"/>
                    <a:pt x="408" y="5212"/>
                    <a:pt x="462" y="5479"/>
                  </a:cubicBezTo>
                  <a:cubicBezTo>
                    <a:pt x="560" y="5958"/>
                    <a:pt x="715" y="6335"/>
                    <a:pt x="884" y="6632"/>
                  </a:cubicBezTo>
                  <a:cubicBezTo>
                    <a:pt x="1265" y="7276"/>
                    <a:pt x="1727" y="7559"/>
                    <a:pt x="1841" y="7741"/>
                  </a:cubicBezTo>
                  <a:cubicBezTo>
                    <a:pt x="2010" y="7994"/>
                    <a:pt x="2401" y="8877"/>
                    <a:pt x="2330" y="9076"/>
                  </a:cubicBezTo>
                  <a:cubicBezTo>
                    <a:pt x="2246" y="9272"/>
                    <a:pt x="2134" y="9889"/>
                    <a:pt x="2134" y="9889"/>
                  </a:cubicBezTo>
                  <a:cubicBezTo>
                    <a:pt x="3662" y="10573"/>
                    <a:pt x="5041" y="10734"/>
                    <a:pt x="5996" y="10734"/>
                  </a:cubicBezTo>
                  <a:cubicBezTo>
                    <a:pt x="6824" y="10734"/>
                    <a:pt x="7334" y="10613"/>
                    <a:pt x="7347" y="10607"/>
                  </a:cubicBezTo>
                  <a:cubicBezTo>
                    <a:pt x="7360" y="10593"/>
                    <a:pt x="7471" y="10003"/>
                    <a:pt x="7303" y="9187"/>
                  </a:cubicBezTo>
                  <a:cubicBezTo>
                    <a:pt x="7219" y="8779"/>
                    <a:pt x="7219" y="8317"/>
                    <a:pt x="7249" y="7839"/>
                  </a:cubicBezTo>
                  <a:cubicBezTo>
                    <a:pt x="7276" y="7360"/>
                    <a:pt x="7333" y="6868"/>
                    <a:pt x="7360" y="6419"/>
                  </a:cubicBezTo>
                  <a:cubicBezTo>
                    <a:pt x="7417" y="5829"/>
                    <a:pt x="7640" y="5536"/>
                    <a:pt x="7795" y="5169"/>
                  </a:cubicBezTo>
                  <a:cubicBezTo>
                    <a:pt x="7866" y="4973"/>
                    <a:pt x="7923" y="4747"/>
                    <a:pt x="7910" y="4454"/>
                  </a:cubicBezTo>
                  <a:cubicBezTo>
                    <a:pt x="7893" y="4171"/>
                    <a:pt x="7893" y="3962"/>
                    <a:pt x="7910" y="3780"/>
                  </a:cubicBezTo>
                  <a:cubicBezTo>
                    <a:pt x="7923" y="3598"/>
                    <a:pt x="7937" y="3456"/>
                    <a:pt x="7950" y="3287"/>
                  </a:cubicBezTo>
                  <a:cubicBezTo>
                    <a:pt x="7950" y="3230"/>
                    <a:pt x="7950" y="3190"/>
                    <a:pt x="7964" y="3132"/>
                  </a:cubicBezTo>
                  <a:cubicBezTo>
                    <a:pt x="7964" y="3092"/>
                    <a:pt x="7964" y="3035"/>
                    <a:pt x="7977" y="2964"/>
                  </a:cubicBezTo>
                  <a:lnTo>
                    <a:pt x="7977" y="2670"/>
                  </a:lnTo>
                  <a:cubicBezTo>
                    <a:pt x="7994" y="1895"/>
                    <a:pt x="7852" y="1136"/>
                    <a:pt x="7165" y="688"/>
                  </a:cubicBezTo>
                  <a:cubicBezTo>
                    <a:pt x="6898" y="506"/>
                    <a:pt x="6490" y="395"/>
                    <a:pt x="6109" y="324"/>
                  </a:cubicBezTo>
                  <a:cubicBezTo>
                    <a:pt x="6069" y="310"/>
                    <a:pt x="6012" y="310"/>
                    <a:pt x="5954" y="294"/>
                  </a:cubicBezTo>
                  <a:lnTo>
                    <a:pt x="5914" y="294"/>
                  </a:lnTo>
                  <a:cubicBezTo>
                    <a:pt x="5449" y="226"/>
                    <a:pt x="5071" y="209"/>
                    <a:pt x="5071" y="209"/>
                  </a:cubicBezTo>
                  <a:cubicBezTo>
                    <a:pt x="5071" y="209"/>
                    <a:pt x="3412" y="0"/>
                    <a:pt x="2724"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7662854" y="2807759"/>
              <a:ext cx="300245" cy="679903"/>
            </a:xfrm>
            <a:custGeom>
              <a:rect b="b" l="l" r="r" t="t"/>
              <a:pathLst>
                <a:path extrusionOk="0" h="3750" w="1656">
                  <a:moveTo>
                    <a:pt x="813" y="1881"/>
                  </a:moveTo>
                  <a:cubicBezTo>
                    <a:pt x="884" y="1881"/>
                    <a:pt x="928" y="1895"/>
                    <a:pt x="968" y="1925"/>
                  </a:cubicBezTo>
                  <a:cubicBezTo>
                    <a:pt x="1053" y="1996"/>
                    <a:pt x="1083" y="2094"/>
                    <a:pt x="1083" y="2192"/>
                  </a:cubicBezTo>
                  <a:lnTo>
                    <a:pt x="1083" y="2866"/>
                  </a:lnTo>
                  <a:cubicBezTo>
                    <a:pt x="1083" y="2964"/>
                    <a:pt x="1066" y="3034"/>
                    <a:pt x="1012" y="3092"/>
                  </a:cubicBezTo>
                  <a:cubicBezTo>
                    <a:pt x="968" y="3159"/>
                    <a:pt x="897" y="3190"/>
                    <a:pt x="813" y="3190"/>
                  </a:cubicBezTo>
                  <a:cubicBezTo>
                    <a:pt x="715" y="3190"/>
                    <a:pt x="645" y="3159"/>
                    <a:pt x="604" y="3092"/>
                  </a:cubicBezTo>
                  <a:cubicBezTo>
                    <a:pt x="560" y="3034"/>
                    <a:pt x="533" y="2964"/>
                    <a:pt x="533" y="2866"/>
                  </a:cubicBezTo>
                  <a:lnTo>
                    <a:pt x="533" y="2205"/>
                  </a:lnTo>
                  <a:cubicBezTo>
                    <a:pt x="533" y="2121"/>
                    <a:pt x="560" y="2050"/>
                    <a:pt x="591" y="1996"/>
                  </a:cubicBezTo>
                  <a:cubicBezTo>
                    <a:pt x="645" y="1925"/>
                    <a:pt x="715" y="1881"/>
                    <a:pt x="813" y="1881"/>
                  </a:cubicBezTo>
                  <a:close/>
                  <a:moveTo>
                    <a:pt x="830" y="0"/>
                  </a:moveTo>
                  <a:cubicBezTo>
                    <a:pt x="702" y="0"/>
                    <a:pt x="591" y="27"/>
                    <a:pt x="493" y="71"/>
                  </a:cubicBezTo>
                  <a:cubicBezTo>
                    <a:pt x="338" y="142"/>
                    <a:pt x="210" y="253"/>
                    <a:pt x="125" y="395"/>
                  </a:cubicBezTo>
                  <a:cubicBezTo>
                    <a:pt x="41" y="533"/>
                    <a:pt x="1" y="701"/>
                    <a:pt x="1" y="884"/>
                  </a:cubicBezTo>
                  <a:lnTo>
                    <a:pt x="1" y="2879"/>
                  </a:lnTo>
                  <a:cubicBezTo>
                    <a:pt x="1" y="3119"/>
                    <a:pt x="71" y="3328"/>
                    <a:pt x="223" y="3496"/>
                  </a:cubicBezTo>
                  <a:cubicBezTo>
                    <a:pt x="378" y="3665"/>
                    <a:pt x="591" y="3749"/>
                    <a:pt x="830" y="3749"/>
                  </a:cubicBezTo>
                  <a:cubicBezTo>
                    <a:pt x="1053" y="3749"/>
                    <a:pt x="1251" y="3682"/>
                    <a:pt x="1403" y="3527"/>
                  </a:cubicBezTo>
                  <a:cubicBezTo>
                    <a:pt x="1558" y="3358"/>
                    <a:pt x="1642" y="3159"/>
                    <a:pt x="1656" y="2937"/>
                  </a:cubicBezTo>
                  <a:lnTo>
                    <a:pt x="1656" y="2303"/>
                  </a:lnTo>
                  <a:cubicBezTo>
                    <a:pt x="1656" y="2037"/>
                    <a:pt x="1616" y="1828"/>
                    <a:pt x="1504" y="1686"/>
                  </a:cubicBezTo>
                  <a:cubicBezTo>
                    <a:pt x="1376" y="1517"/>
                    <a:pt x="1194" y="1433"/>
                    <a:pt x="955" y="1433"/>
                  </a:cubicBezTo>
                  <a:cubicBezTo>
                    <a:pt x="800" y="1433"/>
                    <a:pt x="661" y="1490"/>
                    <a:pt x="533" y="1602"/>
                  </a:cubicBezTo>
                  <a:lnTo>
                    <a:pt x="533" y="870"/>
                  </a:lnTo>
                  <a:cubicBezTo>
                    <a:pt x="533" y="772"/>
                    <a:pt x="560" y="701"/>
                    <a:pt x="604" y="648"/>
                  </a:cubicBezTo>
                  <a:cubicBezTo>
                    <a:pt x="661" y="577"/>
                    <a:pt x="715" y="546"/>
                    <a:pt x="813" y="546"/>
                  </a:cubicBezTo>
                  <a:cubicBezTo>
                    <a:pt x="897" y="546"/>
                    <a:pt x="968" y="577"/>
                    <a:pt x="1012" y="648"/>
                  </a:cubicBezTo>
                  <a:cubicBezTo>
                    <a:pt x="1066" y="701"/>
                    <a:pt x="1083" y="772"/>
                    <a:pt x="1083" y="870"/>
                  </a:cubicBezTo>
                  <a:lnTo>
                    <a:pt x="1083" y="954"/>
                  </a:lnTo>
                  <a:lnTo>
                    <a:pt x="1656" y="954"/>
                  </a:lnTo>
                  <a:lnTo>
                    <a:pt x="1656" y="884"/>
                  </a:lnTo>
                  <a:cubicBezTo>
                    <a:pt x="1656" y="631"/>
                    <a:pt x="1589" y="435"/>
                    <a:pt x="1433" y="267"/>
                  </a:cubicBezTo>
                  <a:cubicBezTo>
                    <a:pt x="1278" y="85"/>
                    <a:pt x="1066" y="0"/>
                    <a:pt x="830"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8008789" y="2807759"/>
              <a:ext cx="303509" cy="679903"/>
            </a:xfrm>
            <a:custGeom>
              <a:rect b="b" l="l" r="r" t="t"/>
              <a:pathLst>
                <a:path extrusionOk="0" h="3750" w="1674">
                  <a:moveTo>
                    <a:pt x="844" y="563"/>
                  </a:moveTo>
                  <a:cubicBezTo>
                    <a:pt x="945" y="563"/>
                    <a:pt x="999" y="590"/>
                    <a:pt x="1056" y="661"/>
                  </a:cubicBezTo>
                  <a:cubicBezTo>
                    <a:pt x="1097" y="715"/>
                    <a:pt x="1127" y="799"/>
                    <a:pt x="1127" y="884"/>
                  </a:cubicBezTo>
                  <a:lnTo>
                    <a:pt x="1127" y="1558"/>
                  </a:lnTo>
                  <a:cubicBezTo>
                    <a:pt x="1127" y="1575"/>
                    <a:pt x="1127" y="1615"/>
                    <a:pt x="1113" y="1659"/>
                  </a:cubicBezTo>
                  <a:cubicBezTo>
                    <a:pt x="1070" y="1811"/>
                    <a:pt x="985" y="1881"/>
                    <a:pt x="844" y="1881"/>
                  </a:cubicBezTo>
                  <a:cubicBezTo>
                    <a:pt x="776" y="1881"/>
                    <a:pt x="732" y="1868"/>
                    <a:pt x="692" y="1828"/>
                  </a:cubicBezTo>
                  <a:cubicBezTo>
                    <a:pt x="608" y="1757"/>
                    <a:pt x="577" y="1672"/>
                    <a:pt x="577" y="1558"/>
                  </a:cubicBezTo>
                  <a:lnTo>
                    <a:pt x="577" y="884"/>
                  </a:lnTo>
                  <a:cubicBezTo>
                    <a:pt x="577" y="799"/>
                    <a:pt x="591" y="715"/>
                    <a:pt x="648" y="661"/>
                  </a:cubicBezTo>
                  <a:cubicBezTo>
                    <a:pt x="692" y="590"/>
                    <a:pt x="759" y="563"/>
                    <a:pt x="844" y="563"/>
                  </a:cubicBezTo>
                  <a:close/>
                  <a:moveTo>
                    <a:pt x="830" y="0"/>
                  </a:moveTo>
                  <a:cubicBezTo>
                    <a:pt x="719" y="0"/>
                    <a:pt x="608" y="14"/>
                    <a:pt x="507" y="71"/>
                  </a:cubicBezTo>
                  <a:cubicBezTo>
                    <a:pt x="355" y="125"/>
                    <a:pt x="240" y="226"/>
                    <a:pt x="142" y="364"/>
                  </a:cubicBezTo>
                  <a:cubicBezTo>
                    <a:pt x="58" y="506"/>
                    <a:pt x="18" y="661"/>
                    <a:pt x="1" y="830"/>
                  </a:cubicBezTo>
                  <a:lnTo>
                    <a:pt x="1" y="1460"/>
                  </a:lnTo>
                  <a:cubicBezTo>
                    <a:pt x="1" y="1713"/>
                    <a:pt x="58" y="1925"/>
                    <a:pt x="156" y="2080"/>
                  </a:cubicBezTo>
                  <a:cubicBezTo>
                    <a:pt x="284" y="2249"/>
                    <a:pt x="466" y="2333"/>
                    <a:pt x="705" y="2333"/>
                  </a:cubicBezTo>
                  <a:cubicBezTo>
                    <a:pt x="861" y="2333"/>
                    <a:pt x="999" y="2276"/>
                    <a:pt x="1127" y="2165"/>
                  </a:cubicBezTo>
                  <a:lnTo>
                    <a:pt x="1127" y="2893"/>
                  </a:lnTo>
                  <a:cubicBezTo>
                    <a:pt x="1127" y="2977"/>
                    <a:pt x="1097" y="3061"/>
                    <a:pt x="1056" y="3119"/>
                  </a:cubicBezTo>
                  <a:cubicBezTo>
                    <a:pt x="999" y="3176"/>
                    <a:pt x="945" y="3203"/>
                    <a:pt x="844" y="3203"/>
                  </a:cubicBezTo>
                  <a:cubicBezTo>
                    <a:pt x="759" y="3203"/>
                    <a:pt x="692" y="3176"/>
                    <a:pt x="648" y="3119"/>
                  </a:cubicBezTo>
                  <a:cubicBezTo>
                    <a:pt x="591" y="3061"/>
                    <a:pt x="577" y="2977"/>
                    <a:pt x="577" y="2893"/>
                  </a:cubicBezTo>
                  <a:lnTo>
                    <a:pt x="577" y="2795"/>
                  </a:lnTo>
                  <a:lnTo>
                    <a:pt x="1" y="2795"/>
                  </a:lnTo>
                  <a:lnTo>
                    <a:pt x="1" y="2879"/>
                  </a:lnTo>
                  <a:cubicBezTo>
                    <a:pt x="1" y="3119"/>
                    <a:pt x="72" y="3328"/>
                    <a:pt x="227" y="3496"/>
                  </a:cubicBezTo>
                  <a:cubicBezTo>
                    <a:pt x="395" y="3665"/>
                    <a:pt x="591" y="3749"/>
                    <a:pt x="830" y="3749"/>
                  </a:cubicBezTo>
                  <a:cubicBezTo>
                    <a:pt x="945" y="3749"/>
                    <a:pt x="1029" y="3736"/>
                    <a:pt x="1127" y="3709"/>
                  </a:cubicBezTo>
                  <a:cubicBezTo>
                    <a:pt x="1154" y="3230"/>
                    <a:pt x="1211" y="2738"/>
                    <a:pt x="1238" y="2289"/>
                  </a:cubicBezTo>
                  <a:cubicBezTo>
                    <a:pt x="1295" y="1699"/>
                    <a:pt x="1518" y="1406"/>
                    <a:pt x="1673" y="1039"/>
                  </a:cubicBezTo>
                  <a:lnTo>
                    <a:pt x="1673" y="884"/>
                  </a:lnTo>
                  <a:cubicBezTo>
                    <a:pt x="1673" y="631"/>
                    <a:pt x="1589" y="435"/>
                    <a:pt x="1434" y="267"/>
                  </a:cubicBezTo>
                  <a:cubicBezTo>
                    <a:pt x="1282" y="85"/>
                    <a:pt x="1070" y="0"/>
                    <a:pt x="830"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6942157" y="2621194"/>
              <a:ext cx="1398243" cy="278307"/>
            </a:xfrm>
            <a:custGeom>
              <a:rect b="b" l="l" r="r" t="t"/>
              <a:pathLst>
                <a:path extrusionOk="0" h="1535" w="7712">
                  <a:moveTo>
                    <a:pt x="5794" y="1"/>
                  </a:moveTo>
                  <a:cubicBezTo>
                    <a:pt x="4435" y="1"/>
                    <a:pt x="2526" y="229"/>
                    <a:pt x="1" y="1016"/>
                  </a:cubicBezTo>
                  <a:cubicBezTo>
                    <a:pt x="28" y="1198"/>
                    <a:pt x="41" y="1366"/>
                    <a:pt x="68" y="1535"/>
                  </a:cubicBezTo>
                  <a:cubicBezTo>
                    <a:pt x="2560" y="708"/>
                    <a:pt x="4426" y="475"/>
                    <a:pt x="5745" y="475"/>
                  </a:cubicBezTo>
                  <a:cubicBezTo>
                    <a:pt x="6621" y="475"/>
                    <a:pt x="7255" y="578"/>
                    <a:pt x="7671" y="679"/>
                  </a:cubicBezTo>
                  <a:cubicBezTo>
                    <a:pt x="7684" y="497"/>
                    <a:pt x="7698" y="355"/>
                    <a:pt x="7711" y="186"/>
                  </a:cubicBezTo>
                  <a:cubicBezTo>
                    <a:pt x="7275" y="89"/>
                    <a:pt x="6641" y="1"/>
                    <a:pt x="5794"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6890847" y="2061316"/>
              <a:ext cx="647449" cy="1200074"/>
            </a:xfrm>
            <a:custGeom>
              <a:rect b="b" l="l" r="r" t="t"/>
              <a:pathLst>
                <a:path extrusionOk="0" h="6619" w="3571">
                  <a:moveTo>
                    <a:pt x="2475" y="1"/>
                  </a:moveTo>
                  <a:cubicBezTo>
                    <a:pt x="1784" y="112"/>
                    <a:pt x="267" y="648"/>
                    <a:pt x="142" y="1110"/>
                  </a:cubicBezTo>
                  <a:cubicBezTo>
                    <a:pt x="1" y="1602"/>
                    <a:pt x="183" y="3935"/>
                    <a:pt x="506" y="5466"/>
                  </a:cubicBezTo>
                  <a:cubicBezTo>
                    <a:pt x="604" y="5945"/>
                    <a:pt x="759" y="6322"/>
                    <a:pt x="928" y="6619"/>
                  </a:cubicBezTo>
                  <a:cubicBezTo>
                    <a:pt x="1322" y="6140"/>
                    <a:pt x="1841" y="5368"/>
                    <a:pt x="2081" y="4596"/>
                  </a:cubicBezTo>
                  <a:cubicBezTo>
                    <a:pt x="2418" y="3500"/>
                    <a:pt x="3318" y="3163"/>
                    <a:pt x="3318" y="3163"/>
                  </a:cubicBezTo>
                  <a:cubicBezTo>
                    <a:pt x="3554" y="2627"/>
                    <a:pt x="3571" y="1926"/>
                    <a:pt x="3571" y="1926"/>
                  </a:cubicBezTo>
                  <a:cubicBezTo>
                    <a:pt x="3554" y="719"/>
                    <a:pt x="2880" y="213"/>
                    <a:pt x="2475"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7978329" y="2112082"/>
              <a:ext cx="366966" cy="484272"/>
            </a:xfrm>
            <a:custGeom>
              <a:rect b="b" l="l" r="r" t="t"/>
              <a:pathLst>
                <a:path extrusionOk="0" h="2671" w="2024">
                  <a:moveTo>
                    <a:pt x="0" y="1"/>
                  </a:moveTo>
                  <a:cubicBezTo>
                    <a:pt x="199" y="550"/>
                    <a:pt x="900" y="1686"/>
                    <a:pt x="1379" y="2081"/>
                  </a:cubicBezTo>
                  <a:cubicBezTo>
                    <a:pt x="1659" y="2293"/>
                    <a:pt x="1871" y="2516"/>
                    <a:pt x="2023" y="2671"/>
                  </a:cubicBezTo>
                  <a:lnTo>
                    <a:pt x="2023" y="2377"/>
                  </a:lnTo>
                  <a:lnTo>
                    <a:pt x="2023" y="2054"/>
                  </a:lnTo>
                  <a:cubicBezTo>
                    <a:pt x="1983" y="1393"/>
                    <a:pt x="1801" y="776"/>
                    <a:pt x="1211" y="395"/>
                  </a:cubicBezTo>
                  <a:cubicBezTo>
                    <a:pt x="985" y="226"/>
                    <a:pt x="648" y="129"/>
                    <a:pt x="324" y="58"/>
                  </a:cubicBezTo>
                  <a:cubicBezTo>
                    <a:pt x="270" y="44"/>
                    <a:pt x="213" y="44"/>
                    <a:pt x="155" y="31"/>
                  </a:cubicBezTo>
                  <a:cubicBezTo>
                    <a:pt x="101" y="17"/>
                    <a:pt x="58" y="17"/>
                    <a:pt x="0" y="1"/>
                  </a:cubicBezTo>
                  <a:close/>
                </a:path>
              </a:pathLst>
            </a:custGeom>
            <a:solidFill>
              <a:srgbClr val="EC1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8006432" y="2117522"/>
              <a:ext cx="338864" cy="509474"/>
            </a:xfrm>
            <a:custGeom>
              <a:rect b="b" l="l" r="r" t="t"/>
              <a:pathLst>
                <a:path extrusionOk="0" h="2810" w="1869">
                  <a:moveTo>
                    <a:pt x="0" y="1"/>
                  </a:moveTo>
                  <a:cubicBezTo>
                    <a:pt x="142" y="240"/>
                    <a:pt x="267" y="591"/>
                    <a:pt x="226" y="999"/>
                  </a:cubicBezTo>
                  <a:cubicBezTo>
                    <a:pt x="789" y="2037"/>
                    <a:pt x="1531" y="2600"/>
                    <a:pt x="1855" y="2809"/>
                  </a:cubicBezTo>
                  <a:cubicBezTo>
                    <a:pt x="1855" y="2769"/>
                    <a:pt x="1855" y="2712"/>
                    <a:pt x="1868" y="2641"/>
                  </a:cubicBezTo>
                  <a:lnTo>
                    <a:pt x="1868" y="2347"/>
                  </a:lnTo>
                  <a:lnTo>
                    <a:pt x="1868" y="2192"/>
                  </a:lnTo>
                  <a:lnTo>
                    <a:pt x="1868" y="2162"/>
                  </a:lnTo>
                  <a:lnTo>
                    <a:pt x="1868" y="2037"/>
                  </a:lnTo>
                  <a:lnTo>
                    <a:pt x="1868" y="2024"/>
                  </a:lnTo>
                  <a:lnTo>
                    <a:pt x="1868" y="2010"/>
                  </a:lnTo>
                  <a:cubicBezTo>
                    <a:pt x="1855" y="1909"/>
                    <a:pt x="1855" y="1811"/>
                    <a:pt x="1841" y="1714"/>
                  </a:cubicBezTo>
                  <a:cubicBezTo>
                    <a:pt x="1841" y="1700"/>
                    <a:pt x="1828" y="1673"/>
                    <a:pt x="1828" y="1656"/>
                  </a:cubicBezTo>
                  <a:cubicBezTo>
                    <a:pt x="1828" y="1629"/>
                    <a:pt x="1828" y="1616"/>
                    <a:pt x="1814" y="1589"/>
                  </a:cubicBezTo>
                  <a:cubicBezTo>
                    <a:pt x="1814" y="1572"/>
                    <a:pt x="1814" y="1545"/>
                    <a:pt x="1801" y="1518"/>
                  </a:cubicBezTo>
                  <a:cubicBezTo>
                    <a:pt x="1801" y="1505"/>
                    <a:pt x="1801" y="1488"/>
                    <a:pt x="1784" y="1461"/>
                  </a:cubicBezTo>
                  <a:cubicBezTo>
                    <a:pt x="1784" y="1447"/>
                    <a:pt x="1784" y="1420"/>
                    <a:pt x="1770" y="1390"/>
                  </a:cubicBezTo>
                  <a:cubicBezTo>
                    <a:pt x="1770" y="1376"/>
                    <a:pt x="1757" y="1363"/>
                    <a:pt x="1757" y="1336"/>
                  </a:cubicBezTo>
                  <a:cubicBezTo>
                    <a:pt x="1757" y="1319"/>
                    <a:pt x="1743" y="1292"/>
                    <a:pt x="1743" y="1279"/>
                  </a:cubicBezTo>
                  <a:cubicBezTo>
                    <a:pt x="1730" y="1252"/>
                    <a:pt x="1730" y="1235"/>
                    <a:pt x="1716" y="1221"/>
                  </a:cubicBezTo>
                  <a:cubicBezTo>
                    <a:pt x="1716" y="1194"/>
                    <a:pt x="1700" y="1167"/>
                    <a:pt x="1686" y="1151"/>
                  </a:cubicBezTo>
                  <a:cubicBezTo>
                    <a:pt x="1686" y="1124"/>
                    <a:pt x="1673" y="1110"/>
                    <a:pt x="1673" y="1097"/>
                  </a:cubicBezTo>
                  <a:cubicBezTo>
                    <a:pt x="1659" y="1053"/>
                    <a:pt x="1646" y="1026"/>
                    <a:pt x="1615" y="982"/>
                  </a:cubicBezTo>
                  <a:cubicBezTo>
                    <a:pt x="1615" y="969"/>
                    <a:pt x="1602" y="969"/>
                    <a:pt x="1602" y="955"/>
                  </a:cubicBezTo>
                  <a:cubicBezTo>
                    <a:pt x="1588" y="928"/>
                    <a:pt x="1575" y="898"/>
                    <a:pt x="1561" y="871"/>
                  </a:cubicBezTo>
                  <a:cubicBezTo>
                    <a:pt x="1548" y="857"/>
                    <a:pt x="1531" y="844"/>
                    <a:pt x="1531" y="830"/>
                  </a:cubicBezTo>
                  <a:cubicBezTo>
                    <a:pt x="1517" y="813"/>
                    <a:pt x="1504" y="786"/>
                    <a:pt x="1491" y="773"/>
                  </a:cubicBezTo>
                  <a:lnTo>
                    <a:pt x="1447" y="729"/>
                  </a:lnTo>
                  <a:cubicBezTo>
                    <a:pt x="1433" y="702"/>
                    <a:pt x="1420" y="689"/>
                    <a:pt x="1406" y="675"/>
                  </a:cubicBezTo>
                  <a:cubicBezTo>
                    <a:pt x="1393" y="645"/>
                    <a:pt x="1379" y="631"/>
                    <a:pt x="1362" y="618"/>
                  </a:cubicBezTo>
                  <a:cubicBezTo>
                    <a:pt x="1349" y="604"/>
                    <a:pt x="1335" y="591"/>
                    <a:pt x="1322" y="577"/>
                  </a:cubicBezTo>
                  <a:cubicBezTo>
                    <a:pt x="1308" y="561"/>
                    <a:pt x="1295" y="547"/>
                    <a:pt x="1278" y="534"/>
                  </a:cubicBezTo>
                  <a:cubicBezTo>
                    <a:pt x="1251" y="507"/>
                    <a:pt x="1238" y="493"/>
                    <a:pt x="1211" y="476"/>
                  </a:cubicBezTo>
                  <a:cubicBezTo>
                    <a:pt x="1194" y="463"/>
                    <a:pt x="1180" y="449"/>
                    <a:pt x="1167" y="436"/>
                  </a:cubicBezTo>
                  <a:cubicBezTo>
                    <a:pt x="1140" y="409"/>
                    <a:pt x="1096" y="392"/>
                    <a:pt x="1056" y="365"/>
                  </a:cubicBezTo>
                  <a:cubicBezTo>
                    <a:pt x="1025" y="338"/>
                    <a:pt x="998" y="325"/>
                    <a:pt x="958" y="294"/>
                  </a:cubicBezTo>
                  <a:cubicBezTo>
                    <a:pt x="941" y="294"/>
                    <a:pt x="927" y="281"/>
                    <a:pt x="927" y="281"/>
                  </a:cubicBezTo>
                  <a:cubicBezTo>
                    <a:pt x="901" y="267"/>
                    <a:pt x="874" y="254"/>
                    <a:pt x="843" y="240"/>
                  </a:cubicBezTo>
                  <a:cubicBezTo>
                    <a:pt x="830" y="240"/>
                    <a:pt x="816" y="223"/>
                    <a:pt x="803" y="223"/>
                  </a:cubicBezTo>
                  <a:cubicBezTo>
                    <a:pt x="772" y="210"/>
                    <a:pt x="759" y="196"/>
                    <a:pt x="732" y="196"/>
                  </a:cubicBezTo>
                  <a:cubicBezTo>
                    <a:pt x="718" y="183"/>
                    <a:pt x="688" y="183"/>
                    <a:pt x="675" y="169"/>
                  </a:cubicBezTo>
                  <a:cubicBezTo>
                    <a:pt x="648" y="169"/>
                    <a:pt x="634" y="156"/>
                    <a:pt x="604" y="139"/>
                  </a:cubicBezTo>
                  <a:cubicBezTo>
                    <a:pt x="590" y="139"/>
                    <a:pt x="563" y="139"/>
                    <a:pt x="550" y="126"/>
                  </a:cubicBezTo>
                  <a:cubicBezTo>
                    <a:pt x="520" y="126"/>
                    <a:pt x="493" y="112"/>
                    <a:pt x="479" y="112"/>
                  </a:cubicBezTo>
                  <a:cubicBezTo>
                    <a:pt x="452" y="99"/>
                    <a:pt x="435" y="99"/>
                    <a:pt x="422" y="85"/>
                  </a:cubicBezTo>
                  <a:cubicBezTo>
                    <a:pt x="381" y="85"/>
                    <a:pt x="351" y="72"/>
                    <a:pt x="311" y="55"/>
                  </a:cubicBezTo>
                  <a:cubicBezTo>
                    <a:pt x="284" y="55"/>
                    <a:pt x="267" y="55"/>
                    <a:pt x="240" y="41"/>
                  </a:cubicBezTo>
                  <a:cubicBezTo>
                    <a:pt x="213" y="41"/>
                    <a:pt x="199" y="28"/>
                    <a:pt x="169" y="28"/>
                  </a:cubicBezTo>
                  <a:cubicBezTo>
                    <a:pt x="115" y="14"/>
                    <a:pt x="58" y="1"/>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7379833" y="2058959"/>
              <a:ext cx="675008" cy="511831"/>
            </a:xfrm>
            <a:custGeom>
              <a:rect b="b" l="l" r="r" t="t"/>
              <a:pathLst>
                <a:path extrusionOk="0" h="2823" w="3723">
                  <a:moveTo>
                    <a:pt x="71" y="0"/>
                  </a:moveTo>
                  <a:cubicBezTo>
                    <a:pt x="1" y="253"/>
                    <a:pt x="1" y="604"/>
                    <a:pt x="338" y="1025"/>
                  </a:cubicBezTo>
                  <a:cubicBezTo>
                    <a:pt x="999" y="1841"/>
                    <a:pt x="3177" y="2822"/>
                    <a:pt x="3177" y="2822"/>
                  </a:cubicBezTo>
                  <a:cubicBezTo>
                    <a:pt x="3177" y="2822"/>
                    <a:pt x="3429" y="2529"/>
                    <a:pt x="3638" y="1558"/>
                  </a:cubicBezTo>
                  <a:cubicBezTo>
                    <a:pt x="3669" y="1474"/>
                    <a:pt x="3682" y="1406"/>
                    <a:pt x="3682" y="1322"/>
                  </a:cubicBezTo>
                  <a:cubicBezTo>
                    <a:pt x="3723" y="914"/>
                    <a:pt x="3598" y="563"/>
                    <a:pt x="3456" y="324"/>
                  </a:cubicBezTo>
                  <a:cubicBezTo>
                    <a:pt x="2910" y="226"/>
                    <a:pt x="2418" y="209"/>
                    <a:pt x="2418" y="209"/>
                  </a:cubicBezTo>
                  <a:cubicBezTo>
                    <a:pt x="2418" y="209"/>
                    <a:pt x="759" y="0"/>
                    <a:pt x="71"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8036892" y="2122417"/>
              <a:ext cx="308404" cy="362071"/>
            </a:xfrm>
            <a:custGeom>
              <a:rect b="b" l="l" r="r" t="t"/>
              <a:pathLst>
                <a:path extrusionOk="0" h="1997" w="1701">
                  <a:moveTo>
                    <a:pt x="1" y="1"/>
                  </a:moveTo>
                  <a:lnTo>
                    <a:pt x="1" y="1"/>
                  </a:lnTo>
                  <a:cubicBezTo>
                    <a:pt x="284" y="409"/>
                    <a:pt x="675" y="985"/>
                    <a:pt x="942" y="1279"/>
                  </a:cubicBezTo>
                  <a:cubicBezTo>
                    <a:pt x="1154" y="1532"/>
                    <a:pt x="1464" y="1798"/>
                    <a:pt x="1700" y="1997"/>
                  </a:cubicBezTo>
                  <a:cubicBezTo>
                    <a:pt x="1660" y="1336"/>
                    <a:pt x="1478" y="719"/>
                    <a:pt x="888" y="338"/>
                  </a:cubicBezTo>
                  <a:cubicBezTo>
                    <a:pt x="662" y="169"/>
                    <a:pt x="325" y="72"/>
                    <a:pt x="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6447731" y="2546132"/>
              <a:ext cx="797209" cy="696946"/>
            </a:xfrm>
            <a:custGeom>
              <a:rect b="b" l="l" r="r" t="t"/>
              <a:pathLst>
                <a:path extrusionOk="0" h="3844" w="4397">
                  <a:moveTo>
                    <a:pt x="2614" y="1"/>
                  </a:moveTo>
                  <a:cubicBezTo>
                    <a:pt x="2316" y="1"/>
                    <a:pt x="2138" y="68"/>
                    <a:pt x="2138" y="68"/>
                  </a:cubicBezTo>
                  <a:lnTo>
                    <a:pt x="2067" y="432"/>
                  </a:lnTo>
                  <a:lnTo>
                    <a:pt x="1996" y="530"/>
                  </a:lnTo>
                  <a:lnTo>
                    <a:pt x="1898" y="671"/>
                  </a:lnTo>
                  <a:cubicBezTo>
                    <a:pt x="435" y="1501"/>
                    <a:pt x="0" y="3031"/>
                    <a:pt x="0" y="3031"/>
                  </a:cubicBezTo>
                  <a:cubicBezTo>
                    <a:pt x="216" y="2953"/>
                    <a:pt x="417" y="2920"/>
                    <a:pt x="602" y="2920"/>
                  </a:cubicBezTo>
                  <a:cubicBezTo>
                    <a:pt x="1580" y="2920"/>
                    <a:pt x="2107" y="3844"/>
                    <a:pt x="2107" y="3844"/>
                  </a:cubicBezTo>
                  <a:cubicBezTo>
                    <a:pt x="3163" y="3227"/>
                    <a:pt x="3837" y="2300"/>
                    <a:pt x="4144" y="1780"/>
                  </a:cubicBezTo>
                  <a:cubicBezTo>
                    <a:pt x="4285" y="1554"/>
                    <a:pt x="4356" y="1399"/>
                    <a:pt x="4356" y="1399"/>
                  </a:cubicBezTo>
                  <a:lnTo>
                    <a:pt x="4397" y="742"/>
                  </a:lnTo>
                  <a:cubicBezTo>
                    <a:pt x="3672" y="129"/>
                    <a:pt x="3027" y="1"/>
                    <a:pt x="261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6809621" y="2546132"/>
              <a:ext cx="435319" cy="322909"/>
            </a:xfrm>
            <a:custGeom>
              <a:rect b="b" l="l" r="r" t="t"/>
              <a:pathLst>
                <a:path extrusionOk="0" h="1781" w="2401">
                  <a:moveTo>
                    <a:pt x="618" y="1"/>
                  </a:moveTo>
                  <a:cubicBezTo>
                    <a:pt x="320" y="1"/>
                    <a:pt x="142" y="68"/>
                    <a:pt x="142" y="68"/>
                  </a:cubicBezTo>
                  <a:lnTo>
                    <a:pt x="71" y="432"/>
                  </a:lnTo>
                  <a:lnTo>
                    <a:pt x="0" y="530"/>
                  </a:lnTo>
                  <a:cubicBezTo>
                    <a:pt x="57" y="525"/>
                    <a:pt x="113" y="522"/>
                    <a:pt x="167" y="522"/>
                  </a:cubicBezTo>
                  <a:cubicBezTo>
                    <a:pt x="1173" y="522"/>
                    <a:pt x="1870" y="1339"/>
                    <a:pt x="2148" y="1780"/>
                  </a:cubicBezTo>
                  <a:cubicBezTo>
                    <a:pt x="2289" y="1554"/>
                    <a:pt x="2360" y="1399"/>
                    <a:pt x="2360" y="1399"/>
                  </a:cubicBezTo>
                  <a:lnTo>
                    <a:pt x="2401" y="742"/>
                  </a:lnTo>
                  <a:cubicBezTo>
                    <a:pt x="1676" y="129"/>
                    <a:pt x="1031" y="1"/>
                    <a:pt x="618"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6715341" y="2022698"/>
              <a:ext cx="794852" cy="777265"/>
            </a:xfrm>
            <a:custGeom>
              <a:rect b="b" l="l" r="r" t="t"/>
              <a:pathLst>
                <a:path extrusionOk="0" h="4287" w="4384">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6715341" y="2022698"/>
              <a:ext cx="794852" cy="777265"/>
            </a:xfrm>
            <a:custGeom>
              <a:rect b="b" l="l" r="r" t="t"/>
              <a:pathLst>
                <a:path extrusionOk="0" h="4287" w="4384">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6761212" y="2022698"/>
              <a:ext cx="748981" cy="586530"/>
            </a:xfrm>
            <a:custGeom>
              <a:rect b="b" l="l" r="r" t="t"/>
              <a:pathLst>
                <a:path extrusionOk="0" h="3235" w="4131">
                  <a:moveTo>
                    <a:pt x="2090" y="1"/>
                  </a:moveTo>
                  <a:cubicBezTo>
                    <a:pt x="1880" y="1"/>
                    <a:pt x="1656" y="17"/>
                    <a:pt x="1420" y="45"/>
                  </a:cubicBezTo>
                  <a:cubicBezTo>
                    <a:pt x="813" y="116"/>
                    <a:pt x="254" y="467"/>
                    <a:pt x="1" y="1057"/>
                  </a:cubicBezTo>
                  <a:cubicBezTo>
                    <a:pt x="153" y="955"/>
                    <a:pt x="384" y="846"/>
                    <a:pt x="670" y="846"/>
                  </a:cubicBezTo>
                  <a:cubicBezTo>
                    <a:pt x="936" y="846"/>
                    <a:pt x="1249" y="941"/>
                    <a:pt x="1589" y="1225"/>
                  </a:cubicBezTo>
                  <a:cubicBezTo>
                    <a:pt x="2600" y="2082"/>
                    <a:pt x="2752" y="3235"/>
                    <a:pt x="2752" y="3235"/>
                  </a:cubicBezTo>
                  <a:cubicBezTo>
                    <a:pt x="3146" y="2924"/>
                    <a:pt x="3625" y="2769"/>
                    <a:pt x="3962" y="2685"/>
                  </a:cubicBezTo>
                  <a:cubicBezTo>
                    <a:pt x="4073" y="2294"/>
                    <a:pt x="4131" y="1704"/>
                    <a:pt x="3905" y="1127"/>
                  </a:cubicBezTo>
                  <a:cubicBezTo>
                    <a:pt x="3567" y="270"/>
                    <a:pt x="2940" y="1"/>
                    <a:pt x="2090"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7405579" y="2058959"/>
              <a:ext cx="601034" cy="461065"/>
            </a:xfrm>
            <a:custGeom>
              <a:rect b="b" l="l" r="r" t="t"/>
              <a:pathLst>
                <a:path extrusionOk="0" h="2543" w="3315">
                  <a:moveTo>
                    <a:pt x="449" y="0"/>
                  </a:moveTo>
                  <a:cubicBezTo>
                    <a:pt x="449" y="0"/>
                    <a:pt x="0" y="267"/>
                    <a:pt x="364" y="745"/>
                  </a:cubicBezTo>
                  <a:cubicBezTo>
                    <a:pt x="449" y="857"/>
                    <a:pt x="631" y="1012"/>
                    <a:pt x="857" y="1180"/>
                  </a:cubicBezTo>
                  <a:cubicBezTo>
                    <a:pt x="1615" y="1743"/>
                    <a:pt x="2964" y="2542"/>
                    <a:pt x="2964" y="2542"/>
                  </a:cubicBezTo>
                  <a:cubicBezTo>
                    <a:pt x="2964" y="2542"/>
                    <a:pt x="3301" y="1841"/>
                    <a:pt x="3314" y="1238"/>
                  </a:cubicBezTo>
                  <a:cubicBezTo>
                    <a:pt x="3314" y="941"/>
                    <a:pt x="3176" y="675"/>
                    <a:pt x="3035" y="479"/>
                  </a:cubicBezTo>
                  <a:cubicBezTo>
                    <a:pt x="2893" y="280"/>
                    <a:pt x="2755" y="169"/>
                    <a:pt x="2755" y="169"/>
                  </a:cubicBezTo>
                  <a:lnTo>
                    <a:pt x="449"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7405579" y="2058959"/>
              <a:ext cx="550268" cy="218113"/>
            </a:xfrm>
            <a:custGeom>
              <a:rect b="b" l="l" r="r" t="t"/>
              <a:pathLst>
                <a:path extrusionOk="0" h="1203" w="3035">
                  <a:moveTo>
                    <a:pt x="449" y="0"/>
                  </a:moveTo>
                  <a:cubicBezTo>
                    <a:pt x="449" y="0"/>
                    <a:pt x="0" y="267"/>
                    <a:pt x="364" y="745"/>
                  </a:cubicBezTo>
                  <a:cubicBezTo>
                    <a:pt x="449" y="857"/>
                    <a:pt x="631" y="1012"/>
                    <a:pt x="857" y="1180"/>
                  </a:cubicBezTo>
                  <a:cubicBezTo>
                    <a:pt x="994" y="1193"/>
                    <a:pt x="1149" y="1202"/>
                    <a:pt x="1317" y="1202"/>
                  </a:cubicBezTo>
                  <a:cubicBezTo>
                    <a:pt x="1513" y="1202"/>
                    <a:pt x="1726" y="1189"/>
                    <a:pt x="1952" y="1153"/>
                  </a:cubicBezTo>
                  <a:cubicBezTo>
                    <a:pt x="2502" y="1069"/>
                    <a:pt x="2839" y="732"/>
                    <a:pt x="3035" y="479"/>
                  </a:cubicBezTo>
                  <a:cubicBezTo>
                    <a:pt x="2893" y="280"/>
                    <a:pt x="2755" y="169"/>
                    <a:pt x="2755" y="169"/>
                  </a:cubicBezTo>
                  <a:lnTo>
                    <a:pt x="449"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7448911" y="1643946"/>
              <a:ext cx="568036" cy="581634"/>
            </a:xfrm>
            <a:custGeom>
              <a:rect b="b" l="l" r="r" t="t"/>
              <a:pathLst>
                <a:path extrusionOk="0" h="3208" w="3133">
                  <a:moveTo>
                    <a:pt x="1531" y="0"/>
                  </a:moveTo>
                  <a:lnTo>
                    <a:pt x="156" y="54"/>
                  </a:lnTo>
                  <a:lnTo>
                    <a:pt x="55" y="71"/>
                  </a:lnTo>
                  <a:cubicBezTo>
                    <a:pt x="55" y="71"/>
                    <a:pt x="28" y="307"/>
                    <a:pt x="14" y="617"/>
                  </a:cubicBezTo>
                  <a:cubicBezTo>
                    <a:pt x="1" y="927"/>
                    <a:pt x="1" y="1318"/>
                    <a:pt x="55" y="1602"/>
                  </a:cubicBezTo>
                  <a:cubicBezTo>
                    <a:pt x="125" y="1979"/>
                    <a:pt x="294" y="2360"/>
                    <a:pt x="506" y="2640"/>
                  </a:cubicBezTo>
                  <a:cubicBezTo>
                    <a:pt x="618" y="2781"/>
                    <a:pt x="729" y="2906"/>
                    <a:pt x="857" y="2991"/>
                  </a:cubicBezTo>
                  <a:cubicBezTo>
                    <a:pt x="1116" y="3180"/>
                    <a:pt x="1276" y="3207"/>
                    <a:pt x="1347" y="3207"/>
                  </a:cubicBezTo>
                  <a:cubicBezTo>
                    <a:pt x="1376" y="3207"/>
                    <a:pt x="1390" y="3203"/>
                    <a:pt x="1390" y="3203"/>
                  </a:cubicBezTo>
                  <a:lnTo>
                    <a:pt x="1727" y="3203"/>
                  </a:lnTo>
                  <a:cubicBezTo>
                    <a:pt x="1727" y="3203"/>
                    <a:pt x="1741" y="3207"/>
                    <a:pt x="1770" y="3207"/>
                  </a:cubicBezTo>
                  <a:cubicBezTo>
                    <a:pt x="1841" y="3207"/>
                    <a:pt x="2001" y="3180"/>
                    <a:pt x="2263" y="2991"/>
                  </a:cubicBezTo>
                  <a:cubicBezTo>
                    <a:pt x="2374" y="2906"/>
                    <a:pt x="2499" y="2781"/>
                    <a:pt x="2613" y="2640"/>
                  </a:cubicBezTo>
                  <a:cubicBezTo>
                    <a:pt x="2822" y="2360"/>
                    <a:pt x="2991" y="1979"/>
                    <a:pt x="3062" y="1602"/>
                  </a:cubicBezTo>
                  <a:cubicBezTo>
                    <a:pt x="3133" y="1251"/>
                    <a:pt x="3119" y="759"/>
                    <a:pt x="3089" y="422"/>
                  </a:cubicBezTo>
                  <a:cubicBezTo>
                    <a:pt x="3075" y="209"/>
                    <a:pt x="3062" y="71"/>
                    <a:pt x="3062" y="71"/>
                  </a:cubicBezTo>
                  <a:lnTo>
                    <a:pt x="2964" y="54"/>
                  </a:lnTo>
                  <a:lnTo>
                    <a:pt x="1589"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7448911" y="1648842"/>
              <a:ext cx="570575" cy="473756"/>
            </a:xfrm>
            <a:custGeom>
              <a:rect b="b" l="l" r="r" t="t"/>
              <a:pathLst>
                <a:path extrusionOk="0" h="2613" w="3147">
                  <a:moveTo>
                    <a:pt x="1572" y="0"/>
                  </a:moveTo>
                  <a:lnTo>
                    <a:pt x="156" y="57"/>
                  </a:lnTo>
                  <a:lnTo>
                    <a:pt x="156" y="27"/>
                  </a:lnTo>
                  <a:lnTo>
                    <a:pt x="55" y="44"/>
                  </a:lnTo>
                  <a:cubicBezTo>
                    <a:pt x="55" y="44"/>
                    <a:pt x="28" y="280"/>
                    <a:pt x="14" y="590"/>
                  </a:cubicBezTo>
                  <a:cubicBezTo>
                    <a:pt x="1" y="900"/>
                    <a:pt x="1" y="1291"/>
                    <a:pt x="55" y="1575"/>
                  </a:cubicBezTo>
                  <a:cubicBezTo>
                    <a:pt x="125" y="1952"/>
                    <a:pt x="294" y="2333"/>
                    <a:pt x="506" y="2613"/>
                  </a:cubicBezTo>
                  <a:cubicBezTo>
                    <a:pt x="675" y="2191"/>
                    <a:pt x="506" y="1645"/>
                    <a:pt x="378" y="1123"/>
                  </a:cubicBezTo>
                  <a:cubicBezTo>
                    <a:pt x="324" y="927"/>
                    <a:pt x="280" y="745"/>
                    <a:pt x="253" y="563"/>
                  </a:cubicBezTo>
                  <a:cubicBezTo>
                    <a:pt x="907" y="418"/>
                    <a:pt x="1569" y="365"/>
                    <a:pt x="2154" y="365"/>
                  </a:cubicBezTo>
                  <a:cubicBezTo>
                    <a:pt x="2424" y="365"/>
                    <a:pt x="2677" y="376"/>
                    <a:pt x="2907" y="395"/>
                  </a:cubicBezTo>
                  <a:cubicBezTo>
                    <a:pt x="2866" y="617"/>
                    <a:pt x="2809" y="870"/>
                    <a:pt x="2738" y="1123"/>
                  </a:cubicBezTo>
                  <a:cubicBezTo>
                    <a:pt x="2613" y="1645"/>
                    <a:pt x="2445" y="2191"/>
                    <a:pt x="2613" y="2613"/>
                  </a:cubicBezTo>
                  <a:cubicBezTo>
                    <a:pt x="2822" y="2333"/>
                    <a:pt x="2991" y="1952"/>
                    <a:pt x="3062" y="1575"/>
                  </a:cubicBezTo>
                  <a:cubicBezTo>
                    <a:pt x="3133" y="1237"/>
                    <a:pt x="3119" y="745"/>
                    <a:pt x="3089" y="408"/>
                  </a:cubicBezTo>
                  <a:cubicBezTo>
                    <a:pt x="3119" y="408"/>
                    <a:pt x="3133" y="408"/>
                    <a:pt x="3146" y="422"/>
                  </a:cubicBezTo>
                  <a:cubicBezTo>
                    <a:pt x="3133" y="212"/>
                    <a:pt x="3119" y="57"/>
                    <a:pt x="3119" y="57"/>
                  </a:cubicBezTo>
                  <a:lnTo>
                    <a:pt x="3062" y="57"/>
                  </a:lnTo>
                  <a:lnTo>
                    <a:pt x="3062" y="44"/>
                  </a:lnTo>
                  <a:lnTo>
                    <a:pt x="2964" y="27"/>
                  </a:lnTo>
                  <a:cubicBezTo>
                    <a:pt x="2964" y="44"/>
                    <a:pt x="2964" y="44"/>
                    <a:pt x="2951" y="57"/>
                  </a:cubicBezTo>
                  <a:lnTo>
                    <a:pt x="1629"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7920130" y="1618201"/>
              <a:ext cx="162814" cy="469043"/>
            </a:xfrm>
            <a:custGeom>
              <a:rect b="b" l="l" r="r" t="t"/>
              <a:pathLst>
                <a:path extrusionOk="0" h="2587" w="898">
                  <a:moveTo>
                    <a:pt x="352" y="1"/>
                  </a:moveTo>
                  <a:lnTo>
                    <a:pt x="355" y="3"/>
                  </a:lnTo>
                  <a:lnTo>
                    <a:pt x="355" y="3"/>
                  </a:lnTo>
                  <a:cubicBezTo>
                    <a:pt x="354" y="1"/>
                    <a:pt x="353" y="1"/>
                    <a:pt x="352" y="1"/>
                  </a:cubicBezTo>
                  <a:close/>
                  <a:moveTo>
                    <a:pt x="355" y="3"/>
                  </a:moveTo>
                  <a:cubicBezTo>
                    <a:pt x="369" y="22"/>
                    <a:pt x="392" y="174"/>
                    <a:pt x="392" y="422"/>
                  </a:cubicBezTo>
                  <a:cubicBezTo>
                    <a:pt x="392" y="634"/>
                    <a:pt x="365" y="914"/>
                    <a:pt x="308" y="1251"/>
                  </a:cubicBezTo>
                  <a:cubicBezTo>
                    <a:pt x="197" y="1912"/>
                    <a:pt x="1" y="2303"/>
                    <a:pt x="223" y="2489"/>
                  </a:cubicBezTo>
                  <a:cubicBezTo>
                    <a:pt x="254" y="2529"/>
                    <a:pt x="308" y="2556"/>
                    <a:pt x="392" y="2586"/>
                  </a:cubicBezTo>
                  <a:lnTo>
                    <a:pt x="520" y="2502"/>
                  </a:lnTo>
                  <a:cubicBezTo>
                    <a:pt x="520" y="2502"/>
                    <a:pt x="658" y="1899"/>
                    <a:pt x="787" y="1393"/>
                  </a:cubicBezTo>
                  <a:cubicBezTo>
                    <a:pt x="898" y="901"/>
                    <a:pt x="813" y="338"/>
                    <a:pt x="813" y="338"/>
                  </a:cubicBezTo>
                  <a:lnTo>
                    <a:pt x="355" y="3"/>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7960561" y="1618201"/>
              <a:ext cx="122383" cy="469043"/>
            </a:xfrm>
            <a:custGeom>
              <a:rect b="b" l="l" r="r" t="t"/>
              <a:pathLst>
                <a:path extrusionOk="0" h="2587" w="675">
                  <a:moveTo>
                    <a:pt x="129" y="1"/>
                  </a:moveTo>
                  <a:lnTo>
                    <a:pt x="132" y="3"/>
                  </a:lnTo>
                  <a:lnTo>
                    <a:pt x="132" y="3"/>
                  </a:lnTo>
                  <a:cubicBezTo>
                    <a:pt x="131" y="1"/>
                    <a:pt x="130" y="1"/>
                    <a:pt x="129" y="1"/>
                  </a:cubicBezTo>
                  <a:close/>
                  <a:moveTo>
                    <a:pt x="132" y="3"/>
                  </a:moveTo>
                  <a:cubicBezTo>
                    <a:pt x="146" y="22"/>
                    <a:pt x="169" y="174"/>
                    <a:pt x="169" y="422"/>
                  </a:cubicBezTo>
                  <a:cubicBezTo>
                    <a:pt x="253" y="466"/>
                    <a:pt x="351" y="533"/>
                    <a:pt x="368" y="591"/>
                  </a:cubicBezTo>
                  <a:cubicBezTo>
                    <a:pt x="381" y="719"/>
                    <a:pt x="381" y="1224"/>
                    <a:pt x="156" y="1770"/>
                  </a:cubicBezTo>
                  <a:cubicBezTo>
                    <a:pt x="31" y="2050"/>
                    <a:pt x="0" y="2303"/>
                    <a:pt x="0" y="2489"/>
                  </a:cubicBezTo>
                  <a:cubicBezTo>
                    <a:pt x="31" y="2529"/>
                    <a:pt x="85" y="2556"/>
                    <a:pt x="169" y="2586"/>
                  </a:cubicBezTo>
                  <a:lnTo>
                    <a:pt x="297" y="2502"/>
                  </a:lnTo>
                  <a:cubicBezTo>
                    <a:pt x="297" y="2502"/>
                    <a:pt x="435" y="1899"/>
                    <a:pt x="564" y="1393"/>
                  </a:cubicBezTo>
                  <a:cubicBezTo>
                    <a:pt x="675" y="901"/>
                    <a:pt x="590" y="338"/>
                    <a:pt x="590" y="338"/>
                  </a:cubicBezTo>
                  <a:lnTo>
                    <a:pt x="132" y="3"/>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7"/>
            <p:cNvSpPr/>
            <p:nvPr/>
          </p:nvSpPr>
          <p:spPr>
            <a:xfrm>
              <a:off x="7366960" y="1618201"/>
              <a:ext cx="163539" cy="469043"/>
            </a:xfrm>
            <a:custGeom>
              <a:rect b="b" l="l" r="r" t="t"/>
              <a:pathLst>
                <a:path extrusionOk="0" h="2587" w="902">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901" y="2303"/>
                    <a:pt x="719" y="1912"/>
                    <a:pt x="591" y="1251"/>
                  </a:cubicBezTo>
                  <a:cubicBezTo>
                    <a:pt x="537" y="914"/>
                    <a:pt x="523" y="634"/>
                    <a:pt x="523" y="422"/>
                  </a:cubicBezTo>
                  <a:cubicBezTo>
                    <a:pt x="523" y="156"/>
                    <a:pt x="550" y="1"/>
                    <a:pt x="55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7"/>
            <p:cNvSpPr/>
            <p:nvPr/>
          </p:nvSpPr>
          <p:spPr>
            <a:xfrm>
              <a:off x="7366960" y="1618201"/>
              <a:ext cx="125646" cy="469043"/>
            </a:xfrm>
            <a:custGeom>
              <a:rect b="b" l="l" r="r" t="t"/>
              <a:pathLst>
                <a:path extrusionOk="0" h="2587" w="693">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692" y="2303"/>
                    <a:pt x="648" y="2050"/>
                    <a:pt x="537" y="1770"/>
                  </a:cubicBezTo>
                  <a:cubicBezTo>
                    <a:pt x="298" y="1224"/>
                    <a:pt x="298" y="719"/>
                    <a:pt x="325" y="591"/>
                  </a:cubicBezTo>
                  <a:cubicBezTo>
                    <a:pt x="325" y="533"/>
                    <a:pt x="422" y="466"/>
                    <a:pt x="523" y="422"/>
                  </a:cubicBezTo>
                  <a:cubicBezTo>
                    <a:pt x="523" y="156"/>
                    <a:pt x="550" y="1"/>
                    <a:pt x="55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7362065" y="1302182"/>
              <a:ext cx="728856" cy="803011"/>
            </a:xfrm>
            <a:custGeom>
              <a:rect b="b" l="l" r="r" t="t"/>
              <a:pathLst>
                <a:path extrusionOk="0" h="4429" w="4020">
                  <a:moveTo>
                    <a:pt x="1953" y="1"/>
                  </a:moveTo>
                  <a:cubicBezTo>
                    <a:pt x="1953" y="1"/>
                    <a:pt x="1882" y="1"/>
                    <a:pt x="1757" y="17"/>
                  </a:cubicBezTo>
                  <a:cubicBezTo>
                    <a:pt x="1602" y="44"/>
                    <a:pt x="1363" y="85"/>
                    <a:pt x="1124" y="199"/>
                  </a:cubicBezTo>
                  <a:cubicBezTo>
                    <a:pt x="830" y="354"/>
                    <a:pt x="507" y="590"/>
                    <a:pt x="298" y="985"/>
                  </a:cubicBezTo>
                  <a:cubicBezTo>
                    <a:pt x="142" y="1251"/>
                    <a:pt x="72" y="1534"/>
                    <a:pt x="28" y="1801"/>
                  </a:cubicBezTo>
                  <a:cubicBezTo>
                    <a:pt x="1" y="2081"/>
                    <a:pt x="1" y="2334"/>
                    <a:pt x="28" y="2559"/>
                  </a:cubicBezTo>
                  <a:cubicBezTo>
                    <a:pt x="28" y="2559"/>
                    <a:pt x="45" y="2671"/>
                    <a:pt x="58" y="2812"/>
                  </a:cubicBezTo>
                  <a:cubicBezTo>
                    <a:pt x="72" y="2937"/>
                    <a:pt x="72" y="3079"/>
                    <a:pt x="72" y="3220"/>
                  </a:cubicBezTo>
                  <a:cubicBezTo>
                    <a:pt x="45" y="3557"/>
                    <a:pt x="254" y="3851"/>
                    <a:pt x="240" y="3962"/>
                  </a:cubicBezTo>
                  <a:cubicBezTo>
                    <a:pt x="240" y="4090"/>
                    <a:pt x="183" y="4188"/>
                    <a:pt x="196" y="4329"/>
                  </a:cubicBezTo>
                  <a:cubicBezTo>
                    <a:pt x="211" y="4397"/>
                    <a:pt x="272" y="4428"/>
                    <a:pt x="341" y="4428"/>
                  </a:cubicBezTo>
                  <a:cubicBezTo>
                    <a:pt x="415" y="4428"/>
                    <a:pt x="499" y="4393"/>
                    <a:pt x="550" y="4329"/>
                  </a:cubicBezTo>
                  <a:cubicBezTo>
                    <a:pt x="662" y="4188"/>
                    <a:pt x="466" y="3669"/>
                    <a:pt x="338" y="3234"/>
                  </a:cubicBezTo>
                  <a:cubicBezTo>
                    <a:pt x="311" y="3106"/>
                    <a:pt x="281" y="2981"/>
                    <a:pt x="267" y="2866"/>
                  </a:cubicBezTo>
                  <a:cubicBezTo>
                    <a:pt x="240" y="2559"/>
                    <a:pt x="254" y="2307"/>
                    <a:pt x="267" y="2209"/>
                  </a:cubicBezTo>
                  <a:cubicBezTo>
                    <a:pt x="267" y="2209"/>
                    <a:pt x="352" y="2165"/>
                    <a:pt x="520" y="2108"/>
                  </a:cubicBezTo>
                  <a:cubicBezTo>
                    <a:pt x="662" y="2054"/>
                    <a:pt x="857" y="1996"/>
                    <a:pt x="1097" y="1956"/>
                  </a:cubicBezTo>
                  <a:cubicBezTo>
                    <a:pt x="1252" y="1926"/>
                    <a:pt x="1434" y="1912"/>
                    <a:pt x="1616" y="1899"/>
                  </a:cubicBezTo>
                  <a:lnTo>
                    <a:pt x="2388" y="1899"/>
                  </a:lnTo>
                  <a:cubicBezTo>
                    <a:pt x="2587" y="1912"/>
                    <a:pt x="2755" y="1926"/>
                    <a:pt x="2910" y="1956"/>
                  </a:cubicBezTo>
                  <a:cubicBezTo>
                    <a:pt x="3163" y="1996"/>
                    <a:pt x="3345" y="2054"/>
                    <a:pt x="3484" y="2108"/>
                  </a:cubicBezTo>
                  <a:cubicBezTo>
                    <a:pt x="3652" y="2165"/>
                    <a:pt x="3736" y="2209"/>
                    <a:pt x="3736" y="2209"/>
                  </a:cubicBezTo>
                  <a:cubicBezTo>
                    <a:pt x="3767" y="2307"/>
                    <a:pt x="3780" y="2573"/>
                    <a:pt x="3736" y="2866"/>
                  </a:cubicBezTo>
                  <a:cubicBezTo>
                    <a:pt x="3723" y="2994"/>
                    <a:pt x="3709" y="3119"/>
                    <a:pt x="3669" y="3234"/>
                  </a:cubicBezTo>
                  <a:cubicBezTo>
                    <a:pt x="3541" y="3669"/>
                    <a:pt x="3359" y="4188"/>
                    <a:pt x="3457" y="4329"/>
                  </a:cubicBezTo>
                  <a:cubicBezTo>
                    <a:pt x="3514" y="4393"/>
                    <a:pt x="3601" y="4428"/>
                    <a:pt x="3674" y="4428"/>
                  </a:cubicBezTo>
                  <a:cubicBezTo>
                    <a:pt x="3744" y="4428"/>
                    <a:pt x="3801" y="4397"/>
                    <a:pt x="3807" y="4329"/>
                  </a:cubicBezTo>
                  <a:cubicBezTo>
                    <a:pt x="3838" y="4188"/>
                    <a:pt x="3780" y="4090"/>
                    <a:pt x="3767" y="3962"/>
                  </a:cubicBezTo>
                  <a:cubicBezTo>
                    <a:pt x="3767" y="3851"/>
                    <a:pt x="3976" y="3557"/>
                    <a:pt x="3949" y="3220"/>
                  </a:cubicBezTo>
                  <a:cubicBezTo>
                    <a:pt x="3935" y="3079"/>
                    <a:pt x="3935" y="2937"/>
                    <a:pt x="3949" y="2826"/>
                  </a:cubicBezTo>
                  <a:cubicBezTo>
                    <a:pt x="3962" y="2671"/>
                    <a:pt x="3976" y="2559"/>
                    <a:pt x="3976" y="2559"/>
                  </a:cubicBezTo>
                  <a:cubicBezTo>
                    <a:pt x="4006" y="2334"/>
                    <a:pt x="4020" y="2067"/>
                    <a:pt x="3976" y="1787"/>
                  </a:cubicBezTo>
                  <a:cubicBezTo>
                    <a:pt x="3949" y="1518"/>
                    <a:pt x="3865" y="1251"/>
                    <a:pt x="3723" y="985"/>
                  </a:cubicBezTo>
                  <a:cubicBezTo>
                    <a:pt x="3500" y="590"/>
                    <a:pt x="3190" y="354"/>
                    <a:pt x="2894" y="199"/>
                  </a:cubicBezTo>
                  <a:cubicBezTo>
                    <a:pt x="2641" y="85"/>
                    <a:pt x="2418" y="44"/>
                    <a:pt x="2250" y="17"/>
                  </a:cubicBezTo>
                  <a:cubicBezTo>
                    <a:pt x="2135" y="1"/>
                    <a:pt x="2051" y="1"/>
                    <a:pt x="205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7456345" y="1607866"/>
              <a:ext cx="537395" cy="76512"/>
            </a:xfrm>
            <a:custGeom>
              <a:rect b="b" l="l" r="r" t="t"/>
              <a:pathLst>
                <a:path extrusionOk="0" h="422" w="2964">
                  <a:moveTo>
                    <a:pt x="1082" y="0"/>
                  </a:moveTo>
                  <a:cubicBezTo>
                    <a:pt x="1096" y="44"/>
                    <a:pt x="1096" y="84"/>
                    <a:pt x="1096" y="128"/>
                  </a:cubicBezTo>
                  <a:lnTo>
                    <a:pt x="1237" y="128"/>
                  </a:lnTo>
                  <a:lnTo>
                    <a:pt x="1237" y="0"/>
                  </a:lnTo>
                  <a:close/>
                  <a:moveTo>
                    <a:pt x="1730" y="0"/>
                  </a:moveTo>
                  <a:lnTo>
                    <a:pt x="1730" y="128"/>
                  </a:lnTo>
                  <a:lnTo>
                    <a:pt x="1885" y="128"/>
                  </a:lnTo>
                  <a:lnTo>
                    <a:pt x="1885" y="0"/>
                  </a:lnTo>
                  <a:close/>
                  <a:moveTo>
                    <a:pt x="634" y="31"/>
                  </a:moveTo>
                  <a:lnTo>
                    <a:pt x="634" y="31"/>
                  </a:lnTo>
                  <a:cubicBezTo>
                    <a:pt x="408" y="44"/>
                    <a:pt x="199" y="58"/>
                    <a:pt x="14" y="101"/>
                  </a:cubicBezTo>
                  <a:lnTo>
                    <a:pt x="14" y="226"/>
                  </a:lnTo>
                  <a:cubicBezTo>
                    <a:pt x="182" y="199"/>
                    <a:pt x="395" y="169"/>
                    <a:pt x="604" y="155"/>
                  </a:cubicBezTo>
                  <a:cubicBezTo>
                    <a:pt x="604" y="115"/>
                    <a:pt x="620" y="71"/>
                    <a:pt x="634" y="31"/>
                  </a:cubicBezTo>
                  <a:close/>
                  <a:moveTo>
                    <a:pt x="2347" y="31"/>
                  </a:moveTo>
                  <a:cubicBezTo>
                    <a:pt x="2347" y="71"/>
                    <a:pt x="2360" y="115"/>
                    <a:pt x="2374" y="155"/>
                  </a:cubicBezTo>
                  <a:cubicBezTo>
                    <a:pt x="2586" y="169"/>
                    <a:pt x="2781" y="199"/>
                    <a:pt x="2964" y="226"/>
                  </a:cubicBezTo>
                  <a:cubicBezTo>
                    <a:pt x="2964" y="186"/>
                    <a:pt x="2964" y="142"/>
                    <a:pt x="2950" y="101"/>
                  </a:cubicBezTo>
                  <a:cubicBezTo>
                    <a:pt x="2768" y="58"/>
                    <a:pt x="2572" y="44"/>
                    <a:pt x="2347" y="31"/>
                  </a:cubicBezTo>
                  <a:close/>
                  <a:moveTo>
                    <a:pt x="253" y="337"/>
                  </a:moveTo>
                  <a:cubicBezTo>
                    <a:pt x="169" y="354"/>
                    <a:pt x="84" y="354"/>
                    <a:pt x="0" y="368"/>
                  </a:cubicBezTo>
                  <a:lnTo>
                    <a:pt x="0" y="422"/>
                  </a:lnTo>
                  <a:cubicBezTo>
                    <a:pt x="71" y="395"/>
                    <a:pt x="155" y="368"/>
                    <a:pt x="253" y="337"/>
                  </a:cubicBezTo>
                  <a:close/>
                  <a:moveTo>
                    <a:pt x="2711" y="337"/>
                  </a:moveTo>
                  <a:lnTo>
                    <a:pt x="2711" y="337"/>
                  </a:lnTo>
                  <a:cubicBezTo>
                    <a:pt x="2812" y="368"/>
                    <a:pt x="2896" y="395"/>
                    <a:pt x="2964" y="422"/>
                  </a:cubicBezTo>
                  <a:lnTo>
                    <a:pt x="2964" y="368"/>
                  </a:lnTo>
                  <a:cubicBezTo>
                    <a:pt x="2896" y="354"/>
                    <a:pt x="2812" y="354"/>
                    <a:pt x="2711" y="337"/>
                  </a:cubicBezTo>
                  <a:close/>
                </a:path>
              </a:pathLst>
            </a:custGeom>
            <a:solidFill>
              <a:srgbClr val="B30A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7359708" y="1338262"/>
              <a:ext cx="206147" cy="766931"/>
            </a:xfrm>
            <a:custGeom>
              <a:rect b="b" l="l" r="r" t="t"/>
              <a:pathLst>
                <a:path extrusionOk="0" h="4230" w="1137">
                  <a:moveTo>
                    <a:pt x="1137" y="0"/>
                  </a:moveTo>
                  <a:lnTo>
                    <a:pt x="1137" y="0"/>
                  </a:lnTo>
                  <a:cubicBezTo>
                    <a:pt x="843" y="155"/>
                    <a:pt x="520" y="391"/>
                    <a:pt x="311" y="786"/>
                  </a:cubicBezTo>
                  <a:cubicBezTo>
                    <a:pt x="14" y="1319"/>
                    <a:pt x="0" y="1925"/>
                    <a:pt x="41" y="2360"/>
                  </a:cubicBezTo>
                  <a:cubicBezTo>
                    <a:pt x="41" y="2360"/>
                    <a:pt x="112" y="2698"/>
                    <a:pt x="85" y="3021"/>
                  </a:cubicBezTo>
                  <a:cubicBezTo>
                    <a:pt x="58" y="3358"/>
                    <a:pt x="267" y="3652"/>
                    <a:pt x="253" y="3763"/>
                  </a:cubicBezTo>
                  <a:cubicBezTo>
                    <a:pt x="253" y="3891"/>
                    <a:pt x="196" y="3989"/>
                    <a:pt x="209" y="4130"/>
                  </a:cubicBezTo>
                  <a:cubicBezTo>
                    <a:pt x="224" y="4198"/>
                    <a:pt x="285" y="4229"/>
                    <a:pt x="354" y="4229"/>
                  </a:cubicBezTo>
                  <a:cubicBezTo>
                    <a:pt x="428" y="4229"/>
                    <a:pt x="512" y="4194"/>
                    <a:pt x="563" y="4130"/>
                  </a:cubicBezTo>
                  <a:cubicBezTo>
                    <a:pt x="675" y="3989"/>
                    <a:pt x="479" y="3470"/>
                    <a:pt x="351" y="3035"/>
                  </a:cubicBezTo>
                  <a:cubicBezTo>
                    <a:pt x="240" y="2600"/>
                    <a:pt x="267" y="2135"/>
                    <a:pt x="280" y="2010"/>
                  </a:cubicBezTo>
                  <a:cubicBezTo>
                    <a:pt x="280" y="2010"/>
                    <a:pt x="365" y="1966"/>
                    <a:pt x="533" y="1909"/>
                  </a:cubicBezTo>
                  <a:cubicBezTo>
                    <a:pt x="547" y="870"/>
                    <a:pt x="870" y="307"/>
                    <a:pt x="1137"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7886588" y="1338262"/>
              <a:ext cx="206872" cy="766931"/>
            </a:xfrm>
            <a:custGeom>
              <a:rect b="b" l="l" r="r" t="t"/>
              <a:pathLst>
                <a:path extrusionOk="0" h="4230" w="1141">
                  <a:moveTo>
                    <a:pt x="1" y="0"/>
                  </a:moveTo>
                  <a:lnTo>
                    <a:pt x="1" y="0"/>
                  </a:lnTo>
                  <a:cubicBezTo>
                    <a:pt x="270" y="307"/>
                    <a:pt x="577" y="870"/>
                    <a:pt x="591" y="1909"/>
                  </a:cubicBezTo>
                  <a:cubicBezTo>
                    <a:pt x="759" y="1966"/>
                    <a:pt x="843" y="2010"/>
                    <a:pt x="843" y="2010"/>
                  </a:cubicBezTo>
                  <a:cubicBezTo>
                    <a:pt x="874" y="2135"/>
                    <a:pt x="901" y="2600"/>
                    <a:pt x="776" y="3035"/>
                  </a:cubicBezTo>
                  <a:cubicBezTo>
                    <a:pt x="648" y="3470"/>
                    <a:pt x="466" y="3989"/>
                    <a:pt x="564" y="4130"/>
                  </a:cubicBezTo>
                  <a:cubicBezTo>
                    <a:pt x="621" y="4194"/>
                    <a:pt x="708" y="4229"/>
                    <a:pt x="781" y="4229"/>
                  </a:cubicBezTo>
                  <a:cubicBezTo>
                    <a:pt x="851" y="4229"/>
                    <a:pt x="908" y="4198"/>
                    <a:pt x="914" y="4130"/>
                  </a:cubicBezTo>
                  <a:cubicBezTo>
                    <a:pt x="945" y="3989"/>
                    <a:pt x="887" y="3891"/>
                    <a:pt x="874" y="3763"/>
                  </a:cubicBezTo>
                  <a:cubicBezTo>
                    <a:pt x="874" y="3652"/>
                    <a:pt x="1083" y="3358"/>
                    <a:pt x="1056" y="3021"/>
                  </a:cubicBezTo>
                  <a:cubicBezTo>
                    <a:pt x="1029" y="2698"/>
                    <a:pt x="1083" y="2360"/>
                    <a:pt x="1083" y="2360"/>
                  </a:cubicBezTo>
                  <a:cubicBezTo>
                    <a:pt x="1140" y="1925"/>
                    <a:pt x="1127" y="1319"/>
                    <a:pt x="830" y="786"/>
                  </a:cubicBezTo>
                  <a:cubicBezTo>
                    <a:pt x="607" y="391"/>
                    <a:pt x="297" y="155"/>
                    <a:pt x="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7800467" y="1521564"/>
              <a:ext cx="76512" cy="63820"/>
            </a:xfrm>
            <a:custGeom>
              <a:rect b="b" l="l" r="r" t="t"/>
              <a:pathLst>
                <a:path extrusionOk="0" h="352" w="422">
                  <a:moveTo>
                    <a:pt x="240" y="1"/>
                  </a:moveTo>
                  <a:cubicBezTo>
                    <a:pt x="240" y="1"/>
                    <a:pt x="71" y="55"/>
                    <a:pt x="27" y="126"/>
                  </a:cubicBezTo>
                  <a:cubicBezTo>
                    <a:pt x="14" y="156"/>
                    <a:pt x="14" y="240"/>
                    <a:pt x="0" y="338"/>
                  </a:cubicBezTo>
                  <a:cubicBezTo>
                    <a:pt x="138" y="338"/>
                    <a:pt x="280" y="338"/>
                    <a:pt x="422" y="351"/>
                  </a:cubicBezTo>
                  <a:cubicBezTo>
                    <a:pt x="408" y="308"/>
                    <a:pt x="391" y="267"/>
                    <a:pt x="391" y="223"/>
                  </a:cubicBezTo>
                  <a:cubicBezTo>
                    <a:pt x="337" y="1"/>
                    <a:pt x="240" y="1"/>
                    <a:pt x="240" y="1"/>
                  </a:cubicBezTo>
                  <a:close/>
                </a:path>
              </a:pathLst>
            </a:custGeom>
            <a:solidFill>
              <a:srgbClr val="BF0A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7797928" y="1607866"/>
              <a:ext cx="88841" cy="28284"/>
            </a:xfrm>
            <a:custGeom>
              <a:rect b="b" l="l" r="r" t="t"/>
              <a:pathLst>
                <a:path extrusionOk="0" h="156" w="490">
                  <a:moveTo>
                    <a:pt x="1" y="0"/>
                  </a:moveTo>
                  <a:lnTo>
                    <a:pt x="1" y="128"/>
                  </a:lnTo>
                  <a:cubicBezTo>
                    <a:pt x="169" y="142"/>
                    <a:pt x="321" y="142"/>
                    <a:pt x="490" y="155"/>
                  </a:cubicBezTo>
                  <a:cubicBezTo>
                    <a:pt x="476" y="115"/>
                    <a:pt x="463" y="71"/>
                    <a:pt x="463" y="31"/>
                  </a:cubicBezTo>
                  <a:cubicBezTo>
                    <a:pt x="308" y="17"/>
                    <a:pt x="152" y="17"/>
                    <a:pt x="1" y="0"/>
                  </a:cubicBezTo>
                  <a:close/>
                </a:path>
              </a:pathLst>
            </a:custGeom>
            <a:solidFill>
              <a:srgbClr val="9104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7"/>
            <p:cNvSpPr/>
            <p:nvPr/>
          </p:nvSpPr>
          <p:spPr>
            <a:xfrm>
              <a:off x="7576008" y="1521564"/>
              <a:ext cx="76693" cy="63820"/>
            </a:xfrm>
            <a:custGeom>
              <a:rect b="b" l="l" r="r" t="t"/>
              <a:pathLst>
                <a:path extrusionOk="0" h="352" w="423">
                  <a:moveTo>
                    <a:pt x="183" y="1"/>
                  </a:moveTo>
                  <a:cubicBezTo>
                    <a:pt x="183" y="1"/>
                    <a:pt x="85" y="1"/>
                    <a:pt x="28" y="223"/>
                  </a:cubicBezTo>
                  <a:cubicBezTo>
                    <a:pt x="14" y="267"/>
                    <a:pt x="14" y="308"/>
                    <a:pt x="1" y="351"/>
                  </a:cubicBezTo>
                  <a:cubicBezTo>
                    <a:pt x="129" y="338"/>
                    <a:pt x="267" y="338"/>
                    <a:pt x="422" y="338"/>
                  </a:cubicBezTo>
                  <a:cubicBezTo>
                    <a:pt x="409" y="240"/>
                    <a:pt x="395" y="156"/>
                    <a:pt x="382" y="126"/>
                  </a:cubicBezTo>
                  <a:cubicBezTo>
                    <a:pt x="352" y="55"/>
                    <a:pt x="183" y="1"/>
                    <a:pt x="183" y="1"/>
                  </a:cubicBezTo>
                  <a:close/>
                </a:path>
              </a:pathLst>
            </a:custGeom>
            <a:solidFill>
              <a:srgbClr val="BF0A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7565673" y="1607866"/>
              <a:ext cx="89385" cy="28284"/>
            </a:xfrm>
            <a:custGeom>
              <a:rect b="b" l="l" r="r" t="t"/>
              <a:pathLst>
                <a:path extrusionOk="0" h="156" w="493">
                  <a:moveTo>
                    <a:pt x="479" y="0"/>
                  </a:moveTo>
                  <a:cubicBezTo>
                    <a:pt x="324" y="17"/>
                    <a:pt x="169" y="17"/>
                    <a:pt x="31" y="31"/>
                  </a:cubicBezTo>
                  <a:cubicBezTo>
                    <a:pt x="17" y="71"/>
                    <a:pt x="1" y="115"/>
                    <a:pt x="1" y="155"/>
                  </a:cubicBezTo>
                  <a:cubicBezTo>
                    <a:pt x="156" y="142"/>
                    <a:pt x="324" y="142"/>
                    <a:pt x="493" y="128"/>
                  </a:cubicBezTo>
                  <a:cubicBezTo>
                    <a:pt x="493" y="84"/>
                    <a:pt x="493" y="44"/>
                    <a:pt x="479" y="0"/>
                  </a:cubicBezTo>
                  <a:close/>
                </a:path>
              </a:pathLst>
            </a:custGeom>
            <a:solidFill>
              <a:srgbClr val="9104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7680622" y="1302182"/>
              <a:ext cx="89385" cy="344303"/>
            </a:xfrm>
            <a:custGeom>
              <a:rect b="b" l="l" r="r" t="t"/>
              <a:pathLst>
                <a:path extrusionOk="0" h="1899" w="493">
                  <a:moveTo>
                    <a:pt x="196" y="1"/>
                  </a:moveTo>
                  <a:cubicBezTo>
                    <a:pt x="196" y="1"/>
                    <a:pt x="125" y="1"/>
                    <a:pt x="0" y="17"/>
                  </a:cubicBezTo>
                  <a:lnTo>
                    <a:pt x="0" y="1899"/>
                  </a:lnTo>
                  <a:lnTo>
                    <a:pt x="493" y="1899"/>
                  </a:lnTo>
                  <a:lnTo>
                    <a:pt x="493" y="17"/>
                  </a:lnTo>
                  <a:cubicBezTo>
                    <a:pt x="378" y="1"/>
                    <a:pt x="29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7326710" y="1567435"/>
              <a:ext cx="797209" cy="651800"/>
            </a:xfrm>
            <a:custGeom>
              <a:rect b="b" l="l" r="r" t="t"/>
              <a:pathLst>
                <a:path extrusionOk="0" h="3595" w="4397">
                  <a:moveTo>
                    <a:pt x="2134" y="223"/>
                  </a:moveTo>
                  <a:lnTo>
                    <a:pt x="2134" y="351"/>
                  </a:lnTo>
                  <a:cubicBezTo>
                    <a:pt x="1433" y="351"/>
                    <a:pt x="729" y="409"/>
                    <a:pt x="337" y="520"/>
                  </a:cubicBezTo>
                  <a:cubicBezTo>
                    <a:pt x="337" y="476"/>
                    <a:pt x="324" y="449"/>
                    <a:pt x="324" y="409"/>
                  </a:cubicBezTo>
                  <a:cubicBezTo>
                    <a:pt x="675" y="294"/>
                    <a:pt x="1389" y="223"/>
                    <a:pt x="2134" y="223"/>
                  </a:cubicBezTo>
                  <a:close/>
                  <a:moveTo>
                    <a:pt x="2276" y="223"/>
                  </a:moveTo>
                  <a:cubicBezTo>
                    <a:pt x="3004" y="223"/>
                    <a:pt x="3722" y="294"/>
                    <a:pt x="4086" y="409"/>
                  </a:cubicBezTo>
                  <a:cubicBezTo>
                    <a:pt x="4073" y="449"/>
                    <a:pt x="4073" y="476"/>
                    <a:pt x="4060" y="520"/>
                  </a:cubicBezTo>
                  <a:cubicBezTo>
                    <a:pt x="3665" y="409"/>
                    <a:pt x="2977" y="351"/>
                    <a:pt x="2276" y="351"/>
                  </a:cubicBezTo>
                  <a:lnTo>
                    <a:pt x="2276" y="223"/>
                  </a:lnTo>
                  <a:close/>
                  <a:moveTo>
                    <a:pt x="2197" y="495"/>
                  </a:moveTo>
                  <a:cubicBezTo>
                    <a:pt x="2921" y="495"/>
                    <a:pt x="3645" y="555"/>
                    <a:pt x="4033" y="675"/>
                  </a:cubicBezTo>
                  <a:cubicBezTo>
                    <a:pt x="3975" y="968"/>
                    <a:pt x="3891" y="1403"/>
                    <a:pt x="3793" y="1841"/>
                  </a:cubicBezTo>
                  <a:cubicBezTo>
                    <a:pt x="3638" y="1784"/>
                    <a:pt x="3470" y="1757"/>
                    <a:pt x="3328" y="1757"/>
                  </a:cubicBezTo>
                  <a:lnTo>
                    <a:pt x="3159" y="1757"/>
                  </a:lnTo>
                  <a:cubicBezTo>
                    <a:pt x="3159" y="1713"/>
                    <a:pt x="3132" y="1673"/>
                    <a:pt x="3089" y="1673"/>
                  </a:cubicBezTo>
                  <a:cubicBezTo>
                    <a:pt x="3048" y="1673"/>
                    <a:pt x="3021" y="1700"/>
                    <a:pt x="3004" y="1740"/>
                  </a:cubicBezTo>
                  <a:lnTo>
                    <a:pt x="3004" y="1757"/>
                  </a:lnTo>
                  <a:lnTo>
                    <a:pt x="1389" y="1757"/>
                  </a:lnTo>
                  <a:lnTo>
                    <a:pt x="1389" y="1740"/>
                  </a:lnTo>
                  <a:cubicBezTo>
                    <a:pt x="1389" y="1700"/>
                    <a:pt x="1349" y="1673"/>
                    <a:pt x="1305" y="1673"/>
                  </a:cubicBezTo>
                  <a:cubicBezTo>
                    <a:pt x="1278" y="1673"/>
                    <a:pt x="1234" y="1713"/>
                    <a:pt x="1251" y="1757"/>
                  </a:cubicBezTo>
                  <a:lnTo>
                    <a:pt x="1083" y="1757"/>
                  </a:lnTo>
                  <a:cubicBezTo>
                    <a:pt x="927" y="1757"/>
                    <a:pt x="759" y="1784"/>
                    <a:pt x="604" y="1841"/>
                  </a:cubicBezTo>
                  <a:cubicBezTo>
                    <a:pt x="520" y="1403"/>
                    <a:pt x="422" y="968"/>
                    <a:pt x="364" y="675"/>
                  </a:cubicBezTo>
                  <a:cubicBezTo>
                    <a:pt x="750" y="555"/>
                    <a:pt x="1474" y="495"/>
                    <a:pt x="2197" y="495"/>
                  </a:cubicBezTo>
                  <a:close/>
                  <a:moveTo>
                    <a:pt x="223" y="715"/>
                  </a:moveTo>
                  <a:cubicBezTo>
                    <a:pt x="280" y="1012"/>
                    <a:pt x="364" y="1447"/>
                    <a:pt x="462" y="1882"/>
                  </a:cubicBezTo>
                  <a:cubicBezTo>
                    <a:pt x="449" y="1882"/>
                    <a:pt x="435" y="1882"/>
                    <a:pt x="422" y="1895"/>
                  </a:cubicBezTo>
                  <a:cubicBezTo>
                    <a:pt x="364" y="1909"/>
                    <a:pt x="337" y="1926"/>
                    <a:pt x="294" y="1926"/>
                  </a:cubicBezTo>
                  <a:cubicBezTo>
                    <a:pt x="294" y="1926"/>
                    <a:pt x="280" y="1926"/>
                    <a:pt x="267" y="1909"/>
                  </a:cubicBezTo>
                  <a:cubicBezTo>
                    <a:pt x="155" y="1602"/>
                    <a:pt x="155" y="1221"/>
                    <a:pt x="182" y="968"/>
                  </a:cubicBezTo>
                  <a:cubicBezTo>
                    <a:pt x="196" y="871"/>
                    <a:pt x="196" y="786"/>
                    <a:pt x="209" y="715"/>
                  </a:cubicBezTo>
                  <a:close/>
                  <a:moveTo>
                    <a:pt x="4184" y="715"/>
                  </a:moveTo>
                  <a:cubicBezTo>
                    <a:pt x="4201" y="786"/>
                    <a:pt x="4215" y="871"/>
                    <a:pt x="4228" y="968"/>
                  </a:cubicBezTo>
                  <a:cubicBezTo>
                    <a:pt x="4242" y="1221"/>
                    <a:pt x="4242" y="1602"/>
                    <a:pt x="4130" y="1909"/>
                  </a:cubicBezTo>
                  <a:cubicBezTo>
                    <a:pt x="4130" y="1926"/>
                    <a:pt x="4117" y="1926"/>
                    <a:pt x="4100" y="1926"/>
                  </a:cubicBezTo>
                  <a:cubicBezTo>
                    <a:pt x="4073" y="1926"/>
                    <a:pt x="4033" y="1909"/>
                    <a:pt x="3989" y="1895"/>
                  </a:cubicBezTo>
                  <a:cubicBezTo>
                    <a:pt x="3975" y="1882"/>
                    <a:pt x="3962" y="1882"/>
                    <a:pt x="3931" y="1882"/>
                  </a:cubicBezTo>
                  <a:cubicBezTo>
                    <a:pt x="4033" y="1447"/>
                    <a:pt x="4117" y="1012"/>
                    <a:pt x="4171" y="715"/>
                  </a:cubicBezTo>
                  <a:close/>
                  <a:moveTo>
                    <a:pt x="493" y="2024"/>
                  </a:moveTo>
                  <a:cubicBezTo>
                    <a:pt x="506" y="2077"/>
                    <a:pt x="520" y="2135"/>
                    <a:pt x="533" y="2192"/>
                  </a:cubicBezTo>
                  <a:cubicBezTo>
                    <a:pt x="476" y="2219"/>
                    <a:pt x="422" y="2233"/>
                    <a:pt x="364" y="2233"/>
                  </a:cubicBezTo>
                  <a:lnTo>
                    <a:pt x="364" y="2064"/>
                  </a:lnTo>
                  <a:cubicBezTo>
                    <a:pt x="391" y="2050"/>
                    <a:pt x="422" y="2037"/>
                    <a:pt x="462" y="2037"/>
                  </a:cubicBezTo>
                  <a:cubicBezTo>
                    <a:pt x="476" y="2024"/>
                    <a:pt x="476" y="2024"/>
                    <a:pt x="493" y="2024"/>
                  </a:cubicBezTo>
                  <a:close/>
                  <a:moveTo>
                    <a:pt x="3904" y="2024"/>
                  </a:moveTo>
                  <a:cubicBezTo>
                    <a:pt x="3918" y="2024"/>
                    <a:pt x="3931" y="2024"/>
                    <a:pt x="3948" y="2037"/>
                  </a:cubicBezTo>
                  <a:cubicBezTo>
                    <a:pt x="3975" y="2037"/>
                    <a:pt x="4002" y="2050"/>
                    <a:pt x="4033" y="2064"/>
                  </a:cubicBezTo>
                  <a:lnTo>
                    <a:pt x="4033" y="2233"/>
                  </a:lnTo>
                  <a:cubicBezTo>
                    <a:pt x="3989" y="2233"/>
                    <a:pt x="3931" y="2219"/>
                    <a:pt x="3877" y="2192"/>
                  </a:cubicBezTo>
                  <a:cubicBezTo>
                    <a:pt x="3891" y="2135"/>
                    <a:pt x="3891" y="2077"/>
                    <a:pt x="3904" y="2024"/>
                  </a:cubicBezTo>
                  <a:close/>
                  <a:moveTo>
                    <a:pt x="560" y="2330"/>
                  </a:moveTo>
                  <a:cubicBezTo>
                    <a:pt x="644" y="2667"/>
                    <a:pt x="715" y="2978"/>
                    <a:pt x="786" y="3190"/>
                  </a:cubicBezTo>
                  <a:cubicBezTo>
                    <a:pt x="675" y="3133"/>
                    <a:pt x="604" y="3075"/>
                    <a:pt x="547" y="3035"/>
                  </a:cubicBezTo>
                  <a:cubicBezTo>
                    <a:pt x="378" y="2866"/>
                    <a:pt x="364" y="2711"/>
                    <a:pt x="364" y="2711"/>
                  </a:cubicBezTo>
                  <a:lnTo>
                    <a:pt x="364" y="2374"/>
                  </a:lnTo>
                  <a:cubicBezTo>
                    <a:pt x="422" y="2374"/>
                    <a:pt x="493" y="2361"/>
                    <a:pt x="560" y="2330"/>
                  </a:cubicBezTo>
                  <a:close/>
                  <a:moveTo>
                    <a:pt x="3834" y="2330"/>
                  </a:moveTo>
                  <a:cubicBezTo>
                    <a:pt x="3904" y="2361"/>
                    <a:pt x="3975" y="2374"/>
                    <a:pt x="4033" y="2374"/>
                  </a:cubicBezTo>
                  <a:lnTo>
                    <a:pt x="4033" y="2711"/>
                  </a:lnTo>
                  <a:cubicBezTo>
                    <a:pt x="4033" y="2725"/>
                    <a:pt x="4033" y="2880"/>
                    <a:pt x="3834" y="3035"/>
                  </a:cubicBezTo>
                  <a:cubicBezTo>
                    <a:pt x="3793" y="3089"/>
                    <a:pt x="3722" y="3133"/>
                    <a:pt x="3625" y="3190"/>
                  </a:cubicBezTo>
                  <a:cubicBezTo>
                    <a:pt x="3679" y="2978"/>
                    <a:pt x="3763" y="2667"/>
                    <a:pt x="3834" y="2330"/>
                  </a:cubicBezTo>
                  <a:close/>
                  <a:moveTo>
                    <a:pt x="1251" y="1895"/>
                  </a:moveTo>
                  <a:cubicBezTo>
                    <a:pt x="1278" y="2206"/>
                    <a:pt x="1362" y="2907"/>
                    <a:pt x="1558" y="3399"/>
                  </a:cubicBezTo>
                  <a:cubicBezTo>
                    <a:pt x="1305" y="3372"/>
                    <a:pt x="1123" y="3315"/>
                    <a:pt x="968" y="3257"/>
                  </a:cubicBezTo>
                  <a:cubicBezTo>
                    <a:pt x="884" y="3062"/>
                    <a:pt x="786" y="2667"/>
                    <a:pt x="688" y="2246"/>
                  </a:cubicBezTo>
                  <a:cubicBezTo>
                    <a:pt x="702" y="2219"/>
                    <a:pt x="702" y="2206"/>
                    <a:pt x="688" y="2179"/>
                  </a:cubicBezTo>
                  <a:lnTo>
                    <a:pt x="675" y="2179"/>
                  </a:lnTo>
                  <a:cubicBezTo>
                    <a:pt x="661" y="2108"/>
                    <a:pt x="644" y="2050"/>
                    <a:pt x="631" y="1980"/>
                  </a:cubicBezTo>
                  <a:cubicBezTo>
                    <a:pt x="786" y="1939"/>
                    <a:pt x="954" y="1895"/>
                    <a:pt x="1083" y="1895"/>
                  </a:cubicBezTo>
                  <a:close/>
                  <a:moveTo>
                    <a:pt x="3328" y="1895"/>
                  </a:moveTo>
                  <a:cubicBezTo>
                    <a:pt x="3456" y="1895"/>
                    <a:pt x="3625" y="1939"/>
                    <a:pt x="3763" y="1980"/>
                  </a:cubicBezTo>
                  <a:cubicBezTo>
                    <a:pt x="3749" y="2050"/>
                    <a:pt x="3736" y="2108"/>
                    <a:pt x="3722" y="2179"/>
                  </a:cubicBezTo>
                  <a:cubicBezTo>
                    <a:pt x="3709" y="2206"/>
                    <a:pt x="3709" y="2219"/>
                    <a:pt x="3709" y="2246"/>
                  </a:cubicBezTo>
                  <a:cubicBezTo>
                    <a:pt x="3611" y="2667"/>
                    <a:pt x="3510" y="3062"/>
                    <a:pt x="3443" y="3257"/>
                  </a:cubicBezTo>
                  <a:cubicBezTo>
                    <a:pt x="3287" y="3315"/>
                    <a:pt x="3089" y="3372"/>
                    <a:pt x="2853" y="3399"/>
                  </a:cubicBezTo>
                  <a:cubicBezTo>
                    <a:pt x="3035" y="2907"/>
                    <a:pt x="3119" y="2206"/>
                    <a:pt x="3146" y="1895"/>
                  </a:cubicBezTo>
                  <a:close/>
                  <a:moveTo>
                    <a:pt x="2991" y="1895"/>
                  </a:moveTo>
                  <a:cubicBezTo>
                    <a:pt x="2964" y="2219"/>
                    <a:pt x="2880" y="2951"/>
                    <a:pt x="2684" y="3413"/>
                  </a:cubicBezTo>
                  <a:cubicBezTo>
                    <a:pt x="2613" y="3413"/>
                    <a:pt x="2542" y="3426"/>
                    <a:pt x="2472" y="3426"/>
                  </a:cubicBezTo>
                  <a:lnTo>
                    <a:pt x="1939" y="3426"/>
                  </a:lnTo>
                  <a:cubicBezTo>
                    <a:pt x="1868" y="3426"/>
                    <a:pt x="1797" y="3413"/>
                    <a:pt x="1727" y="3413"/>
                  </a:cubicBezTo>
                  <a:cubicBezTo>
                    <a:pt x="1531" y="2951"/>
                    <a:pt x="1433" y="2219"/>
                    <a:pt x="1403" y="1895"/>
                  </a:cubicBezTo>
                  <a:close/>
                  <a:moveTo>
                    <a:pt x="2205" y="1"/>
                  </a:moveTo>
                  <a:cubicBezTo>
                    <a:pt x="2161" y="1"/>
                    <a:pt x="2134" y="28"/>
                    <a:pt x="2134" y="71"/>
                  </a:cubicBezTo>
                  <a:cubicBezTo>
                    <a:pt x="1389" y="85"/>
                    <a:pt x="675" y="139"/>
                    <a:pt x="294" y="267"/>
                  </a:cubicBezTo>
                  <a:cubicBezTo>
                    <a:pt x="283" y="231"/>
                    <a:pt x="253" y="206"/>
                    <a:pt x="226" y="206"/>
                  </a:cubicBezTo>
                  <a:cubicBezTo>
                    <a:pt x="220" y="206"/>
                    <a:pt x="215" y="207"/>
                    <a:pt x="209" y="210"/>
                  </a:cubicBezTo>
                  <a:cubicBezTo>
                    <a:pt x="169" y="210"/>
                    <a:pt x="139" y="254"/>
                    <a:pt x="139" y="294"/>
                  </a:cubicBezTo>
                  <a:cubicBezTo>
                    <a:pt x="139" y="294"/>
                    <a:pt x="155" y="324"/>
                    <a:pt x="155" y="351"/>
                  </a:cubicBezTo>
                  <a:cubicBezTo>
                    <a:pt x="139" y="378"/>
                    <a:pt x="125" y="422"/>
                    <a:pt x="112" y="506"/>
                  </a:cubicBezTo>
                  <a:cubicBezTo>
                    <a:pt x="85" y="631"/>
                    <a:pt x="54" y="773"/>
                    <a:pt x="41" y="914"/>
                  </a:cubicBezTo>
                  <a:cubicBezTo>
                    <a:pt x="14" y="1194"/>
                    <a:pt x="0" y="1602"/>
                    <a:pt x="125" y="1966"/>
                  </a:cubicBezTo>
                  <a:cubicBezTo>
                    <a:pt x="155" y="2010"/>
                    <a:pt x="182" y="2037"/>
                    <a:pt x="223" y="2064"/>
                  </a:cubicBezTo>
                  <a:lnTo>
                    <a:pt x="223" y="2233"/>
                  </a:lnTo>
                  <a:cubicBezTo>
                    <a:pt x="209" y="2246"/>
                    <a:pt x="196" y="2263"/>
                    <a:pt x="196" y="2276"/>
                  </a:cubicBezTo>
                  <a:cubicBezTo>
                    <a:pt x="196" y="2303"/>
                    <a:pt x="196" y="2330"/>
                    <a:pt x="223" y="2361"/>
                  </a:cubicBezTo>
                  <a:lnTo>
                    <a:pt x="223" y="2711"/>
                  </a:lnTo>
                  <a:cubicBezTo>
                    <a:pt x="223" y="2738"/>
                    <a:pt x="240" y="3413"/>
                    <a:pt x="1629" y="3554"/>
                  </a:cubicBezTo>
                  <a:lnTo>
                    <a:pt x="1629" y="3568"/>
                  </a:lnTo>
                  <a:cubicBezTo>
                    <a:pt x="1642" y="3581"/>
                    <a:pt x="1673" y="3595"/>
                    <a:pt x="1700" y="3595"/>
                  </a:cubicBezTo>
                  <a:lnTo>
                    <a:pt x="1727" y="3595"/>
                  </a:lnTo>
                  <a:cubicBezTo>
                    <a:pt x="1740" y="3581"/>
                    <a:pt x="1757" y="3568"/>
                    <a:pt x="1770" y="3568"/>
                  </a:cubicBezTo>
                  <a:lnTo>
                    <a:pt x="2640" y="3568"/>
                  </a:lnTo>
                  <a:lnTo>
                    <a:pt x="2667" y="3595"/>
                  </a:lnTo>
                  <a:lnTo>
                    <a:pt x="2711" y="3595"/>
                  </a:lnTo>
                  <a:cubicBezTo>
                    <a:pt x="2738" y="3595"/>
                    <a:pt x="2751" y="3581"/>
                    <a:pt x="2768" y="3568"/>
                  </a:cubicBezTo>
                  <a:lnTo>
                    <a:pt x="2782" y="3554"/>
                  </a:lnTo>
                  <a:cubicBezTo>
                    <a:pt x="4171" y="3413"/>
                    <a:pt x="4184" y="2738"/>
                    <a:pt x="4184" y="2711"/>
                  </a:cubicBezTo>
                  <a:lnTo>
                    <a:pt x="4184" y="2361"/>
                  </a:lnTo>
                  <a:cubicBezTo>
                    <a:pt x="4201" y="2330"/>
                    <a:pt x="4215" y="2303"/>
                    <a:pt x="4201" y="2276"/>
                  </a:cubicBezTo>
                  <a:cubicBezTo>
                    <a:pt x="4201" y="2263"/>
                    <a:pt x="4184" y="2246"/>
                    <a:pt x="4184" y="2233"/>
                  </a:cubicBezTo>
                  <a:lnTo>
                    <a:pt x="4184" y="2064"/>
                  </a:lnTo>
                  <a:cubicBezTo>
                    <a:pt x="4215" y="2037"/>
                    <a:pt x="4255" y="2010"/>
                    <a:pt x="4269" y="1966"/>
                  </a:cubicBezTo>
                  <a:cubicBezTo>
                    <a:pt x="4397" y="1602"/>
                    <a:pt x="4397" y="1194"/>
                    <a:pt x="4370" y="914"/>
                  </a:cubicBezTo>
                  <a:cubicBezTo>
                    <a:pt x="4353" y="773"/>
                    <a:pt x="4326" y="631"/>
                    <a:pt x="4299" y="506"/>
                  </a:cubicBezTo>
                  <a:cubicBezTo>
                    <a:pt x="4285" y="422"/>
                    <a:pt x="4255" y="378"/>
                    <a:pt x="4242" y="351"/>
                  </a:cubicBezTo>
                  <a:cubicBezTo>
                    <a:pt x="4255" y="324"/>
                    <a:pt x="4255" y="294"/>
                    <a:pt x="4255" y="294"/>
                  </a:cubicBezTo>
                  <a:cubicBezTo>
                    <a:pt x="4269" y="254"/>
                    <a:pt x="4242" y="210"/>
                    <a:pt x="4201" y="210"/>
                  </a:cubicBezTo>
                  <a:cubicBezTo>
                    <a:pt x="4193" y="207"/>
                    <a:pt x="4186" y="206"/>
                    <a:pt x="4179" y="206"/>
                  </a:cubicBezTo>
                  <a:cubicBezTo>
                    <a:pt x="4144" y="206"/>
                    <a:pt x="4117" y="231"/>
                    <a:pt x="4117" y="267"/>
                  </a:cubicBezTo>
                  <a:cubicBezTo>
                    <a:pt x="3736" y="139"/>
                    <a:pt x="3004" y="85"/>
                    <a:pt x="2276" y="71"/>
                  </a:cubicBezTo>
                  <a:cubicBezTo>
                    <a:pt x="2276" y="28"/>
                    <a:pt x="2246" y="1"/>
                    <a:pt x="2205" y="1"/>
                  </a:cubicBezTo>
                  <a:close/>
                </a:path>
              </a:pathLst>
            </a:cu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7744261" y="1607866"/>
              <a:ext cx="23389" cy="181"/>
            </a:xfrm>
            <a:custGeom>
              <a:rect b="b" l="l" r="r" t="t"/>
              <a:pathLst>
                <a:path extrusionOk="0" h="1" w="129">
                  <a:moveTo>
                    <a:pt x="128" y="0"/>
                  </a:moveTo>
                  <a:lnTo>
                    <a:pt x="128" y="0"/>
                  </a:lnTo>
                  <a:lnTo>
                    <a:pt x="128" y="0"/>
                  </a:lnTo>
                  <a:close/>
                  <a:moveTo>
                    <a:pt x="111" y="0"/>
                  </a:moveTo>
                  <a:lnTo>
                    <a:pt x="128" y="0"/>
                  </a:lnTo>
                  <a:lnTo>
                    <a:pt x="111" y="0"/>
                  </a:lnTo>
                  <a:close/>
                  <a:moveTo>
                    <a:pt x="111" y="0"/>
                  </a:moveTo>
                  <a:lnTo>
                    <a:pt x="111" y="0"/>
                  </a:lnTo>
                  <a:lnTo>
                    <a:pt x="111" y="0"/>
                  </a:lnTo>
                  <a:close/>
                  <a:moveTo>
                    <a:pt x="98" y="0"/>
                  </a:moveTo>
                  <a:lnTo>
                    <a:pt x="98" y="0"/>
                  </a:lnTo>
                  <a:lnTo>
                    <a:pt x="98" y="0"/>
                  </a:lnTo>
                  <a:close/>
                  <a:moveTo>
                    <a:pt x="84" y="0"/>
                  </a:moveTo>
                  <a:lnTo>
                    <a:pt x="98" y="0"/>
                  </a:lnTo>
                  <a:lnTo>
                    <a:pt x="84" y="0"/>
                  </a:lnTo>
                  <a:close/>
                  <a:moveTo>
                    <a:pt x="84" y="0"/>
                  </a:moveTo>
                  <a:lnTo>
                    <a:pt x="84" y="0"/>
                  </a:lnTo>
                  <a:lnTo>
                    <a:pt x="84" y="0"/>
                  </a:lnTo>
                  <a:close/>
                  <a:moveTo>
                    <a:pt x="71" y="0"/>
                  </a:moveTo>
                  <a:lnTo>
                    <a:pt x="84" y="0"/>
                  </a:lnTo>
                  <a:lnTo>
                    <a:pt x="71" y="0"/>
                  </a:lnTo>
                  <a:close/>
                  <a:moveTo>
                    <a:pt x="71" y="0"/>
                  </a:moveTo>
                  <a:lnTo>
                    <a:pt x="71" y="0"/>
                  </a:lnTo>
                  <a:lnTo>
                    <a:pt x="71" y="0"/>
                  </a:lnTo>
                  <a:close/>
                  <a:moveTo>
                    <a:pt x="57" y="0"/>
                  </a:moveTo>
                  <a:lnTo>
                    <a:pt x="57" y="0"/>
                  </a:lnTo>
                  <a:lnTo>
                    <a:pt x="57" y="0"/>
                  </a:lnTo>
                  <a:close/>
                  <a:moveTo>
                    <a:pt x="44" y="0"/>
                  </a:moveTo>
                  <a:lnTo>
                    <a:pt x="57" y="0"/>
                  </a:lnTo>
                  <a:lnTo>
                    <a:pt x="44" y="0"/>
                  </a:lnTo>
                  <a:close/>
                  <a:moveTo>
                    <a:pt x="44" y="0"/>
                  </a:moveTo>
                  <a:lnTo>
                    <a:pt x="44" y="0"/>
                  </a:lnTo>
                  <a:lnTo>
                    <a:pt x="44" y="0"/>
                  </a:lnTo>
                  <a:close/>
                  <a:moveTo>
                    <a:pt x="27" y="0"/>
                  </a:moveTo>
                  <a:lnTo>
                    <a:pt x="44" y="0"/>
                  </a:lnTo>
                  <a:lnTo>
                    <a:pt x="27" y="0"/>
                  </a:lnTo>
                  <a:close/>
                  <a:moveTo>
                    <a:pt x="14" y="0"/>
                  </a:moveTo>
                  <a:lnTo>
                    <a:pt x="14" y="0"/>
                  </a:lnTo>
                  <a:lnTo>
                    <a:pt x="14" y="0"/>
                  </a:lnTo>
                  <a:close/>
                  <a:moveTo>
                    <a:pt x="0" y="0"/>
                  </a:moveTo>
                  <a:lnTo>
                    <a:pt x="14" y="0"/>
                  </a:lnTo>
                  <a:lnTo>
                    <a:pt x="0" y="0"/>
                  </a:lnTo>
                  <a:close/>
                  <a:moveTo>
                    <a:pt x="0" y="0"/>
                  </a:moveTo>
                  <a:lnTo>
                    <a:pt x="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7769826" y="1607866"/>
              <a:ext cx="221558" cy="18493"/>
            </a:xfrm>
            <a:custGeom>
              <a:rect b="b" l="l" r="r" t="t"/>
              <a:pathLst>
                <a:path extrusionOk="0" h="102" w="1222">
                  <a:moveTo>
                    <a:pt x="618" y="31"/>
                  </a:moveTo>
                  <a:lnTo>
                    <a:pt x="618" y="31"/>
                  </a:lnTo>
                  <a:cubicBezTo>
                    <a:pt x="843" y="44"/>
                    <a:pt x="1039" y="58"/>
                    <a:pt x="1221" y="101"/>
                  </a:cubicBezTo>
                  <a:lnTo>
                    <a:pt x="1221" y="101"/>
                  </a:lnTo>
                  <a:cubicBezTo>
                    <a:pt x="1039" y="58"/>
                    <a:pt x="843" y="44"/>
                    <a:pt x="618" y="31"/>
                  </a:cubicBezTo>
                  <a:close/>
                  <a:moveTo>
                    <a:pt x="1" y="0"/>
                  </a:moveTo>
                  <a:lnTo>
                    <a:pt x="1" y="0"/>
                  </a:lnTo>
                  <a:lnTo>
                    <a:pt x="156" y="0"/>
                  </a:lnTo>
                  <a:lnTo>
                    <a:pt x="156" y="0"/>
                  </a:ln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7991202" y="1626178"/>
              <a:ext cx="74155" cy="15411"/>
            </a:xfrm>
            <a:custGeom>
              <a:rect b="b" l="l" r="r" t="t"/>
              <a:pathLst>
                <a:path extrusionOk="0" h="85" w="409">
                  <a:moveTo>
                    <a:pt x="0" y="0"/>
                  </a:moveTo>
                  <a:lnTo>
                    <a:pt x="0" y="0"/>
                  </a:lnTo>
                  <a:cubicBezTo>
                    <a:pt x="155" y="14"/>
                    <a:pt x="297" y="41"/>
                    <a:pt x="408" y="85"/>
                  </a:cubicBezTo>
                  <a:lnTo>
                    <a:pt x="408" y="85"/>
                  </a:lnTo>
                  <a:cubicBezTo>
                    <a:pt x="297" y="41"/>
                    <a:pt x="155" y="14"/>
                    <a:pt x="0"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7797928" y="1607866"/>
              <a:ext cx="83945" cy="5621"/>
            </a:xfrm>
            <a:custGeom>
              <a:rect b="b" l="l" r="r" t="t"/>
              <a:pathLst>
                <a:path extrusionOk="0" h="31" w="463">
                  <a:moveTo>
                    <a:pt x="1" y="0"/>
                  </a:moveTo>
                  <a:lnTo>
                    <a:pt x="1" y="0"/>
                  </a:lnTo>
                  <a:cubicBezTo>
                    <a:pt x="152" y="17"/>
                    <a:pt x="308" y="17"/>
                    <a:pt x="463" y="31"/>
                  </a:cubicBezTo>
                  <a:lnTo>
                    <a:pt x="463" y="31"/>
                  </a:lnTo>
                  <a:cubicBezTo>
                    <a:pt x="308" y="17"/>
                    <a:pt x="152" y="17"/>
                    <a:pt x="1" y="0"/>
                  </a:cubicBezTo>
                  <a:close/>
                </a:path>
              </a:pathLst>
            </a:custGeom>
            <a:solidFill>
              <a:srgbClr val="5E03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7767469" y="1607866"/>
              <a:ext cx="2538" cy="181"/>
            </a:xfrm>
            <a:custGeom>
              <a:rect b="b" l="l" r="r" t="t"/>
              <a:pathLst>
                <a:path extrusionOk="0" h="1" w="14">
                  <a:moveTo>
                    <a:pt x="0" y="0"/>
                  </a:moveTo>
                  <a:lnTo>
                    <a:pt x="14" y="0"/>
                  </a:lnTo>
                  <a:lnTo>
                    <a:pt x="14"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7739366" y="1590098"/>
              <a:ext cx="328348" cy="51491"/>
            </a:xfrm>
            <a:custGeom>
              <a:rect b="b" l="l" r="r" t="t"/>
              <a:pathLst>
                <a:path extrusionOk="0" h="284" w="1811">
                  <a:moveTo>
                    <a:pt x="0" y="0"/>
                  </a:moveTo>
                  <a:lnTo>
                    <a:pt x="0" y="98"/>
                  </a:lnTo>
                  <a:lnTo>
                    <a:pt x="324" y="98"/>
                  </a:lnTo>
                  <a:cubicBezTo>
                    <a:pt x="475" y="115"/>
                    <a:pt x="631" y="115"/>
                    <a:pt x="786" y="129"/>
                  </a:cubicBezTo>
                  <a:cubicBezTo>
                    <a:pt x="1011" y="142"/>
                    <a:pt x="1207" y="156"/>
                    <a:pt x="1389" y="199"/>
                  </a:cubicBezTo>
                  <a:cubicBezTo>
                    <a:pt x="1544" y="213"/>
                    <a:pt x="1686" y="240"/>
                    <a:pt x="1797" y="284"/>
                  </a:cubicBezTo>
                  <a:cubicBezTo>
                    <a:pt x="1797" y="253"/>
                    <a:pt x="1810" y="226"/>
                    <a:pt x="1810" y="199"/>
                  </a:cubicBezTo>
                  <a:cubicBezTo>
                    <a:pt x="1446" y="71"/>
                    <a:pt x="728" y="14"/>
                    <a:pt x="0"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7682979" y="1607866"/>
              <a:ext cx="25927" cy="181"/>
            </a:xfrm>
            <a:custGeom>
              <a:rect b="b" l="l" r="r" t="t"/>
              <a:pathLst>
                <a:path extrusionOk="0" h="1" w="143">
                  <a:moveTo>
                    <a:pt x="1" y="0"/>
                  </a:moveTo>
                  <a:lnTo>
                    <a:pt x="1" y="0"/>
                  </a:lnTo>
                  <a:lnTo>
                    <a:pt x="1" y="0"/>
                  </a:lnTo>
                  <a:close/>
                  <a:moveTo>
                    <a:pt x="14" y="0"/>
                  </a:moveTo>
                  <a:lnTo>
                    <a:pt x="1" y="0"/>
                  </a:lnTo>
                  <a:lnTo>
                    <a:pt x="14" y="0"/>
                  </a:lnTo>
                  <a:close/>
                  <a:moveTo>
                    <a:pt x="14" y="0"/>
                  </a:moveTo>
                  <a:lnTo>
                    <a:pt x="14" y="0"/>
                  </a:lnTo>
                  <a:lnTo>
                    <a:pt x="14" y="0"/>
                  </a:lnTo>
                  <a:close/>
                  <a:moveTo>
                    <a:pt x="28" y="0"/>
                  </a:moveTo>
                  <a:lnTo>
                    <a:pt x="14" y="0"/>
                  </a:lnTo>
                  <a:lnTo>
                    <a:pt x="28" y="0"/>
                  </a:lnTo>
                  <a:close/>
                  <a:moveTo>
                    <a:pt x="28" y="0"/>
                  </a:moveTo>
                  <a:lnTo>
                    <a:pt x="28" y="0"/>
                  </a:lnTo>
                  <a:lnTo>
                    <a:pt x="28" y="0"/>
                  </a:lnTo>
                  <a:close/>
                  <a:moveTo>
                    <a:pt x="45" y="0"/>
                  </a:moveTo>
                  <a:lnTo>
                    <a:pt x="45" y="0"/>
                  </a:lnTo>
                  <a:lnTo>
                    <a:pt x="45" y="0"/>
                  </a:lnTo>
                  <a:close/>
                  <a:moveTo>
                    <a:pt x="58" y="0"/>
                  </a:moveTo>
                  <a:lnTo>
                    <a:pt x="58" y="0"/>
                  </a:lnTo>
                  <a:lnTo>
                    <a:pt x="58" y="0"/>
                  </a:lnTo>
                  <a:close/>
                  <a:moveTo>
                    <a:pt x="58" y="0"/>
                  </a:moveTo>
                  <a:lnTo>
                    <a:pt x="58" y="0"/>
                  </a:lnTo>
                  <a:lnTo>
                    <a:pt x="58" y="0"/>
                  </a:lnTo>
                  <a:close/>
                  <a:moveTo>
                    <a:pt x="72" y="0"/>
                  </a:moveTo>
                  <a:lnTo>
                    <a:pt x="72" y="0"/>
                  </a:lnTo>
                  <a:lnTo>
                    <a:pt x="72" y="0"/>
                  </a:lnTo>
                  <a:close/>
                  <a:moveTo>
                    <a:pt x="72" y="0"/>
                  </a:moveTo>
                  <a:lnTo>
                    <a:pt x="72" y="0"/>
                  </a:lnTo>
                  <a:lnTo>
                    <a:pt x="72" y="0"/>
                  </a:lnTo>
                  <a:close/>
                  <a:moveTo>
                    <a:pt x="85" y="0"/>
                  </a:moveTo>
                  <a:lnTo>
                    <a:pt x="85" y="0"/>
                  </a:lnTo>
                  <a:lnTo>
                    <a:pt x="85" y="0"/>
                  </a:lnTo>
                  <a:close/>
                  <a:moveTo>
                    <a:pt x="99" y="0"/>
                  </a:moveTo>
                  <a:lnTo>
                    <a:pt x="85" y="0"/>
                  </a:lnTo>
                  <a:lnTo>
                    <a:pt x="99" y="0"/>
                  </a:lnTo>
                  <a:close/>
                  <a:moveTo>
                    <a:pt x="99" y="0"/>
                  </a:moveTo>
                  <a:lnTo>
                    <a:pt x="99" y="0"/>
                  </a:lnTo>
                  <a:lnTo>
                    <a:pt x="99" y="0"/>
                  </a:lnTo>
                  <a:close/>
                  <a:moveTo>
                    <a:pt x="112" y="0"/>
                  </a:moveTo>
                  <a:lnTo>
                    <a:pt x="99" y="0"/>
                  </a:lnTo>
                  <a:lnTo>
                    <a:pt x="112" y="0"/>
                  </a:lnTo>
                  <a:close/>
                  <a:moveTo>
                    <a:pt x="112" y="0"/>
                  </a:moveTo>
                  <a:lnTo>
                    <a:pt x="112" y="0"/>
                  </a:lnTo>
                  <a:lnTo>
                    <a:pt x="112" y="0"/>
                  </a:lnTo>
                  <a:close/>
                  <a:moveTo>
                    <a:pt x="129" y="0"/>
                  </a:moveTo>
                  <a:lnTo>
                    <a:pt x="129" y="0"/>
                  </a:lnTo>
                  <a:lnTo>
                    <a:pt x="129" y="0"/>
                  </a:lnTo>
                  <a:close/>
                  <a:moveTo>
                    <a:pt x="142" y="0"/>
                  </a:moveTo>
                  <a:lnTo>
                    <a:pt x="129"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7680622" y="1607866"/>
              <a:ext cx="181" cy="181"/>
            </a:xfrm>
            <a:custGeom>
              <a:rect b="b" l="l" r="r" t="t"/>
              <a:pathLst>
                <a:path extrusionOk="0" h="1" w="1">
                  <a:moveTo>
                    <a:pt x="0" y="0"/>
                  </a:moveTo>
                  <a:lnTo>
                    <a:pt x="0" y="0"/>
                  </a:lnTo>
                  <a:lnTo>
                    <a:pt x="0" y="0"/>
                  </a:ln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7680622" y="1607866"/>
              <a:ext cx="181" cy="181"/>
            </a:xfrm>
            <a:custGeom>
              <a:rect b="b" l="l" r="r" t="t"/>
              <a:pathLst>
                <a:path extrusionOk="0" h="1" w="1">
                  <a:moveTo>
                    <a:pt x="0" y="0"/>
                  </a:moveTo>
                  <a:lnTo>
                    <a:pt x="0" y="0"/>
                  </a:lnTo>
                  <a:lnTo>
                    <a:pt x="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7458702" y="1607866"/>
              <a:ext cx="222102" cy="18493"/>
            </a:xfrm>
            <a:custGeom>
              <a:rect b="b" l="l" r="r" t="t"/>
              <a:pathLst>
                <a:path extrusionOk="0" h="102" w="1225">
                  <a:moveTo>
                    <a:pt x="621" y="31"/>
                  </a:moveTo>
                  <a:cubicBezTo>
                    <a:pt x="395" y="44"/>
                    <a:pt x="186" y="58"/>
                    <a:pt x="1" y="101"/>
                  </a:cubicBezTo>
                  <a:lnTo>
                    <a:pt x="1" y="101"/>
                  </a:lnTo>
                  <a:cubicBezTo>
                    <a:pt x="186" y="58"/>
                    <a:pt x="395" y="44"/>
                    <a:pt x="621" y="31"/>
                  </a:cubicBezTo>
                  <a:lnTo>
                    <a:pt x="621" y="31"/>
                  </a:lnTo>
                  <a:close/>
                  <a:moveTo>
                    <a:pt x="1197" y="0"/>
                  </a:moveTo>
                  <a:lnTo>
                    <a:pt x="1069" y="0"/>
                  </a:lnTo>
                  <a:lnTo>
                    <a:pt x="1069" y="0"/>
                  </a:lnTo>
                  <a:lnTo>
                    <a:pt x="1197" y="0"/>
                  </a:lnTo>
                  <a:close/>
                  <a:moveTo>
                    <a:pt x="1211" y="0"/>
                  </a:moveTo>
                  <a:lnTo>
                    <a:pt x="1197" y="0"/>
                  </a:lnTo>
                  <a:lnTo>
                    <a:pt x="1211" y="0"/>
                  </a:lnTo>
                  <a:close/>
                  <a:moveTo>
                    <a:pt x="1211" y="0"/>
                  </a:moveTo>
                  <a:lnTo>
                    <a:pt x="1211" y="0"/>
                  </a:lnTo>
                  <a:lnTo>
                    <a:pt x="1211" y="0"/>
                  </a:lnTo>
                  <a:close/>
                  <a:moveTo>
                    <a:pt x="1224" y="0"/>
                  </a:moveTo>
                  <a:lnTo>
                    <a:pt x="1211" y="0"/>
                  </a:ln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7387811" y="1626178"/>
              <a:ext cx="71073" cy="15411"/>
            </a:xfrm>
            <a:custGeom>
              <a:rect b="b" l="l" r="r" t="t"/>
              <a:pathLst>
                <a:path extrusionOk="0" h="85" w="392">
                  <a:moveTo>
                    <a:pt x="392" y="0"/>
                  </a:moveTo>
                  <a:cubicBezTo>
                    <a:pt x="240" y="14"/>
                    <a:pt x="98" y="41"/>
                    <a:pt x="0" y="85"/>
                  </a:cubicBezTo>
                  <a:lnTo>
                    <a:pt x="0" y="85"/>
                  </a:lnTo>
                  <a:cubicBezTo>
                    <a:pt x="98" y="41"/>
                    <a:pt x="240" y="14"/>
                    <a:pt x="392"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7571113" y="1607866"/>
              <a:ext cx="81588" cy="5621"/>
            </a:xfrm>
            <a:custGeom>
              <a:rect b="b" l="l" r="r" t="t"/>
              <a:pathLst>
                <a:path extrusionOk="0" h="31" w="450">
                  <a:moveTo>
                    <a:pt x="449" y="0"/>
                  </a:moveTo>
                  <a:cubicBezTo>
                    <a:pt x="294" y="17"/>
                    <a:pt x="139" y="17"/>
                    <a:pt x="1" y="31"/>
                  </a:cubicBezTo>
                  <a:lnTo>
                    <a:pt x="1" y="31"/>
                  </a:lnTo>
                  <a:cubicBezTo>
                    <a:pt x="139" y="17"/>
                    <a:pt x="294" y="17"/>
                    <a:pt x="449" y="0"/>
                  </a:cubicBezTo>
                  <a:close/>
                </a:path>
              </a:pathLst>
            </a:custGeom>
            <a:solidFill>
              <a:srgbClr val="5E03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7385454" y="1590098"/>
              <a:ext cx="328348" cy="51491"/>
            </a:xfrm>
            <a:custGeom>
              <a:rect b="b" l="l" r="r" t="t"/>
              <a:pathLst>
                <a:path extrusionOk="0" h="284" w="1811">
                  <a:moveTo>
                    <a:pt x="1810" y="0"/>
                  </a:moveTo>
                  <a:cubicBezTo>
                    <a:pt x="1065" y="14"/>
                    <a:pt x="351" y="71"/>
                    <a:pt x="0" y="199"/>
                  </a:cubicBezTo>
                  <a:cubicBezTo>
                    <a:pt x="0" y="226"/>
                    <a:pt x="0" y="253"/>
                    <a:pt x="13" y="284"/>
                  </a:cubicBezTo>
                  <a:cubicBezTo>
                    <a:pt x="111" y="240"/>
                    <a:pt x="253" y="213"/>
                    <a:pt x="405" y="199"/>
                  </a:cubicBezTo>
                  <a:cubicBezTo>
                    <a:pt x="590" y="156"/>
                    <a:pt x="799" y="142"/>
                    <a:pt x="1025" y="129"/>
                  </a:cubicBezTo>
                  <a:cubicBezTo>
                    <a:pt x="1163" y="115"/>
                    <a:pt x="1318" y="115"/>
                    <a:pt x="1473" y="98"/>
                  </a:cubicBezTo>
                  <a:lnTo>
                    <a:pt x="1810" y="98"/>
                  </a:lnTo>
                  <a:lnTo>
                    <a:pt x="1810"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7"/>
            <p:cNvSpPr/>
            <p:nvPr/>
          </p:nvSpPr>
          <p:spPr>
            <a:xfrm>
              <a:off x="7502034" y="1656638"/>
              <a:ext cx="445835" cy="12510"/>
            </a:xfrm>
            <a:custGeom>
              <a:rect b="b" l="l" r="r" t="t"/>
              <a:pathLst>
                <a:path extrusionOk="0" h="69" w="2459">
                  <a:moveTo>
                    <a:pt x="1238" y="1"/>
                  </a:moveTo>
                  <a:cubicBezTo>
                    <a:pt x="803" y="1"/>
                    <a:pt x="368" y="28"/>
                    <a:pt x="1" y="68"/>
                  </a:cubicBezTo>
                  <a:lnTo>
                    <a:pt x="1" y="68"/>
                  </a:lnTo>
                  <a:cubicBezTo>
                    <a:pt x="368" y="28"/>
                    <a:pt x="803" y="1"/>
                    <a:pt x="1238" y="1"/>
                  </a:cubicBezTo>
                  <a:cubicBezTo>
                    <a:pt x="1673" y="1"/>
                    <a:pt x="2108" y="28"/>
                    <a:pt x="2459" y="68"/>
                  </a:cubicBezTo>
                  <a:lnTo>
                    <a:pt x="2459" y="68"/>
                  </a:lnTo>
                  <a:cubicBezTo>
                    <a:pt x="2108" y="28"/>
                    <a:pt x="1673" y="1"/>
                    <a:pt x="1238" y="1"/>
                  </a:cubicBezTo>
                  <a:close/>
                </a:path>
              </a:pathLst>
            </a:custGeom>
            <a:solidFill>
              <a:srgbClr val="89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a:off x="7456345" y="1668967"/>
              <a:ext cx="537395" cy="5621"/>
            </a:xfrm>
            <a:custGeom>
              <a:rect b="b" l="l" r="r" t="t"/>
              <a:pathLst>
                <a:path extrusionOk="0" h="31" w="2964">
                  <a:moveTo>
                    <a:pt x="253" y="0"/>
                  </a:moveTo>
                  <a:cubicBezTo>
                    <a:pt x="169" y="17"/>
                    <a:pt x="84" y="17"/>
                    <a:pt x="0" y="31"/>
                  </a:cubicBezTo>
                  <a:lnTo>
                    <a:pt x="0" y="31"/>
                  </a:lnTo>
                  <a:cubicBezTo>
                    <a:pt x="84" y="17"/>
                    <a:pt x="169" y="17"/>
                    <a:pt x="253" y="0"/>
                  </a:cubicBezTo>
                  <a:lnTo>
                    <a:pt x="253" y="0"/>
                  </a:lnTo>
                  <a:close/>
                  <a:moveTo>
                    <a:pt x="2711" y="0"/>
                  </a:moveTo>
                  <a:lnTo>
                    <a:pt x="2711" y="0"/>
                  </a:lnTo>
                  <a:cubicBezTo>
                    <a:pt x="2812" y="17"/>
                    <a:pt x="2896" y="17"/>
                    <a:pt x="2964" y="31"/>
                  </a:cubicBezTo>
                  <a:lnTo>
                    <a:pt x="2964" y="31"/>
                  </a:lnTo>
                  <a:cubicBezTo>
                    <a:pt x="2896" y="17"/>
                    <a:pt x="2812" y="17"/>
                    <a:pt x="2711" y="0"/>
                  </a:cubicBezTo>
                  <a:close/>
                </a:path>
              </a:pathLst>
            </a:custGeom>
            <a:solidFill>
              <a:srgbClr val="7506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a:off x="7395063" y="1674406"/>
              <a:ext cx="61463" cy="13054"/>
            </a:xfrm>
            <a:custGeom>
              <a:rect b="b" l="l" r="r" t="t"/>
              <a:pathLst>
                <a:path extrusionOk="0" h="72" w="339">
                  <a:moveTo>
                    <a:pt x="338" y="1"/>
                  </a:moveTo>
                  <a:cubicBezTo>
                    <a:pt x="213" y="28"/>
                    <a:pt x="99" y="41"/>
                    <a:pt x="1" y="71"/>
                  </a:cubicBezTo>
                  <a:lnTo>
                    <a:pt x="1" y="71"/>
                  </a:lnTo>
                  <a:cubicBezTo>
                    <a:pt x="99" y="41"/>
                    <a:pt x="213" y="28"/>
                    <a:pt x="338" y="1"/>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a:off x="7993559" y="1674406"/>
              <a:ext cx="61282" cy="13054"/>
            </a:xfrm>
            <a:custGeom>
              <a:rect b="b" l="l" r="r" t="t"/>
              <a:pathLst>
                <a:path extrusionOk="0" h="72" w="338">
                  <a:moveTo>
                    <a:pt x="1" y="1"/>
                  </a:moveTo>
                  <a:lnTo>
                    <a:pt x="1" y="1"/>
                  </a:lnTo>
                  <a:cubicBezTo>
                    <a:pt x="129" y="28"/>
                    <a:pt x="240" y="41"/>
                    <a:pt x="338" y="71"/>
                  </a:cubicBezTo>
                  <a:lnTo>
                    <a:pt x="338" y="71"/>
                  </a:lnTo>
                  <a:cubicBezTo>
                    <a:pt x="240" y="41"/>
                    <a:pt x="129" y="28"/>
                    <a:pt x="1" y="1"/>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a:off x="7392706" y="1641408"/>
              <a:ext cx="665217" cy="46052"/>
            </a:xfrm>
            <a:custGeom>
              <a:rect b="b" l="l" r="r" t="t"/>
              <a:pathLst>
                <a:path extrusionOk="0" h="254" w="3669">
                  <a:moveTo>
                    <a:pt x="1841" y="1"/>
                  </a:moveTo>
                  <a:cubicBezTo>
                    <a:pt x="1110" y="1"/>
                    <a:pt x="395" y="55"/>
                    <a:pt x="0" y="169"/>
                  </a:cubicBezTo>
                  <a:cubicBezTo>
                    <a:pt x="14" y="196"/>
                    <a:pt x="14" y="223"/>
                    <a:pt x="14" y="253"/>
                  </a:cubicBezTo>
                  <a:cubicBezTo>
                    <a:pt x="112" y="223"/>
                    <a:pt x="226" y="210"/>
                    <a:pt x="351" y="183"/>
                  </a:cubicBezTo>
                  <a:cubicBezTo>
                    <a:pt x="435" y="169"/>
                    <a:pt x="520" y="169"/>
                    <a:pt x="604" y="152"/>
                  </a:cubicBezTo>
                  <a:cubicBezTo>
                    <a:pt x="971" y="112"/>
                    <a:pt x="1406" y="85"/>
                    <a:pt x="1841" y="85"/>
                  </a:cubicBezTo>
                  <a:cubicBezTo>
                    <a:pt x="2276" y="85"/>
                    <a:pt x="2711" y="112"/>
                    <a:pt x="3062" y="152"/>
                  </a:cubicBezTo>
                  <a:cubicBezTo>
                    <a:pt x="3163" y="169"/>
                    <a:pt x="3247" y="169"/>
                    <a:pt x="3315" y="183"/>
                  </a:cubicBezTo>
                  <a:cubicBezTo>
                    <a:pt x="3443" y="210"/>
                    <a:pt x="3554" y="223"/>
                    <a:pt x="3652" y="253"/>
                  </a:cubicBezTo>
                  <a:cubicBezTo>
                    <a:pt x="3669" y="223"/>
                    <a:pt x="3669" y="196"/>
                    <a:pt x="3669" y="169"/>
                  </a:cubicBezTo>
                  <a:cubicBezTo>
                    <a:pt x="3288" y="55"/>
                    <a:pt x="2556" y="1"/>
                    <a:pt x="1841"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7"/>
            <p:cNvSpPr/>
            <p:nvPr/>
          </p:nvSpPr>
          <p:spPr>
            <a:xfrm>
              <a:off x="8021662" y="1989881"/>
              <a:ext cx="181" cy="5621"/>
            </a:xfrm>
            <a:custGeom>
              <a:rect b="b" l="l" r="r" t="t"/>
              <a:pathLst>
                <a:path extrusionOk="0" h="31" w="1">
                  <a:moveTo>
                    <a:pt x="1" y="31"/>
                  </a:moveTo>
                  <a:lnTo>
                    <a:pt x="1" y="31"/>
                  </a:lnTo>
                  <a:lnTo>
                    <a:pt x="1" y="31"/>
                  </a:lnTo>
                  <a:close/>
                  <a:moveTo>
                    <a:pt x="1" y="0"/>
                  </a:moveTo>
                  <a:lnTo>
                    <a:pt x="1" y="17"/>
                  </a:ln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7"/>
            <p:cNvSpPr/>
            <p:nvPr/>
          </p:nvSpPr>
          <p:spPr>
            <a:xfrm>
              <a:off x="7983769" y="1974651"/>
              <a:ext cx="74155" cy="152842"/>
            </a:xfrm>
            <a:custGeom>
              <a:rect b="b" l="l" r="r" t="t"/>
              <a:pathLst>
                <a:path extrusionOk="0" h="843" w="409">
                  <a:moveTo>
                    <a:pt x="210" y="0"/>
                  </a:moveTo>
                  <a:cubicBezTo>
                    <a:pt x="139" y="337"/>
                    <a:pt x="55" y="634"/>
                    <a:pt x="1" y="843"/>
                  </a:cubicBezTo>
                  <a:cubicBezTo>
                    <a:pt x="14" y="843"/>
                    <a:pt x="14" y="843"/>
                    <a:pt x="28" y="829"/>
                  </a:cubicBezTo>
                  <a:cubicBezTo>
                    <a:pt x="85" y="634"/>
                    <a:pt x="139" y="381"/>
                    <a:pt x="210" y="115"/>
                  </a:cubicBezTo>
                  <a:lnTo>
                    <a:pt x="210" y="101"/>
                  </a:lnTo>
                  <a:lnTo>
                    <a:pt x="210" y="84"/>
                  </a:lnTo>
                  <a:cubicBezTo>
                    <a:pt x="280" y="115"/>
                    <a:pt x="351" y="128"/>
                    <a:pt x="409" y="128"/>
                  </a:cubicBezTo>
                  <a:lnTo>
                    <a:pt x="409" y="44"/>
                  </a:lnTo>
                  <a:cubicBezTo>
                    <a:pt x="351" y="44"/>
                    <a:pt x="280" y="30"/>
                    <a:pt x="210"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7"/>
            <p:cNvSpPr/>
            <p:nvPr/>
          </p:nvSpPr>
          <p:spPr>
            <a:xfrm>
              <a:off x="8057742" y="1697069"/>
              <a:ext cx="25202" cy="128003"/>
            </a:xfrm>
            <a:custGeom>
              <a:rect b="b" l="l" r="r" t="t"/>
              <a:pathLst>
                <a:path extrusionOk="0" h="706" w="139">
                  <a:moveTo>
                    <a:pt x="139" y="0"/>
                  </a:moveTo>
                  <a:cubicBezTo>
                    <a:pt x="112" y="199"/>
                    <a:pt x="54" y="435"/>
                    <a:pt x="1" y="705"/>
                  </a:cubicBezTo>
                  <a:cubicBezTo>
                    <a:pt x="54" y="435"/>
                    <a:pt x="112" y="199"/>
                    <a:pt x="139"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7"/>
            <p:cNvSpPr/>
            <p:nvPr/>
          </p:nvSpPr>
          <p:spPr>
            <a:xfrm>
              <a:off x="8093278" y="1742940"/>
              <a:ext cx="181" cy="43514"/>
            </a:xfrm>
            <a:custGeom>
              <a:rect b="b" l="l" r="r" t="t"/>
              <a:pathLst>
                <a:path extrusionOk="0" h="240" w="1">
                  <a:moveTo>
                    <a:pt x="0" y="0"/>
                  </a:moveTo>
                  <a:lnTo>
                    <a:pt x="0" y="240"/>
                  </a:lnTo>
                  <a:lnTo>
                    <a:pt x="0" y="24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7"/>
            <p:cNvSpPr/>
            <p:nvPr/>
          </p:nvSpPr>
          <p:spPr>
            <a:xfrm>
              <a:off x="8039430" y="1679301"/>
              <a:ext cx="56387" cy="214124"/>
            </a:xfrm>
            <a:custGeom>
              <a:rect b="b" l="l" r="r" t="t"/>
              <a:pathLst>
                <a:path extrusionOk="0" h="1181" w="311">
                  <a:moveTo>
                    <a:pt x="240" y="1"/>
                  </a:moveTo>
                  <a:cubicBezTo>
                    <a:pt x="186" y="311"/>
                    <a:pt x="102" y="746"/>
                    <a:pt x="0" y="1167"/>
                  </a:cubicBezTo>
                  <a:cubicBezTo>
                    <a:pt x="17" y="1167"/>
                    <a:pt x="17" y="1181"/>
                    <a:pt x="31" y="1181"/>
                  </a:cubicBezTo>
                  <a:cubicBezTo>
                    <a:pt x="58" y="1056"/>
                    <a:pt x="85" y="928"/>
                    <a:pt x="102" y="803"/>
                  </a:cubicBezTo>
                  <a:cubicBezTo>
                    <a:pt x="155" y="533"/>
                    <a:pt x="213" y="297"/>
                    <a:pt x="240" y="98"/>
                  </a:cubicBezTo>
                  <a:lnTo>
                    <a:pt x="253" y="98"/>
                  </a:lnTo>
                  <a:cubicBezTo>
                    <a:pt x="270" y="169"/>
                    <a:pt x="284" y="254"/>
                    <a:pt x="297" y="351"/>
                  </a:cubicBezTo>
                  <a:lnTo>
                    <a:pt x="297" y="591"/>
                  </a:lnTo>
                  <a:cubicBezTo>
                    <a:pt x="311" y="466"/>
                    <a:pt x="297" y="351"/>
                    <a:pt x="297" y="267"/>
                  </a:cubicBezTo>
                  <a:cubicBezTo>
                    <a:pt x="284" y="169"/>
                    <a:pt x="270" y="85"/>
                    <a:pt x="253"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7"/>
            <p:cNvSpPr/>
            <p:nvPr/>
          </p:nvSpPr>
          <p:spPr>
            <a:xfrm>
              <a:off x="7580903" y="1895782"/>
              <a:ext cx="288098" cy="15411"/>
            </a:xfrm>
            <a:custGeom>
              <a:rect b="b" l="l" r="r" t="t"/>
              <a:pathLst>
                <a:path extrusionOk="0" h="85" w="1589">
                  <a:moveTo>
                    <a:pt x="1" y="0"/>
                  </a:moveTo>
                  <a:cubicBezTo>
                    <a:pt x="1" y="30"/>
                    <a:pt x="1" y="57"/>
                    <a:pt x="18" y="84"/>
                  </a:cubicBezTo>
                  <a:lnTo>
                    <a:pt x="1589" y="84"/>
                  </a:lnTo>
                  <a:lnTo>
                    <a:pt x="1589"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8031996" y="1944010"/>
              <a:ext cx="181" cy="5621"/>
            </a:xfrm>
            <a:custGeom>
              <a:rect b="b" l="l" r="r" t="t"/>
              <a:pathLst>
                <a:path extrusionOk="0" h="31" w="1">
                  <a:moveTo>
                    <a:pt x="1" y="0"/>
                  </a:moveTo>
                  <a:lnTo>
                    <a:pt x="1" y="31"/>
                  </a:lnTo>
                  <a:lnTo>
                    <a:pt x="1" y="31"/>
                  </a:ln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a:off x="8029639" y="1918990"/>
              <a:ext cx="28284" cy="30641"/>
            </a:xfrm>
            <a:custGeom>
              <a:rect b="b" l="l" r="r" t="t"/>
              <a:pathLst>
                <a:path extrusionOk="0" h="169" w="156">
                  <a:moveTo>
                    <a:pt x="27" y="0"/>
                  </a:moveTo>
                  <a:cubicBezTo>
                    <a:pt x="14" y="54"/>
                    <a:pt x="14" y="111"/>
                    <a:pt x="0" y="169"/>
                  </a:cubicBezTo>
                  <a:lnTo>
                    <a:pt x="14" y="169"/>
                  </a:lnTo>
                  <a:lnTo>
                    <a:pt x="14" y="138"/>
                  </a:lnTo>
                  <a:cubicBezTo>
                    <a:pt x="27" y="125"/>
                    <a:pt x="27" y="98"/>
                    <a:pt x="27" y="85"/>
                  </a:cubicBezTo>
                  <a:cubicBezTo>
                    <a:pt x="41" y="85"/>
                    <a:pt x="54" y="85"/>
                    <a:pt x="71" y="98"/>
                  </a:cubicBezTo>
                  <a:cubicBezTo>
                    <a:pt x="98" y="98"/>
                    <a:pt x="125" y="111"/>
                    <a:pt x="156" y="125"/>
                  </a:cubicBezTo>
                  <a:lnTo>
                    <a:pt x="156" y="27"/>
                  </a:lnTo>
                  <a:cubicBezTo>
                    <a:pt x="125" y="27"/>
                    <a:pt x="98" y="14"/>
                    <a:pt x="71"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a:off x="7929920" y="1911012"/>
              <a:ext cx="21032" cy="2538"/>
            </a:xfrm>
            <a:custGeom>
              <a:rect b="b" l="l" r="r" t="t"/>
              <a:pathLst>
                <a:path extrusionOk="0" h="14" w="116">
                  <a:moveTo>
                    <a:pt x="116" y="14"/>
                  </a:moveTo>
                  <a:lnTo>
                    <a:pt x="116" y="14"/>
                  </a:lnTo>
                  <a:lnTo>
                    <a:pt x="116" y="14"/>
                  </a:lnTo>
                  <a:close/>
                  <a:moveTo>
                    <a:pt x="116" y="14"/>
                  </a:moveTo>
                  <a:lnTo>
                    <a:pt x="116" y="14"/>
                  </a:lnTo>
                  <a:lnTo>
                    <a:pt x="116" y="14"/>
                  </a:lnTo>
                  <a:close/>
                  <a:moveTo>
                    <a:pt x="99" y="14"/>
                  </a:moveTo>
                  <a:lnTo>
                    <a:pt x="99" y="14"/>
                  </a:lnTo>
                  <a:lnTo>
                    <a:pt x="99" y="14"/>
                  </a:lnTo>
                  <a:close/>
                  <a:moveTo>
                    <a:pt x="99" y="0"/>
                  </a:moveTo>
                  <a:lnTo>
                    <a:pt x="99" y="0"/>
                  </a:lnTo>
                  <a:lnTo>
                    <a:pt x="99" y="0"/>
                  </a:lnTo>
                  <a:close/>
                  <a:moveTo>
                    <a:pt x="85" y="0"/>
                  </a:moveTo>
                  <a:lnTo>
                    <a:pt x="85" y="0"/>
                  </a:lnTo>
                  <a:lnTo>
                    <a:pt x="85" y="0"/>
                  </a:lnTo>
                  <a:close/>
                  <a:moveTo>
                    <a:pt x="85" y="0"/>
                  </a:moveTo>
                  <a:lnTo>
                    <a:pt x="85" y="0"/>
                  </a:lnTo>
                  <a:lnTo>
                    <a:pt x="85" y="0"/>
                  </a:lnTo>
                  <a:close/>
                  <a:moveTo>
                    <a:pt x="72" y="0"/>
                  </a:moveTo>
                  <a:lnTo>
                    <a:pt x="72" y="0"/>
                  </a:lnTo>
                  <a:lnTo>
                    <a:pt x="72" y="0"/>
                  </a:lnTo>
                  <a:close/>
                  <a:moveTo>
                    <a:pt x="72" y="0"/>
                  </a:moveTo>
                  <a:lnTo>
                    <a:pt x="72" y="0"/>
                  </a:lnTo>
                  <a:lnTo>
                    <a:pt x="72" y="0"/>
                  </a:lnTo>
                  <a:close/>
                  <a:moveTo>
                    <a:pt x="58" y="0"/>
                  </a:moveTo>
                  <a:lnTo>
                    <a:pt x="58" y="0"/>
                  </a:lnTo>
                  <a:lnTo>
                    <a:pt x="58" y="0"/>
                  </a:lnTo>
                  <a:close/>
                  <a:moveTo>
                    <a:pt x="58" y="0"/>
                  </a:moveTo>
                  <a:lnTo>
                    <a:pt x="58" y="0"/>
                  </a:lnTo>
                  <a:lnTo>
                    <a:pt x="58" y="0"/>
                  </a:lnTo>
                  <a:close/>
                  <a:moveTo>
                    <a:pt x="45" y="0"/>
                  </a:moveTo>
                  <a:lnTo>
                    <a:pt x="45" y="0"/>
                  </a:lnTo>
                  <a:lnTo>
                    <a:pt x="45" y="0"/>
                  </a:lnTo>
                  <a:close/>
                  <a:moveTo>
                    <a:pt x="45" y="0"/>
                  </a:moveTo>
                  <a:lnTo>
                    <a:pt x="45" y="0"/>
                  </a:lnTo>
                  <a:lnTo>
                    <a:pt x="45" y="0"/>
                  </a:lnTo>
                  <a:close/>
                  <a:moveTo>
                    <a:pt x="31" y="0"/>
                  </a:moveTo>
                  <a:lnTo>
                    <a:pt x="45" y="0"/>
                  </a:lnTo>
                  <a:lnTo>
                    <a:pt x="31" y="0"/>
                  </a:lnTo>
                  <a:close/>
                  <a:moveTo>
                    <a:pt x="31" y="0"/>
                  </a:moveTo>
                  <a:lnTo>
                    <a:pt x="31" y="0"/>
                  </a:lnTo>
                  <a:lnTo>
                    <a:pt x="31" y="0"/>
                  </a:lnTo>
                  <a:close/>
                  <a:moveTo>
                    <a:pt x="31" y="0"/>
                  </a:moveTo>
                  <a:lnTo>
                    <a:pt x="31" y="0"/>
                  </a:lnTo>
                  <a:lnTo>
                    <a:pt x="31" y="0"/>
                  </a:lnTo>
                  <a:close/>
                  <a:moveTo>
                    <a:pt x="14" y="0"/>
                  </a:moveTo>
                  <a:lnTo>
                    <a:pt x="14" y="0"/>
                  </a:lnTo>
                  <a:lnTo>
                    <a:pt x="14" y="0"/>
                  </a:lnTo>
                  <a:close/>
                  <a:moveTo>
                    <a:pt x="14" y="0"/>
                  </a:moveTo>
                  <a:lnTo>
                    <a:pt x="14" y="0"/>
                  </a:lnTo>
                  <a:lnTo>
                    <a:pt x="14" y="0"/>
                  </a:lnTo>
                  <a:close/>
                  <a:moveTo>
                    <a:pt x="1" y="0"/>
                  </a:moveTo>
                  <a:lnTo>
                    <a:pt x="1" y="0"/>
                  </a:lnTo>
                  <a:close/>
                </a:path>
              </a:pathLst>
            </a:custGeom>
            <a:solidFill>
              <a:srgbClr val="89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7966000" y="1916452"/>
              <a:ext cx="27740" cy="5077"/>
            </a:xfrm>
            <a:custGeom>
              <a:rect b="b" l="l" r="r" t="t"/>
              <a:pathLst>
                <a:path extrusionOk="0" h="28" w="153">
                  <a:moveTo>
                    <a:pt x="55" y="14"/>
                  </a:moveTo>
                  <a:cubicBezTo>
                    <a:pt x="99" y="14"/>
                    <a:pt x="126" y="28"/>
                    <a:pt x="153" y="28"/>
                  </a:cubicBezTo>
                  <a:lnTo>
                    <a:pt x="153" y="28"/>
                  </a:lnTo>
                  <a:cubicBezTo>
                    <a:pt x="126" y="28"/>
                    <a:pt x="99" y="14"/>
                    <a:pt x="55" y="14"/>
                  </a:cubicBezTo>
                  <a:close/>
                  <a:moveTo>
                    <a:pt x="55" y="1"/>
                  </a:moveTo>
                  <a:lnTo>
                    <a:pt x="55" y="14"/>
                  </a:lnTo>
                  <a:lnTo>
                    <a:pt x="55" y="1"/>
                  </a:lnTo>
                  <a:close/>
                  <a:moveTo>
                    <a:pt x="41" y="1"/>
                  </a:moveTo>
                  <a:lnTo>
                    <a:pt x="55" y="1"/>
                  </a:lnTo>
                  <a:lnTo>
                    <a:pt x="41" y="1"/>
                  </a:lnTo>
                  <a:close/>
                  <a:moveTo>
                    <a:pt x="41" y="1"/>
                  </a:moveTo>
                  <a:lnTo>
                    <a:pt x="41" y="1"/>
                  </a:lnTo>
                  <a:lnTo>
                    <a:pt x="41" y="1"/>
                  </a:lnTo>
                  <a:close/>
                  <a:moveTo>
                    <a:pt x="28" y="1"/>
                  </a:moveTo>
                  <a:lnTo>
                    <a:pt x="41" y="1"/>
                  </a:lnTo>
                  <a:lnTo>
                    <a:pt x="28" y="1"/>
                  </a:lnTo>
                  <a:close/>
                  <a:moveTo>
                    <a:pt x="28" y="1"/>
                  </a:moveTo>
                  <a:lnTo>
                    <a:pt x="28" y="1"/>
                  </a:lnTo>
                  <a:lnTo>
                    <a:pt x="28" y="1"/>
                  </a:lnTo>
                  <a:close/>
                  <a:moveTo>
                    <a:pt x="14" y="1"/>
                  </a:moveTo>
                  <a:lnTo>
                    <a:pt x="28" y="1"/>
                  </a:lnTo>
                  <a:lnTo>
                    <a:pt x="14" y="1"/>
                  </a:lnTo>
                  <a:close/>
                  <a:moveTo>
                    <a:pt x="14" y="1"/>
                  </a:moveTo>
                  <a:lnTo>
                    <a:pt x="14" y="1"/>
                  </a:lnTo>
                  <a:lnTo>
                    <a:pt x="14" y="1"/>
                  </a:lnTo>
                  <a:close/>
                  <a:moveTo>
                    <a:pt x="1" y="1"/>
                  </a:moveTo>
                  <a:lnTo>
                    <a:pt x="14" y="1"/>
                  </a:lnTo>
                  <a:lnTo>
                    <a:pt x="1" y="1"/>
                  </a:lnTo>
                  <a:close/>
                  <a:moveTo>
                    <a:pt x="1" y="1"/>
                  </a:moveTo>
                  <a:lnTo>
                    <a:pt x="1" y="1"/>
                  </a:lnTo>
                  <a:lnTo>
                    <a:pt x="1" y="1"/>
                  </a:lnTo>
                  <a:close/>
                  <a:moveTo>
                    <a:pt x="1" y="1"/>
                  </a:moveTo>
                  <a:lnTo>
                    <a:pt x="1" y="1"/>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7993559" y="1921347"/>
              <a:ext cx="13054" cy="2720"/>
            </a:xfrm>
            <a:custGeom>
              <a:rect b="b" l="l" r="r" t="t"/>
              <a:pathLst>
                <a:path extrusionOk="0" h="15" w="72">
                  <a:moveTo>
                    <a:pt x="1" y="1"/>
                  </a:moveTo>
                  <a:lnTo>
                    <a:pt x="1" y="1"/>
                  </a:lnTo>
                  <a:cubicBezTo>
                    <a:pt x="31" y="14"/>
                    <a:pt x="44" y="14"/>
                    <a:pt x="71" y="14"/>
                  </a:cubicBezTo>
                  <a:lnTo>
                    <a:pt x="71" y="14"/>
                  </a:lnTo>
                  <a:cubicBezTo>
                    <a:pt x="44" y="14"/>
                    <a:pt x="31" y="14"/>
                    <a:pt x="1" y="1"/>
                  </a:cubicBezTo>
                  <a:close/>
                </a:path>
              </a:pathLst>
            </a:custGeom>
            <a:solidFill>
              <a:srgbClr val="4C81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7843799" y="1895782"/>
              <a:ext cx="165171" cy="270329"/>
            </a:xfrm>
            <a:custGeom>
              <a:rect b="b" l="l" r="r" t="t"/>
              <a:pathLst>
                <a:path extrusionOk="0" h="1491" w="911">
                  <a:moveTo>
                    <a:pt x="294" y="0"/>
                  </a:moveTo>
                  <a:cubicBezTo>
                    <a:pt x="267" y="297"/>
                    <a:pt x="183" y="998"/>
                    <a:pt x="1" y="1490"/>
                  </a:cubicBezTo>
                  <a:lnTo>
                    <a:pt x="28" y="1490"/>
                  </a:lnTo>
                  <a:cubicBezTo>
                    <a:pt x="196" y="1012"/>
                    <a:pt x="267" y="368"/>
                    <a:pt x="294" y="84"/>
                  </a:cubicBezTo>
                  <a:lnTo>
                    <a:pt x="574" y="84"/>
                  </a:lnTo>
                  <a:lnTo>
                    <a:pt x="574" y="98"/>
                  </a:lnTo>
                  <a:lnTo>
                    <a:pt x="591" y="98"/>
                  </a:lnTo>
                  <a:cubicBezTo>
                    <a:pt x="618" y="98"/>
                    <a:pt x="644" y="98"/>
                    <a:pt x="675" y="115"/>
                  </a:cubicBezTo>
                  <a:lnTo>
                    <a:pt x="729" y="115"/>
                  </a:lnTo>
                  <a:lnTo>
                    <a:pt x="729" y="128"/>
                  </a:lnTo>
                  <a:cubicBezTo>
                    <a:pt x="773" y="128"/>
                    <a:pt x="800" y="142"/>
                    <a:pt x="827" y="142"/>
                  </a:cubicBezTo>
                  <a:cubicBezTo>
                    <a:pt x="857" y="155"/>
                    <a:pt x="870" y="155"/>
                    <a:pt x="897" y="155"/>
                  </a:cubicBezTo>
                  <a:cubicBezTo>
                    <a:pt x="897" y="128"/>
                    <a:pt x="911" y="98"/>
                    <a:pt x="911" y="71"/>
                  </a:cubicBezTo>
                  <a:cubicBezTo>
                    <a:pt x="773" y="44"/>
                    <a:pt x="604" y="0"/>
                    <a:pt x="476"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7499677" y="1911012"/>
              <a:ext cx="20306" cy="2538"/>
            </a:xfrm>
            <a:custGeom>
              <a:rect b="b" l="l" r="r" t="t"/>
              <a:pathLst>
                <a:path extrusionOk="0" h="14" w="112">
                  <a:moveTo>
                    <a:pt x="0" y="14"/>
                  </a:moveTo>
                  <a:lnTo>
                    <a:pt x="0" y="14"/>
                  </a:lnTo>
                  <a:lnTo>
                    <a:pt x="0" y="14"/>
                  </a:lnTo>
                  <a:close/>
                  <a:moveTo>
                    <a:pt x="14" y="14"/>
                  </a:moveTo>
                  <a:lnTo>
                    <a:pt x="14" y="14"/>
                  </a:lnTo>
                  <a:lnTo>
                    <a:pt x="14" y="14"/>
                  </a:lnTo>
                  <a:close/>
                  <a:moveTo>
                    <a:pt x="14" y="14"/>
                  </a:moveTo>
                  <a:lnTo>
                    <a:pt x="14" y="14"/>
                  </a:lnTo>
                  <a:lnTo>
                    <a:pt x="14" y="14"/>
                  </a:lnTo>
                  <a:close/>
                  <a:moveTo>
                    <a:pt x="27" y="0"/>
                  </a:moveTo>
                  <a:lnTo>
                    <a:pt x="27" y="0"/>
                  </a:lnTo>
                  <a:lnTo>
                    <a:pt x="27" y="0"/>
                  </a:lnTo>
                  <a:close/>
                  <a:moveTo>
                    <a:pt x="27" y="0"/>
                  </a:moveTo>
                  <a:lnTo>
                    <a:pt x="27" y="0"/>
                  </a:lnTo>
                  <a:lnTo>
                    <a:pt x="27" y="0"/>
                  </a:lnTo>
                  <a:close/>
                  <a:moveTo>
                    <a:pt x="44" y="0"/>
                  </a:moveTo>
                  <a:lnTo>
                    <a:pt x="44" y="0"/>
                  </a:lnTo>
                  <a:lnTo>
                    <a:pt x="44" y="0"/>
                  </a:lnTo>
                  <a:close/>
                  <a:moveTo>
                    <a:pt x="44" y="0"/>
                  </a:moveTo>
                  <a:lnTo>
                    <a:pt x="44" y="0"/>
                  </a:lnTo>
                  <a:lnTo>
                    <a:pt x="44" y="0"/>
                  </a:lnTo>
                  <a:close/>
                  <a:moveTo>
                    <a:pt x="58" y="0"/>
                  </a:moveTo>
                  <a:lnTo>
                    <a:pt x="58" y="0"/>
                  </a:lnTo>
                  <a:lnTo>
                    <a:pt x="58" y="0"/>
                  </a:lnTo>
                  <a:close/>
                  <a:moveTo>
                    <a:pt x="58" y="0"/>
                  </a:moveTo>
                  <a:lnTo>
                    <a:pt x="58" y="0"/>
                  </a:lnTo>
                  <a:lnTo>
                    <a:pt x="58" y="0"/>
                  </a:lnTo>
                  <a:close/>
                  <a:moveTo>
                    <a:pt x="71" y="0"/>
                  </a:moveTo>
                  <a:lnTo>
                    <a:pt x="71" y="0"/>
                  </a:lnTo>
                  <a:lnTo>
                    <a:pt x="71" y="0"/>
                  </a:lnTo>
                  <a:close/>
                  <a:moveTo>
                    <a:pt x="71" y="0"/>
                  </a:moveTo>
                  <a:lnTo>
                    <a:pt x="71" y="0"/>
                  </a:lnTo>
                  <a:lnTo>
                    <a:pt x="71" y="0"/>
                  </a:lnTo>
                  <a:close/>
                  <a:moveTo>
                    <a:pt x="85" y="0"/>
                  </a:moveTo>
                  <a:lnTo>
                    <a:pt x="71" y="0"/>
                  </a:lnTo>
                  <a:lnTo>
                    <a:pt x="85" y="0"/>
                  </a:lnTo>
                  <a:close/>
                  <a:moveTo>
                    <a:pt x="85" y="0"/>
                  </a:moveTo>
                  <a:lnTo>
                    <a:pt x="85" y="0"/>
                  </a:lnTo>
                  <a:lnTo>
                    <a:pt x="85" y="0"/>
                  </a:lnTo>
                  <a:close/>
                  <a:moveTo>
                    <a:pt x="98" y="0"/>
                  </a:moveTo>
                  <a:lnTo>
                    <a:pt x="85" y="0"/>
                  </a:lnTo>
                  <a:lnTo>
                    <a:pt x="98" y="0"/>
                  </a:lnTo>
                  <a:close/>
                  <a:moveTo>
                    <a:pt x="98" y="0"/>
                  </a:moveTo>
                  <a:lnTo>
                    <a:pt x="98" y="0"/>
                  </a:lnTo>
                  <a:lnTo>
                    <a:pt x="98" y="0"/>
                  </a:lnTo>
                  <a:close/>
                  <a:moveTo>
                    <a:pt x="98" y="0"/>
                  </a:moveTo>
                  <a:lnTo>
                    <a:pt x="98" y="0"/>
                  </a:lnTo>
                  <a:lnTo>
                    <a:pt x="98" y="0"/>
                  </a:lnTo>
                  <a:close/>
                  <a:moveTo>
                    <a:pt x="112" y="0"/>
                  </a:moveTo>
                  <a:lnTo>
                    <a:pt x="112" y="0"/>
                  </a:lnTo>
                  <a:lnTo>
                    <a:pt x="112" y="0"/>
                  </a:lnTo>
                  <a:close/>
                  <a:moveTo>
                    <a:pt x="112" y="0"/>
                  </a:moveTo>
                  <a:lnTo>
                    <a:pt x="112" y="0"/>
                  </a:lnTo>
                  <a:close/>
                </a:path>
              </a:pathLst>
            </a:custGeom>
            <a:solidFill>
              <a:srgbClr val="89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7555883" y="1913369"/>
              <a:ext cx="181" cy="181"/>
            </a:xfrm>
            <a:custGeom>
              <a:rect b="b" l="l" r="r" t="t"/>
              <a:pathLst>
                <a:path extrusionOk="0" h="1" w="1">
                  <a:moveTo>
                    <a:pt x="1" y="1"/>
                  </a:moveTo>
                  <a:lnTo>
                    <a:pt x="1" y="1"/>
                  </a:lnTo>
                  <a:close/>
                </a:path>
              </a:pathLst>
            </a:custGeom>
            <a:solidFill>
              <a:srgbClr val="8E6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7456345" y="1916452"/>
              <a:ext cx="25746" cy="5077"/>
            </a:xfrm>
            <a:custGeom>
              <a:rect b="b" l="l" r="r" t="t"/>
              <a:pathLst>
                <a:path extrusionOk="0" h="28" w="142">
                  <a:moveTo>
                    <a:pt x="84" y="14"/>
                  </a:moveTo>
                  <a:cubicBezTo>
                    <a:pt x="57" y="14"/>
                    <a:pt x="30" y="28"/>
                    <a:pt x="0" y="28"/>
                  </a:cubicBezTo>
                  <a:lnTo>
                    <a:pt x="0" y="28"/>
                  </a:lnTo>
                  <a:cubicBezTo>
                    <a:pt x="30" y="28"/>
                    <a:pt x="57" y="14"/>
                    <a:pt x="84" y="14"/>
                  </a:cubicBezTo>
                  <a:close/>
                  <a:moveTo>
                    <a:pt x="84" y="14"/>
                  </a:moveTo>
                  <a:lnTo>
                    <a:pt x="84" y="14"/>
                  </a:lnTo>
                  <a:lnTo>
                    <a:pt x="84" y="14"/>
                  </a:lnTo>
                  <a:close/>
                  <a:moveTo>
                    <a:pt x="98" y="14"/>
                  </a:moveTo>
                  <a:lnTo>
                    <a:pt x="84" y="14"/>
                  </a:lnTo>
                  <a:lnTo>
                    <a:pt x="98" y="14"/>
                  </a:lnTo>
                  <a:close/>
                  <a:moveTo>
                    <a:pt x="98" y="14"/>
                  </a:moveTo>
                  <a:lnTo>
                    <a:pt x="98" y="14"/>
                  </a:lnTo>
                  <a:lnTo>
                    <a:pt x="98" y="14"/>
                  </a:lnTo>
                  <a:close/>
                  <a:moveTo>
                    <a:pt x="115" y="1"/>
                  </a:moveTo>
                  <a:lnTo>
                    <a:pt x="98" y="1"/>
                  </a:lnTo>
                  <a:lnTo>
                    <a:pt x="115" y="1"/>
                  </a:lnTo>
                  <a:close/>
                  <a:moveTo>
                    <a:pt x="115" y="1"/>
                  </a:moveTo>
                  <a:lnTo>
                    <a:pt x="115" y="1"/>
                  </a:lnTo>
                  <a:lnTo>
                    <a:pt x="115" y="1"/>
                  </a:lnTo>
                  <a:close/>
                  <a:moveTo>
                    <a:pt x="128" y="1"/>
                  </a:moveTo>
                  <a:lnTo>
                    <a:pt x="115" y="1"/>
                  </a:lnTo>
                  <a:lnTo>
                    <a:pt x="128" y="1"/>
                  </a:lnTo>
                  <a:close/>
                  <a:moveTo>
                    <a:pt x="128" y="1"/>
                  </a:moveTo>
                  <a:lnTo>
                    <a:pt x="128" y="1"/>
                  </a:lnTo>
                  <a:lnTo>
                    <a:pt x="128" y="1"/>
                  </a:lnTo>
                  <a:close/>
                  <a:moveTo>
                    <a:pt x="128" y="1"/>
                  </a:moveTo>
                  <a:lnTo>
                    <a:pt x="128" y="1"/>
                  </a:lnTo>
                  <a:lnTo>
                    <a:pt x="128" y="1"/>
                  </a:lnTo>
                  <a:close/>
                  <a:moveTo>
                    <a:pt x="142" y="1"/>
                  </a:moveTo>
                  <a:lnTo>
                    <a:pt x="142" y="1"/>
                  </a:lnTo>
                  <a:lnTo>
                    <a:pt x="142" y="1"/>
                  </a:lnTo>
                  <a:close/>
                  <a:moveTo>
                    <a:pt x="142" y="1"/>
                  </a:moveTo>
                  <a:lnTo>
                    <a:pt x="142" y="1"/>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a:off x="7446554" y="1921347"/>
              <a:ext cx="9972" cy="2720"/>
            </a:xfrm>
            <a:custGeom>
              <a:rect b="b" l="l" r="r" t="t"/>
              <a:pathLst>
                <a:path extrusionOk="0" h="15" w="55">
                  <a:moveTo>
                    <a:pt x="54" y="1"/>
                  </a:moveTo>
                  <a:cubicBezTo>
                    <a:pt x="41" y="14"/>
                    <a:pt x="14" y="14"/>
                    <a:pt x="0" y="14"/>
                  </a:cubicBezTo>
                  <a:lnTo>
                    <a:pt x="0" y="14"/>
                  </a:lnTo>
                  <a:cubicBezTo>
                    <a:pt x="14" y="14"/>
                    <a:pt x="41" y="14"/>
                    <a:pt x="54" y="1"/>
                  </a:cubicBezTo>
                  <a:close/>
                </a:path>
              </a:pathLst>
            </a:custGeom>
            <a:solidFill>
              <a:srgbClr val="4C81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7"/>
            <p:cNvSpPr/>
            <p:nvPr/>
          </p:nvSpPr>
          <p:spPr>
            <a:xfrm>
              <a:off x="7563316" y="1982447"/>
              <a:ext cx="28284" cy="145046"/>
            </a:xfrm>
            <a:custGeom>
              <a:rect b="b" l="l" r="r" t="t"/>
              <a:pathLst>
                <a:path extrusionOk="0" h="800" w="156">
                  <a:moveTo>
                    <a:pt x="155" y="800"/>
                  </a:moveTo>
                  <a:lnTo>
                    <a:pt x="155" y="800"/>
                  </a:lnTo>
                  <a:lnTo>
                    <a:pt x="155" y="800"/>
                  </a:lnTo>
                  <a:close/>
                  <a:moveTo>
                    <a:pt x="155" y="786"/>
                  </a:moveTo>
                  <a:lnTo>
                    <a:pt x="155" y="786"/>
                  </a:lnTo>
                  <a:lnTo>
                    <a:pt x="155" y="786"/>
                  </a:lnTo>
                  <a:close/>
                  <a:moveTo>
                    <a:pt x="155" y="786"/>
                  </a:moveTo>
                  <a:lnTo>
                    <a:pt x="155" y="786"/>
                  </a:lnTo>
                  <a:lnTo>
                    <a:pt x="155" y="786"/>
                  </a:lnTo>
                  <a:close/>
                  <a:moveTo>
                    <a:pt x="155" y="786"/>
                  </a:moveTo>
                  <a:lnTo>
                    <a:pt x="155" y="786"/>
                  </a:lnTo>
                  <a:lnTo>
                    <a:pt x="155" y="786"/>
                  </a:lnTo>
                  <a:close/>
                  <a:moveTo>
                    <a:pt x="142" y="773"/>
                  </a:moveTo>
                  <a:lnTo>
                    <a:pt x="142" y="773"/>
                  </a:lnTo>
                  <a:lnTo>
                    <a:pt x="142" y="773"/>
                  </a:lnTo>
                  <a:close/>
                  <a:moveTo>
                    <a:pt x="142" y="773"/>
                  </a:moveTo>
                  <a:lnTo>
                    <a:pt x="142" y="773"/>
                  </a:lnTo>
                  <a:lnTo>
                    <a:pt x="142" y="773"/>
                  </a:lnTo>
                  <a:close/>
                  <a:moveTo>
                    <a:pt x="142" y="759"/>
                  </a:moveTo>
                  <a:lnTo>
                    <a:pt x="142" y="759"/>
                  </a:lnTo>
                  <a:lnTo>
                    <a:pt x="142" y="759"/>
                  </a:lnTo>
                  <a:close/>
                  <a:moveTo>
                    <a:pt x="142" y="759"/>
                  </a:moveTo>
                  <a:lnTo>
                    <a:pt x="142" y="759"/>
                  </a:lnTo>
                  <a:lnTo>
                    <a:pt x="142" y="759"/>
                  </a:lnTo>
                  <a:close/>
                  <a:moveTo>
                    <a:pt x="142" y="746"/>
                  </a:moveTo>
                  <a:lnTo>
                    <a:pt x="142" y="746"/>
                  </a:lnTo>
                  <a:lnTo>
                    <a:pt x="142" y="746"/>
                  </a:lnTo>
                  <a:close/>
                  <a:moveTo>
                    <a:pt x="142" y="746"/>
                  </a:moveTo>
                  <a:lnTo>
                    <a:pt x="142" y="746"/>
                  </a:lnTo>
                  <a:lnTo>
                    <a:pt x="142" y="746"/>
                  </a:lnTo>
                  <a:close/>
                  <a:moveTo>
                    <a:pt x="142" y="732"/>
                  </a:moveTo>
                  <a:lnTo>
                    <a:pt x="142" y="732"/>
                  </a:lnTo>
                  <a:lnTo>
                    <a:pt x="142" y="732"/>
                  </a:lnTo>
                  <a:close/>
                  <a:moveTo>
                    <a:pt x="128" y="716"/>
                  </a:moveTo>
                  <a:lnTo>
                    <a:pt x="142" y="732"/>
                  </a:lnTo>
                  <a:lnTo>
                    <a:pt x="128" y="716"/>
                  </a:lnTo>
                  <a:close/>
                  <a:moveTo>
                    <a:pt x="128" y="716"/>
                  </a:moveTo>
                  <a:lnTo>
                    <a:pt x="128" y="716"/>
                  </a:lnTo>
                  <a:lnTo>
                    <a:pt x="128" y="716"/>
                  </a:lnTo>
                  <a:close/>
                  <a:moveTo>
                    <a:pt x="128" y="702"/>
                  </a:moveTo>
                  <a:lnTo>
                    <a:pt x="128" y="716"/>
                  </a:lnTo>
                  <a:lnTo>
                    <a:pt x="128" y="702"/>
                  </a:lnTo>
                  <a:close/>
                  <a:moveTo>
                    <a:pt x="128" y="702"/>
                  </a:moveTo>
                  <a:lnTo>
                    <a:pt x="128" y="702"/>
                  </a:lnTo>
                  <a:lnTo>
                    <a:pt x="128" y="702"/>
                  </a:lnTo>
                  <a:close/>
                  <a:moveTo>
                    <a:pt x="128" y="689"/>
                  </a:moveTo>
                  <a:lnTo>
                    <a:pt x="128" y="702"/>
                  </a:lnTo>
                  <a:lnTo>
                    <a:pt x="128" y="689"/>
                  </a:lnTo>
                  <a:close/>
                  <a:moveTo>
                    <a:pt x="128" y="689"/>
                  </a:moveTo>
                  <a:lnTo>
                    <a:pt x="128" y="689"/>
                  </a:lnTo>
                  <a:lnTo>
                    <a:pt x="128" y="689"/>
                  </a:lnTo>
                  <a:close/>
                  <a:moveTo>
                    <a:pt x="14" y="112"/>
                  </a:moveTo>
                  <a:cubicBezTo>
                    <a:pt x="44" y="294"/>
                    <a:pt x="71" y="493"/>
                    <a:pt x="128" y="689"/>
                  </a:cubicBezTo>
                  <a:cubicBezTo>
                    <a:pt x="71" y="493"/>
                    <a:pt x="44" y="294"/>
                    <a:pt x="14" y="112"/>
                  </a:cubicBezTo>
                  <a:close/>
                  <a:moveTo>
                    <a:pt x="14" y="99"/>
                  </a:moveTo>
                  <a:lnTo>
                    <a:pt x="14" y="112"/>
                  </a:lnTo>
                  <a:lnTo>
                    <a:pt x="14" y="99"/>
                  </a:lnTo>
                  <a:close/>
                  <a:moveTo>
                    <a:pt x="14" y="85"/>
                  </a:moveTo>
                  <a:lnTo>
                    <a:pt x="14" y="99"/>
                  </a:lnTo>
                  <a:lnTo>
                    <a:pt x="14" y="85"/>
                  </a:lnTo>
                  <a:close/>
                  <a:moveTo>
                    <a:pt x="14" y="85"/>
                  </a:moveTo>
                  <a:lnTo>
                    <a:pt x="14" y="85"/>
                  </a:lnTo>
                  <a:lnTo>
                    <a:pt x="14" y="85"/>
                  </a:lnTo>
                  <a:close/>
                  <a:moveTo>
                    <a:pt x="14" y="85"/>
                  </a:moveTo>
                  <a:lnTo>
                    <a:pt x="14" y="85"/>
                  </a:lnTo>
                  <a:lnTo>
                    <a:pt x="14" y="85"/>
                  </a:lnTo>
                  <a:close/>
                  <a:moveTo>
                    <a:pt x="0" y="72"/>
                  </a:moveTo>
                  <a:lnTo>
                    <a:pt x="0" y="72"/>
                  </a:lnTo>
                  <a:lnTo>
                    <a:pt x="0" y="72"/>
                  </a:lnTo>
                  <a:close/>
                  <a:moveTo>
                    <a:pt x="0" y="72"/>
                  </a:moveTo>
                  <a:lnTo>
                    <a:pt x="0" y="72"/>
                  </a:lnTo>
                  <a:lnTo>
                    <a:pt x="0" y="72"/>
                  </a:lnTo>
                  <a:close/>
                  <a:moveTo>
                    <a:pt x="0" y="58"/>
                  </a:moveTo>
                  <a:lnTo>
                    <a:pt x="0" y="72"/>
                  </a:lnTo>
                  <a:lnTo>
                    <a:pt x="0" y="58"/>
                  </a:lnTo>
                  <a:close/>
                  <a:moveTo>
                    <a:pt x="0" y="41"/>
                  </a:moveTo>
                  <a:lnTo>
                    <a:pt x="0" y="58"/>
                  </a:lnTo>
                  <a:lnTo>
                    <a:pt x="0" y="41"/>
                  </a:lnTo>
                  <a:close/>
                  <a:moveTo>
                    <a:pt x="0" y="28"/>
                  </a:moveTo>
                  <a:lnTo>
                    <a:pt x="0" y="28"/>
                  </a:lnTo>
                  <a:lnTo>
                    <a:pt x="0" y="28"/>
                  </a:lnTo>
                  <a:close/>
                  <a:moveTo>
                    <a:pt x="0" y="14"/>
                  </a:moveTo>
                  <a:lnTo>
                    <a:pt x="0" y="28"/>
                  </a:lnTo>
                  <a:lnTo>
                    <a:pt x="0" y="14"/>
                  </a:lnTo>
                  <a:close/>
                  <a:moveTo>
                    <a:pt x="0" y="14"/>
                  </a:moveTo>
                  <a:lnTo>
                    <a:pt x="0" y="14"/>
                  </a:lnTo>
                  <a:lnTo>
                    <a:pt x="0" y="14"/>
                  </a:lnTo>
                  <a:close/>
                  <a:moveTo>
                    <a:pt x="0" y="1"/>
                  </a:moveTo>
                  <a:lnTo>
                    <a:pt x="0" y="1"/>
                  </a:lnTo>
                  <a:close/>
                </a:path>
              </a:pathLst>
            </a:custGeom>
            <a:solidFill>
              <a:srgbClr val="8E6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7440934" y="1895782"/>
              <a:ext cx="168253" cy="270329"/>
            </a:xfrm>
            <a:custGeom>
              <a:rect b="b" l="l" r="r" t="t"/>
              <a:pathLst>
                <a:path extrusionOk="0" h="1491" w="928">
                  <a:moveTo>
                    <a:pt x="630" y="87"/>
                  </a:moveTo>
                  <a:cubicBezTo>
                    <a:pt x="631" y="104"/>
                    <a:pt x="633" y="123"/>
                    <a:pt x="635" y="142"/>
                  </a:cubicBezTo>
                  <a:lnTo>
                    <a:pt x="635" y="142"/>
                  </a:lnTo>
                  <a:cubicBezTo>
                    <a:pt x="635" y="127"/>
                    <a:pt x="635" y="112"/>
                    <a:pt x="635" y="98"/>
                  </a:cubicBezTo>
                  <a:cubicBezTo>
                    <a:pt x="635" y="98"/>
                    <a:pt x="635" y="91"/>
                    <a:pt x="630" y="87"/>
                  </a:cubicBezTo>
                  <a:close/>
                  <a:moveTo>
                    <a:pt x="453" y="0"/>
                  </a:moveTo>
                  <a:cubicBezTo>
                    <a:pt x="324" y="0"/>
                    <a:pt x="156" y="44"/>
                    <a:pt x="1" y="71"/>
                  </a:cubicBezTo>
                  <a:cubicBezTo>
                    <a:pt x="14" y="98"/>
                    <a:pt x="14" y="128"/>
                    <a:pt x="31" y="155"/>
                  </a:cubicBezTo>
                  <a:cubicBezTo>
                    <a:pt x="45" y="155"/>
                    <a:pt x="72" y="155"/>
                    <a:pt x="85" y="142"/>
                  </a:cubicBezTo>
                  <a:cubicBezTo>
                    <a:pt x="115" y="142"/>
                    <a:pt x="142" y="128"/>
                    <a:pt x="169" y="128"/>
                  </a:cubicBezTo>
                  <a:lnTo>
                    <a:pt x="183" y="128"/>
                  </a:lnTo>
                  <a:lnTo>
                    <a:pt x="183" y="115"/>
                  </a:lnTo>
                  <a:lnTo>
                    <a:pt x="227" y="115"/>
                  </a:lnTo>
                  <a:cubicBezTo>
                    <a:pt x="267" y="98"/>
                    <a:pt x="297" y="98"/>
                    <a:pt x="324" y="98"/>
                  </a:cubicBezTo>
                  <a:lnTo>
                    <a:pt x="338" y="98"/>
                  </a:lnTo>
                  <a:cubicBezTo>
                    <a:pt x="351" y="98"/>
                    <a:pt x="351" y="98"/>
                    <a:pt x="351" y="84"/>
                  </a:cubicBezTo>
                  <a:lnTo>
                    <a:pt x="621" y="84"/>
                  </a:lnTo>
                  <a:cubicBezTo>
                    <a:pt x="625" y="84"/>
                    <a:pt x="628" y="85"/>
                    <a:pt x="630" y="87"/>
                  </a:cubicBezTo>
                  <a:lnTo>
                    <a:pt x="630" y="87"/>
                  </a:lnTo>
                  <a:cubicBezTo>
                    <a:pt x="626" y="55"/>
                    <a:pt x="624" y="26"/>
                    <a:pt x="621" y="0"/>
                  </a:cubicBezTo>
                  <a:close/>
                  <a:moveTo>
                    <a:pt x="635" y="142"/>
                  </a:moveTo>
                  <a:cubicBezTo>
                    <a:pt x="639" y="234"/>
                    <a:pt x="652" y="345"/>
                    <a:pt x="675" y="479"/>
                  </a:cubicBezTo>
                  <a:lnTo>
                    <a:pt x="675" y="492"/>
                  </a:lnTo>
                  <a:lnTo>
                    <a:pt x="675" y="506"/>
                  </a:lnTo>
                  <a:lnTo>
                    <a:pt x="675" y="519"/>
                  </a:lnTo>
                  <a:lnTo>
                    <a:pt x="675" y="536"/>
                  </a:lnTo>
                  <a:lnTo>
                    <a:pt x="675" y="550"/>
                  </a:lnTo>
                  <a:lnTo>
                    <a:pt x="689" y="563"/>
                  </a:lnTo>
                  <a:lnTo>
                    <a:pt x="689" y="577"/>
                  </a:lnTo>
                  <a:lnTo>
                    <a:pt x="689" y="590"/>
                  </a:lnTo>
                  <a:cubicBezTo>
                    <a:pt x="719" y="772"/>
                    <a:pt x="746" y="971"/>
                    <a:pt x="803" y="1167"/>
                  </a:cubicBezTo>
                  <a:lnTo>
                    <a:pt x="803" y="1180"/>
                  </a:lnTo>
                  <a:lnTo>
                    <a:pt x="803" y="1194"/>
                  </a:lnTo>
                  <a:lnTo>
                    <a:pt x="817" y="1210"/>
                  </a:lnTo>
                  <a:lnTo>
                    <a:pt x="817" y="1224"/>
                  </a:lnTo>
                  <a:lnTo>
                    <a:pt x="817" y="1237"/>
                  </a:lnTo>
                  <a:lnTo>
                    <a:pt x="817" y="1251"/>
                  </a:lnTo>
                  <a:cubicBezTo>
                    <a:pt x="817" y="1251"/>
                    <a:pt x="830" y="1251"/>
                    <a:pt x="830" y="1264"/>
                  </a:cubicBezTo>
                  <a:lnTo>
                    <a:pt x="830" y="1278"/>
                  </a:lnTo>
                  <a:cubicBezTo>
                    <a:pt x="844" y="1349"/>
                    <a:pt x="874" y="1419"/>
                    <a:pt x="901" y="1490"/>
                  </a:cubicBezTo>
                  <a:lnTo>
                    <a:pt x="928" y="1490"/>
                  </a:lnTo>
                  <a:cubicBezTo>
                    <a:pt x="759" y="1065"/>
                    <a:pt x="673" y="483"/>
                    <a:pt x="635" y="142"/>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7428242" y="1989881"/>
              <a:ext cx="5621" cy="23389"/>
            </a:xfrm>
            <a:custGeom>
              <a:rect b="b" l="l" r="r" t="t"/>
              <a:pathLst>
                <a:path extrusionOk="0" h="129" w="31">
                  <a:moveTo>
                    <a:pt x="30" y="128"/>
                  </a:moveTo>
                  <a:lnTo>
                    <a:pt x="30" y="128"/>
                  </a:lnTo>
                  <a:lnTo>
                    <a:pt x="30" y="128"/>
                  </a:lnTo>
                  <a:close/>
                  <a:moveTo>
                    <a:pt x="30" y="115"/>
                  </a:moveTo>
                  <a:lnTo>
                    <a:pt x="30" y="115"/>
                  </a:lnTo>
                  <a:lnTo>
                    <a:pt x="30" y="115"/>
                  </a:lnTo>
                  <a:close/>
                  <a:moveTo>
                    <a:pt x="0" y="0"/>
                  </a:moveTo>
                  <a:cubicBezTo>
                    <a:pt x="17" y="44"/>
                    <a:pt x="17" y="71"/>
                    <a:pt x="30" y="115"/>
                  </a:cubicBezTo>
                  <a:cubicBezTo>
                    <a:pt x="17" y="71"/>
                    <a:pt x="17" y="44"/>
                    <a:pt x="0"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7392706" y="1974651"/>
              <a:ext cx="76512" cy="152842"/>
            </a:xfrm>
            <a:custGeom>
              <a:rect b="b" l="l" r="r" t="t"/>
              <a:pathLst>
                <a:path extrusionOk="0" h="843" w="422">
                  <a:moveTo>
                    <a:pt x="196" y="0"/>
                  </a:moveTo>
                  <a:cubicBezTo>
                    <a:pt x="129" y="30"/>
                    <a:pt x="58" y="44"/>
                    <a:pt x="0" y="44"/>
                  </a:cubicBezTo>
                  <a:lnTo>
                    <a:pt x="0" y="128"/>
                  </a:lnTo>
                  <a:cubicBezTo>
                    <a:pt x="58" y="128"/>
                    <a:pt x="129" y="115"/>
                    <a:pt x="196" y="84"/>
                  </a:cubicBezTo>
                  <a:cubicBezTo>
                    <a:pt x="213" y="128"/>
                    <a:pt x="213" y="155"/>
                    <a:pt x="226" y="199"/>
                  </a:cubicBezTo>
                  <a:lnTo>
                    <a:pt x="226" y="212"/>
                  </a:lnTo>
                  <a:cubicBezTo>
                    <a:pt x="280" y="438"/>
                    <a:pt x="338" y="661"/>
                    <a:pt x="381" y="829"/>
                  </a:cubicBezTo>
                  <a:cubicBezTo>
                    <a:pt x="395" y="843"/>
                    <a:pt x="408" y="843"/>
                    <a:pt x="422" y="843"/>
                  </a:cubicBezTo>
                  <a:cubicBezTo>
                    <a:pt x="351" y="634"/>
                    <a:pt x="280" y="337"/>
                    <a:pt x="196"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7362065" y="1974651"/>
              <a:ext cx="5077" cy="20850"/>
            </a:xfrm>
            <a:custGeom>
              <a:rect b="b" l="l" r="r" t="t"/>
              <a:pathLst>
                <a:path extrusionOk="0" h="115" w="28">
                  <a:moveTo>
                    <a:pt x="14" y="0"/>
                  </a:moveTo>
                  <a:cubicBezTo>
                    <a:pt x="14" y="17"/>
                    <a:pt x="1" y="17"/>
                    <a:pt x="1" y="30"/>
                  </a:cubicBezTo>
                  <a:lnTo>
                    <a:pt x="1" y="57"/>
                  </a:lnTo>
                  <a:cubicBezTo>
                    <a:pt x="1" y="71"/>
                    <a:pt x="14" y="101"/>
                    <a:pt x="28" y="115"/>
                  </a:cubicBezTo>
                  <a:lnTo>
                    <a:pt x="28" y="17"/>
                  </a:lnTo>
                  <a:lnTo>
                    <a:pt x="14" y="0"/>
                  </a:ln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7331605" y="1786273"/>
              <a:ext cx="17949" cy="137794"/>
            </a:xfrm>
            <a:custGeom>
              <a:rect b="b" l="l" r="r" t="t"/>
              <a:pathLst>
                <a:path extrusionOk="0" h="760" w="99">
                  <a:moveTo>
                    <a:pt x="98" y="746"/>
                  </a:moveTo>
                  <a:lnTo>
                    <a:pt x="98" y="759"/>
                  </a:lnTo>
                  <a:lnTo>
                    <a:pt x="98" y="746"/>
                  </a:lnTo>
                  <a:close/>
                  <a:moveTo>
                    <a:pt x="98" y="732"/>
                  </a:moveTo>
                  <a:lnTo>
                    <a:pt x="98" y="746"/>
                  </a:lnTo>
                  <a:lnTo>
                    <a:pt x="98" y="732"/>
                  </a:lnTo>
                  <a:close/>
                  <a:moveTo>
                    <a:pt x="98" y="732"/>
                  </a:moveTo>
                  <a:lnTo>
                    <a:pt x="98" y="732"/>
                  </a:lnTo>
                  <a:lnTo>
                    <a:pt x="98" y="732"/>
                  </a:lnTo>
                  <a:close/>
                  <a:moveTo>
                    <a:pt x="98" y="719"/>
                  </a:moveTo>
                  <a:lnTo>
                    <a:pt x="98" y="732"/>
                  </a:lnTo>
                  <a:lnTo>
                    <a:pt x="98" y="719"/>
                  </a:lnTo>
                  <a:close/>
                  <a:moveTo>
                    <a:pt x="85" y="702"/>
                  </a:moveTo>
                  <a:lnTo>
                    <a:pt x="98" y="719"/>
                  </a:lnTo>
                  <a:lnTo>
                    <a:pt x="85" y="702"/>
                  </a:lnTo>
                  <a:close/>
                  <a:moveTo>
                    <a:pt x="14" y="311"/>
                  </a:moveTo>
                  <a:cubicBezTo>
                    <a:pt x="27" y="449"/>
                    <a:pt x="44" y="577"/>
                    <a:pt x="85" y="702"/>
                  </a:cubicBezTo>
                  <a:cubicBezTo>
                    <a:pt x="44" y="577"/>
                    <a:pt x="27" y="449"/>
                    <a:pt x="14" y="311"/>
                  </a:cubicBezTo>
                  <a:close/>
                  <a:moveTo>
                    <a:pt x="0" y="297"/>
                  </a:moveTo>
                  <a:cubicBezTo>
                    <a:pt x="0" y="311"/>
                    <a:pt x="0" y="311"/>
                    <a:pt x="14" y="311"/>
                  </a:cubicBezTo>
                  <a:cubicBezTo>
                    <a:pt x="0" y="311"/>
                    <a:pt x="0" y="311"/>
                    <a:pt x="0" y="297"/>
                  </a:cubicBezTo>
                  <a:close/>
                  <a:moveTo>
                    <a:pt x="0" y="280"/>
                  </a:moveTo>
                  <a:lnTo>
                    <a:pt x="0" y="297"/>
                  </a:lnTo>
                  <a:lnTo>
                    <a:pt x="0" y="280"/>
                  </a:lnTo>
                  <a:close/>
                  <a:moveTo>
                    <a:pt x="0" y="280"/>
                  </a:moveTo>
                  <a:lnTo>
                    <a:pt x="0" y="280"/>
                  </a:lnTo>
                  <a:lnTo>
                    <a:pt x="0" y="280"/>
                  </a:lnTo>
                  <a:close/>
                  <a:moveTo>
                    <a:pt x="0" y="267"/>
                  </a:moveTo>
                  <a:lnTo>
                    <a:pt x="0" y="280"/>
                  </a:lnTo>
                  <a:lnTo>
                    <a:pt x="0" y="267"/>
                  </a:lnTo>
                  <a:close/>
                  <a:moveTo>
                    <a:pt x="0" y="267"/>
                  </a:moveTo>
                  <a:lnTo>
                    <a:pt x="0" y="267"/>
                  </a:lnTo>
                  <a:lnTo>
                    <a:pt x="0" y="267"/>
                  </a:lnTo>
                  <a:close/>
                  <a:moveTo>
                    <a:pt x="0" y="253"/>
                  </a:moveTo>
                  <a:lnTo>
                    <a:pt x="0" y="267"/>
                  </a:lnTo>
                  <a:lnTo>
                    <a:pt x="0" y="253"/>
                  </a:lnTo>
                  <a:close/>
                  <a:moveTo>
                    <a:pt x="0" y="240"/>
                  </a:moveTo>
                  <a:lnTo>
                    <a:pt x="0" y="253"/>
                  </a:lnTo>
                  <a:lnTo>
                    <a:pt x="0" y="240"/>
                  </a:lnTo>
                  <a:close/>
                  <a:moveTo>
                    <a:pt x="0" y="240"/>
                  </a:moveTo>
                  <a:lnTo>
                    <a:pt x="0" y="240"/>
                  </a:lnTo>
                  <a:lnTo>
                    <a:pt x="0" y="240"/>
                  </a:lnTo>
                  <a:close/>
                  <a:moveTo>
                    <a:pt x="0" y="227"/>
                  </a:moveTo>
                  <a:lnTo>
                    <a:pt x="0" y="240"/>
                  </a:lnTo>
                  <a:lnTo>
                    <a:pt x="0" y="227"/>
                  </a:lnTo>
                  <a:close/>
                  <a:moveTo>
                    <a:pt x="0" y="227"/>
                  </a:moveTo>
                  <a:lnTo>
                    <a:pt x="0" y="227"/>
                  </a:lnTo>
                  <a:lnTo>
                    <a:pt x="0" y="227"/>
                  </a:lnTo>
                  <a:close/>
                  <a:moveTo>
                    <a:pt x="0" y="213"/>
                  </a:moveTo>
                  <a:lnTo>
                    <a:pt x="0" y="213"/>
                  </a:lnTo>
                  <a:lnTo>
                    <a:pt x="0" y="213"/>
                  </a:lnTo>
                  <a:close/>
                  <a:moveTo>
                    <a:pt x="0" y="196"/>
                  </a:moveTo>
                  <a:lnTo>
                    <a:pt x="0" y="213"/>
                  </a:lnTo>
                  <a:lnTo>
                    <a:pt x="0" y="196"/>
                  </a:lnTo>
                  <a:close/>
                  <a:moveTo>
                    <a:pt x="0" y="196"/>
                  </a:moveTo>
                  <a:lnTo>
                    <a:pt x="0" y="196"/>
                  </a:lnTo>
                  <a:lnTo>
                    <a:pt x="0" y="196"/>
                  </a:lnTo>
                  <a:close/>
                  <a:moveTo>
                    <a:pt x="0" y="183"/>
                  </a:moveTo>
                  <a:lnTo>
                    <a:pt x="0" y="183"/>
                  </a:lnTo>
                  <a:lnTo>
                    <a:pt x="0" y="183"/>
                  </a:lnTo>
                  <a:close/>
                  <a:moveTo>
                    <a:pt x="0" y="183"/>
                  </a:moveTo>
                  <a:lnTo>
                    <a:pt x="0" y="183"/>
                  </a:lnTo>
                  <a:lnTo>
                    <a:pt x="0" y="183"/>
                  </a:lnTo>
                  <a:close/>
                  <a:moveTo>
                    <a:pt x="0" y="169"/>
                  </a:moveTo>
                  <a:lnTo>
                    <a:pt x="0" y="169"/>
                  </a:lnTo>
                  <a:lnTo>
                    <a:pt x="0" y="169"/>
                  </a:lnTo>
                  <a:close/>
                  <a:moveTo>
                    <a:pt x="0" y="156"/>
                  </a:moveTo>
                  <a:lnTo>
                    <a:pt x="0" y="169"/>
                  </a:lnTo>
                  <a:lnTo>
                    <a:pt x="0" y="156"/>
                  </a:lnTo>
                  <a:close/>
                  <a:moveTo>
                    <a:pt x="0" y="156"/>
                  </a:moveTo>
                  <a:lnTo>
                    <a:pt x="0" y="156"/>
                  </a:lnTo>
                  <a:lnTo>
                    <a:pt x="0" y="156"/>
                  </a:lnTo>
                  <a:close/>
                  <a:moveTo>
                    <a:pt x="0" y="142"/>
                  </a:moveTo>
                  <a:lnTo>
                    <a:pt x="0" y="142"/>
                  </a:lnTo>
                  <a:lnTo>
                    <a:pt x="0" y="142"/>
                  </a:lnTo>
                  <a:close/>
                  <a:moveTo>
                    <a:pt x="0" y="142"/>
                  </a:moveTo>
                  <a:lnTo>
                    <a:pt x="0" y="142"/>
                  </a:lnTo>
                  <a:lnTo>
                    <a:pt x="0" y="142"/>
                  </a:lnTo>
                  <a:close/>
                  <a:moveTo>
                    <a:pt x="0" y="129"/>
                  </a:moveTo>
                  <a:lnTo>
                    <a:pt x="0" y="129"/>
                  </a:lnTo>
                  <a:lnTo>
                    <a:pt x="0" y="129"/>
                  </a:lnTo>
                  <a:close/>
                  <a:moveTo>
                    <a:pt x="0" y="28"/>
                  </a:moveTo>
                  <a:lnTo>
                    <a:pt x="0" y="28"/>
                  </a:lnTo>
                  <a:lnTo>
                    <a:pt x="0" y="28"/>
                  </a:lnTo>
                  <a:close/>
                  <a:moveTo>
                    <a:pt x="0" y="14"/>
                  </a:moveTo>
                  <a:lnTo>
                    <a:pt x="0" y="14"/>
                  </a:lnTo>
                  <a:lnTo>
                    <a:pt x="0" y="14"/>
                  </a:lnTo>
                  <a:close/>
                  <a:moveTo>
                    <a:pt x="0" y="1"/>
                  </a:moveTo>
                  <a:lnTo>
                    <a:pt x="0" y="1"/>
                  </a:lnTo>
                  <a:lnTo>
                    <a:pt x="0" y="1"/>
                  </a:lnTo>
                  <a:close/>
                  <a:moveTo>
                    <a:pt x="0" y="1"/>
                  </a:moveTo>
                  <a:lnTo>
                    <a:pt x="0" y="1"/>
                  </a:lnTo>
                  <a:lnTo>
                    <a:pt x="0" y="1"/>
                  </a:lnTo>
                  <a:close/>
                </a:path>
              </a:pathLst>
            </a:custGeom>
            <a:solidFill>
              <a:srgbClr val="004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7331605" y="1786273"/>
              <a:ext cx="35536" cy="155381"/>
            </a:xfrm>
            <a:custGeom>
              <a:rect b="b" l="l" r="r" t="t"/>
              <a:pathLst>
                <a:path extrusionOk="0" h="857" w="196">
                  <a:moveTo>
                    <a:pt x="0" y="1"/>
                  </a:moveTo>
                  <a:lnTo>
                    <a:pt x="0" y="14"/>
                  </a:lnTo>
                  <a:lnTo>
                    <a:pt x="0" y="28"/>
                  </a:lnTo>
                  <a:lnTo>
                    <a:pt x="0" y="129"/>
                  </a:lnTo>
                  <a:lnTo>
                    <a:pt x="0" y="142"/>
                  </a:lnTo>
                  <a:lnTo>
                    <a:pt x="0" y="156"/>
                  </a:lnTo>
                  <a:lnTo>
                    <a:pt x="0" y="169"/>
                  </a:lnTo>
                  <a:lnTo>
                    <a:pt x="0" y="183"/>
                  </a:lnTo>
                  <a:lnTo>
                    <a:pt x="0" y="196"/>
                  </a:lnTo>
                  <a:lnTo>
                    <a:pt x="0" y="213"/>
                  </a:lnTo>
                  <a:lnTo>
                    <a:pt x="0" y="227"/>
                  </a:lnTo>
                  <a:lnTo>
                    <a:pt x="0" y="240"/>
                  </a:lnTo>
                  <a:lnTo>
                    <a:pt x="0" y="253"/>
                  </a:lnTo>
                  <a:lnTo>
                    <a:pt x="0" y="267"/>
                  </a:lnTo>
                  <a:lnTo>
                    <a:pt x="0" y="280"/>
                  </a:lnTo>
                  <a:lnTo>
                    <a:pt x="0" y="297"/>
                  </a:lnTo>
                  <a:cubicBezTo>
                    <a:pt x="0" y="311"/>
                    <a:pt x="0" y="311"/>
                    <a:pt x="14" y="311"/>
                  </a:cubicBezTo>
                  <a:cubicBezTo>
                    <a:pt x="27" y="449"/>
                    <a:pt x="44" y="577"/>
                    <a:pt x="85" y="702"/>
                  </a:cubicBezTo>
                  <a:lnTo>
                    <a:pt x="98" y="719"/>
                  </a:lnTo>
                  <a:lnTo>
                    <a:pt x="98" y="732"/>
                  </a:lnTo>
                  <a:lnTo>
                    <a:pt x="98" y="746"/>
                  </a:lnTo>
                  <a:lnTo>
                    <a:pt x="98" y="759"/>
                  </a:lnTo>
                  <a:cubicBezTo>
                    <a:pt x="128" y="803"/>
                    <a:pt x="155" y="830"/>
                    <a:pt x="196" y="857"/>
                  </a:cubicBezTo>
                  <a:lnTo>
                    <a:pt x="196" y="759"/>
                  </a:lnTo>
                  <a:cubicBezTo>
                    <a:pt x="155" y="746"/>
                    <a:pt x="128" y="719"/>
                    <a:pt x="98" y="661"/>
                  </a:cubicBezTo>
                  <a:cubicBezTo>
                    <a:pt x="27" y="449"/>
                    <a:pt x="0" y="213"/>
                    <a:pt x="0"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8100531" y="1786273"/>
              <a:ext cx="21032" cy="137794"/>
            </a:xfrm>
            <a:custGeom>
              <a:rect b="b" l="l" r="r" t="t"/>
              <a:pathLst>
                <a:path extrusionOk="0" h="760" w="116">
                  <a:moveTo>
                    <a:pt x="1" y="746"/>
                  </a:moveTo>
                  <a:lnTo>
                    <a:pt x="1" y="759"/>
                  </a:lnTo>
                  <a:lnTo>
                    <a:pt x="1" y="746"/>
                  </a:lnTo>
                  <a:close/>
                  <a:moveTo>
                    <a:pt x="1" y="746"/>
                  </a:moveTo>
                  <a:lnTo>
                    <a:pt x="1" y="746"/>
                  </a:lnTo>
                  <a:lnTo>
                    <a:pt x="1" y="746"/>
                  </a:lnTo>
                  <a:close/>
                  <a:moveTo>
                    <a:pt x="17" y="732"/>
                  </a:moveTo>
                  <a:lnTo>
                    <a:pt x="1" y="732"/>
                  </a:lnTo>
                  <a:lnTo>
                    <a:pt x="17" y="732"/>
                  </a:lnTo>
                  <a:close/>
                  <a:moveTo>
                    <a:pt x="17" y="719"/>
                  </a:moveTo>
                  <a:lnTo>
                    <a:pt x="17" y="732"/>
                  </a:lnTo>
                  <a:lnTo>
                    <a:pt x="17" y="719"/>
                  </a:lnTo>
                  <a:close/>
                  <a:moveTo>
                    <a:pt x="17" y="719"/>
                  </a:moveTo>
                  <a:lnTo>
                    <a:pt x="17" y="719"/>
                  </a:lnTo>
                  <a:lnTo>
                    <a:pt x="17" y="719"/>
                  </a:lnTo>
                  <a:close/>
                  <a:moveTo>
                    <a:pt x="17" y="702"/>
                  </a:moveTo>
                  <a:lnTo>
                    <a:pt x="17" y="702"/>
                  </a:lnTo>
                  <a:lnTo>
                    <a:pt x="17" y="702"/>
                  </a:lnTo>
                  <a:close/>
                  <a:moveTo>
                    <a:pt x="17" y="702"/>
                  </a:moveTo>
                  <a:lnTo>
                    <a:pt x="17" y="702"/>
                  </a:lnTo>
                  <a:lnTo>
                    <a:pt x="17" y="702"/>
                  </a:lnTo>
                  <a:close/>
                  <a:moveTo>
                    <a:pt x="31" y="688"/>
                  </a:moveTo>
                  <a:lnTo>
                    <a:pt x="31" y="688"/>
                  </a:lnTo>
                  <a:lnTo>
                    <a:pt x="31" y="688"/>
                  </a:lnTo>
                  <a:close/>
                  <a:moveTo>
                    <a:pt x="115" y="1"/>
                  </a:moveTo>
                  <a:lnTo>
                    <a:pt x="115" y="1"/>
                  </a:lnTo>
                  <a:lnTo>
                    <a:pt x="115"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8085301" y="1786273"/>
              <a:ext cx="36262" cy="155381"/>
            </a:xfrm>
            <a:custGeom>
              <a:rect b="b" l="l" r="r" t="t"/>
              <a:pathLst>
                <a:path extrusionOk="0" h="857" w="200">
                  <a:moveTo>
                    <a:pt x="199" y="1"/>
                  </a:moveTo>
                  <a:cubicBezTo>
                    <a:pt x="199" y="213"/>
                    <a:pt x="169" y="449"/>
                    <a:pt x="85" y="661"/>
                  </a:cubicBezTo>
                  <a:cubicBezTo>
                    <a:pt x="71" y="719"/>
                    <a:pt x="31" y="746"/>
                    <a:pt x="0" y="759"/>
                  </a:cubicBezTo>
                  <a:lnTo>
                    <a:pt x="0" y="857"/>
                  </a:lnTo>
                  <a:cubicBezTo>
                    <a:pt x="31" y="830"/>
                    <a:pt x="71" y="803"/>
                    <a:pt x="85" y="759"/>
                  </a:cubicBezTo>
                  <a:lnTo>
                    <a:pt x="85" y="746"/>
                  </a:lnTo>
                  <a:lnTo>
                    <a:pt x="85" y="732"/>
                  </a:lnTo>
                  <a:lnTo>
                    <a:pt x="101" y="732"/>
                  </a:lnTo>
                  <a:lnTo>
                    <a:pt x="101" y="719"/>
                  </a:lnTo>
                  <a:lnTo>
                    <a:pt x="101" y="702"/>
                  </a:lnTo>
                  <a:cubicBezTo>
                    <a:pt x="101" y="702"/>
                    <a:pt x="101" y="688"/>
                    <a:pt x="115" y="688"/>
                  </a:cubicBezTo>
                  <a:cubicBezTo>
                    <a:pt x="186" y="466"/>
                    <a:pt x="199" y="213"/>
                    <a:pt x="199"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8085301" y="1974651"/>
              <a:ext cx="5621" cy="20850"/>
            </a:xfrm>
            <a:custGeom>
              <a:rect b="b" l="l" r="r" t="t"/>
              <a:pathLst>
                <a:path extrusionOk="0" h="115" w="31">
                  <a:moveTo>
                    <a:pt x="0" y="0"/>
                  </a:moveTo>
                  <a:lnTo>
                    <a:pt x="0" y="17"/>
                  </a:lnTo>
                  <a:lnTo>
                    <a:pt x="0" y="115"/>
                  </a:lnTo>
                  <a:cubicBezTo>
                    <a:pt x="17" y="101"/>
                    <a:pt x="31" y="71"/>
                    <a:pt x="31" y="57"/>
                  </a:cubicBezTo>
                  <a:cubicBezTo>
                    <a:pt x="31" y="44"/>
                    <a:pt x="17" y="44"/>
                    <a:pt x="17" y="30"/>
                  </a:cubicBezTo>
                  <a:cubicBezTo>
                    <a:pt x="17" y="30"/>
                    <a:pt x="17" y="17"/>
                    <a:pt x="0" y="0"/>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8085301" y="2043548"/>
              <a:ext cx="181" cy="181"/>
            </a:xfrm>
            <a:custGeom>
              <a:rect b="b" l="l" r="r" t="t"/>
              <a:pathLst>
                <a:path extrusionOk="0" h="1" w="1">
                  <a:moveTo>
                    <a:pt x="0" y="1"/>
                  </a:moveTo>
                  <a:lnTo>
                    <a:pt x="0"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7366960" y="2043548"/>
              <a:ext cx="718522" cy="175687"/>
            </a:xfrm>
            <a:custGeom>
              <a:rect b="b" l="l" r="r" t="t"/>
              <a:pathLst>
                <a:path extrusionOk="0" h="969" w="3963">
                  <a:moveTo>
                    <a:pt x="1" y="1"/>
                  </a:moveTo>
                  <a:lnTo>
                    <a:pt x="1" y="85"/>
                  </a:lnTo>
                  <a:cubicBezTo>
                    <a:pt x="1" y="126"/>
                    <a:pt x="31" y="787"/>
                    <a:pt x="1407" y="928"/>
                  </a:cubicBezTo>
                  <a:lnTo>
                    <a:pt x="1407" y="942"/>
                  </a:lnTo>
                  <a:cubicBezTo>
                    <a:pt x="1420" y="955"/>
                    <a:pt x="1451" y="969"/>
                    <a:pt x="1478" y="969"/>
                  </a:cubicBezTo>
                  <a:lnTo>
                    <a:pt x="1505" y="969"/>
                  </a:lnTo>
                  <a:cubicBezTo>
                    <a:pt x="1518" y="955"/>
                    <a:pt x="1535" y="942"/>
                    <a:pt x="1548" y="942"/>
                  </a:cubicBezTo>
                  <a:lnTo>
                    <a:pt x="2418" y="942"/>
                  </a:lnTo>
                  <a:lnTo>
                    <a:pt x="2445" y="969"/>
                  </a:lnTo>
                  <a:lnTo>
                    <a:pt x="2489" y="969"/>
                  </a:lnTo>
                  <a:cubicBezTo>
                    <a:pt x="2516" y="969"/>
                    <a:pt x="2529" y="955"/>
                    <a:pt x="2546" y="942"/>
                  </a:cubicBezTo>
                  <a:lnTo>
                    <a:pt x="2560" y="928"/>
                  </a:lnTo>
                  <a:cubicBezTo>
                    <a:pt x="3935" y="787"/>
                    <a:pt x="3962" y="126"/>
                    <a:pt x="3962" y="85"/>
                  </a:cubicBezTo>
                  <a:lnTo>
                    <a:pt x="3962" y="1"/>
                  </a:lnTo>
                  <a:cubicBezTo>
                    <a:pt x="3949" y="41"/>
                    <a:pt x="3922" y="702"/>
                    <a:pt x="2560" y="830"/>
                  </a:cubicBezTo>
                  <a:lnTo>
                    <a:pt x="2546" y="844"/>
                  </a:lnTo>
                  <a:cubicBezTo>
                    <a:pt x="2529" y="871"/>
                    <a:pt x="2516" y="884"/>
                    <a:pt x="2489" y="884"/>
                  </a:cubicBezTo>
                  <a:cubicBezTo>
                    <a:pt x="2475" y="884"/>
                    <a:pt x="2462" y="884"/>
                    <a:pt x="2445" y="871"/>
                  </a:cubicBezTo>
                  <a:cubicBezTo>
                    <a:pt x="2432" y="871"/>
                    <a:pt x="2418" y="857"/>
                    <a:pt x="2418" y="844"/>
                  </a:cubicBezTo>
                  <a:cubicBezTo>
                    <a:pt x="2361" y="844"/>
                    <a:pt x="2307" y="857"/>
                    <a:pt x="2250" y="857"/>
                  </a:cubicBezTo>
                  <a:lnTo>
                    <a:pt x="1717" y="857"/>
                  </a:lnTo>
                  <a:cubicBezTo>
                    <a:pt x="1646" y="857"/>
                    <a:pt x="1589" y="844"/>
                    <a:pt x="1548" y="844"/>
                  </a:cubicBezTo>
                  <a:cubicBezTo>
                    <a:pt x="1535" y="857"/>
                    <a:pt x="1518" y="871"/>
                    <a:pt x="1505" y="871"/>
                  </a:cubicBezTo>
                  <a:cubicBezTo>
                    <a:pt x="1505" y="884"/>
                    <a:pt x="1491" y="884"/>
                    <a:pt x="1478" y="884"/>
                  </a:cubicBezTo>
                  <a:cubicBezTo>
                    <a:pt x="1451" y="884"/>
                    <a:pt x="1420" y="871"/>
                    <a:pt x="1407" y="844"/>
                  </a:cubicBezTo>
                  <a:lnTo>
                    <a:pt x="1407" y="830"/>
                  </a:lnTo>
                  <a:cubicBezTo>
                    <a:pt x="31" y="702"/>
                    <a:pt x="1" y="41"/>
                    <a:pt x="1"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7366960" y="1697069"/>
              <a:ext cx="18675" cy="91923"/>
            </a:xfrm>
            <a:custGeom>
              <a:rect b="b" l="l" r="r" t="t"/>
              <a:pathLst>
                <a:path extrusionOk="0" h="507" w="103">
                  <a:moveTo>
                    <a:pt x="1" y="0"/>
                  </a:moveTo>
                  <a:cubicBezTo>
                    <a:pt x="31" y="142"/>
                    <a:pt x="72" y="324"/>
                    <a:pt x="102" y="506"/>
                  </a:cubicBezTo>
                  <a:cubicBezTo>
                    <a:pt x="72" y="324"/>
                    <a:pt x="31" y="142"/>
                    <a:pt x="1" y="0"/>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7357170" y="1742940"/>
              <a:ext cx="2720" cy="17949"/>
            </a:xfrm>
            <a:custGeom>
              <a:rect b="b" l="l" r="r" t="t"/>
              <a:pathLst>
                <a:path extrusionOk="0" h="99" w="15">
                  <a:moveTo>
                    <a:pt x="1" y="98"/>
                  </a:moveTo>
                  <a:lnTo>
                    <a:pt x="1" y="98"/>
                  </a:lnTo>
                  <a:lnTo>
                    <a:pt x="1" y="98"/>
                  </a:lnTo>
                  <a:close/>
                  <a:moveTo>
                    <a:pt x="1" y="85"/>
                  </a:moveTo>
                  <a:lnTo>
                    <a:pt x="1" y="98"/>
                  </a:lnTo>
                  <a:lnTo>
                    <a:pt x="1" y="85"/>
                  </a:lnTo>
                  <a:close/>
                  <a:moveTo>
                    <a:pt x="14" y="0"/>
                  </a:moveTo>
                  <a:cubicBezTo>
                    <a:pt x="14" y="31"/>
                    <a:pt x="14" y="58"/>
                    <a:pt x="1" y="85"/>
                  </a:cubicBezTo>
                  <a:cubicBezTo>
                    <a:pt x="14" y="58"/>
                    <a:pt x="14" y="31"/>
                    <a:pt x="14" y="0"/>
                  </a:cubicBezTo>
                  <a:close/>
                </a:path>
              </a:pathLst>
            </a:custGeom>
            <a:solidFill>
              <a:srgbClr val="004F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7357170" y="1679301"/>
              <a:ext cx="53486" cy="214124"/>
            </a:xfrm>
            <a:custGeom>
              <a:rect b="b" l="l" r="r" t="t"/>
              <a:pathLst>
                <a:path extrusionOk="0" h="1181" w="295">
                  <a:moveTo>
                    <a:pt x="2" y="433"/>
                  </a:moveTo>
                  <a:lnTo>
                    <a:pt x="2" y="433"/>
                  </a:lnTo>
                  <a:cubicBezTo>
                    <a:pt x="2" y="434"/>
                    <a:pt x="1" y="435"/>
                    <a:pt x="1" y="436"/>
                  </a:cubicBezTo>
                  <a:lnTo>
                    <a:pt x="1" y="449"/>
                  </a:lnTo>
                  <a:lnTo>
                    <a:pt x="1" y="591"/>
                  </a:lnTo>
                  <a:cubicBezTo>
                    <a:pt x="1" y="536"/>
                    <a:pt x="1" y="483"/>
                    <a:pt x="2" y="433"/>
                  </a:cubicBezTo>
                  <a:close/>
                  <a:moveTo>
                    <a:pt x="41" y="1"/>
                  </a:moveTo>
                  <a:cubicBezTo>
                    <a:pt x="28" y="85"/>
                    <a:pt x="28" y="169"/>
                    <a:pt x="14" y="267"/>
                  </a:cubicBezTo>
                  <a:cubicBezTo>
                    <a:pt x="7" y="314"/>
                    <a:pt x="4" y="371"/>
                    <a:pt x="2" y="433"/>
                  </a:cubicBezTo>
                  <a:lnTo>
                    <a:pt x="2" y="433"/>
                  </a:lnTo>
                  <a:cubicBezTo>
                    <a:pt x="14" y="407"/>
                    <a:pt x="14" y="381"/>
                    <a:pt x="14" y="351"/>
                  </a:cubicBezTo>
                  <a:cubicBezTo>
                    <a:pt x="28" y="254"/>
                    <a:pt x="28" y="169"/>
                    <a:pt x="41" y="98"/>
                  </a:cubicBezTo>
                  <a:lnTo>
                    <a:pt x="55" y="98"/>
                  </a:lnTo>
                  <a:cubicBezTo>
                    <a:pt x="85" y="240"/>
                    <a:pt x="126" y="422"/>
                    <a:pt x="156" y="604"/>
                  </a:cubicBezTo>
                  <a:cubicBezTo>
                    <a:pt x="196" y="786"/>
                    <a:pt x="240" y="985"/>
                    <a:pt x="281" y="1181"/>
                  </a:cubicBezTo>
                  <a:lnTo>
                    <a:pt x="294" y="1167"/>
                  </a:lnTo>
                  <a:cubicBezTo>
                    <a:pt x="196" y="746"/>
                    <a:pt x="112" y="311"/>
                    <a:pt x="55" y="1"/>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7415913" y="1934220"/>
              <a:ext cx="5077" cy="15411"/>
            </a:xfrm>
            <a:custGeom>
              <a:rect b="b" l="l" r="r" t="t"/>
              <a:pathLst>
                <a:path extrusionOk="0" h="85" w="28">
                  <a:moveTo>
                    <a:pt x="1" y="1"/>
                  </a:moveTo>
                  <a:cubicBezTo>
                    <a:pt x="14" y="27"/>
                    <a:pt x="14" y="54"/>
                    <a:pt x="28" y="85"/>
                  </a:cubicBezTo>
                  <a:lnTo>
                    <a:pt x="28" y="85"/>
                  </a:lnTo>
                  <a:cubicBezTo>
                    <a:pt x="14" y="54"/>
                    <a:pt x="14" y="27"/>
                    <a:pt x="1" y="1"/>
                  </a:cubicBezTo>
                  <a:close/>
                </a:path>
              </a:pathLst>
            </a:custGeom>
            <a:solidFill>
              <a:srgbClr val="790D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7392706" y="1918990"/>
              <a:ext cx="30822" cy="30641"/>
            </a:xfrm>
            <a:custGeom>
              <a:rect b="b" l="l" r="r" t="t"/>
              <a:pathLst>
                <a:path extrusionOk="0" h="169" w="170">
                  <a:moveTo>
                    <a:pt x="98" y="0"/>
                  </a:moveTo>
                  <a:cubicBezTo>
                    <a:pt x="58" y="14"/>
                    <a:pt x="27" y="27"/>
                    <a:pt x="0" y="27"/>
                  </a:cubicBezTo>
                  <a:lnTo>
                    <a:pt x="0" y="125"/>
                  </a:lnTo>
                  <a:cubicBezTo>
                    <a:pt x="27" y="111"/>
                    <a:pt x="58" y="98"/>
                    <a:pt x="98" y="98"/>
                  </a:cubicBezTo>
                  <a:cubicBezTo>
                    <a:pt x="112" y="85"/>
                    <a:pt x="112" y="85"/>
                    <a:pt x="129" y="85"/>
                  </a:cubicBezTo>
                  <a:cubicBezTo>
                    <a:pt x="142" y="111"/>
                    <a:pt x="142" y="138"/>
                    <a:pt x="156" y="169"/>
                  </a:cubicBezTo>
                  <a:lnTo>
                    <a:pt x="169" y="169"/>
                  </a:lnTo>
                  <a:cubicBezTo>
                    <a:pt x="156" y="111"/>
                    <a:pt x="142" y="54"/>
                    <a:pt x="129"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8095635" y="1610948"/>
              <a:ext cx="2720" cy="7434"/>
            </a:xfrm>
            <a:custGeom>
              <a:rect b="b" l="l" r="r" t="t"/>
              <a:pathLst>
                <a:path extrusionOk="0" h="41" w="15">
                  <a:moveTo>
                    <a:pt x="14" y="0"/>
                  </a:moveTo>
                  <a:cubicBezTo>
                    <a:pt x="14" y="14"/>
                    <a:pt x="1" y="14"/>
                    <a:pt x="1" y="14"/>
                  </a:cubicBezTo>
                  <a:cubicBezTo>
                    <a:pt x="14" y="27"/>
                    <a:pt x="14" y="41"/>
                    <a:pt x="14" y="41"/>
                  </a:cubicBezTo>
                  <a:lnTo>
                    <a:pt x="14" y="0"/>
                  </a:ln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7805362" y="1521564"/>
              <a:ext cx="69259" cy="104796"/>
            </a:xfrm>
            <a:custGeom>
              <a:rect b="b" l="l" r="r" t="t"/>
              <a:pathLst>
                <a:path extrusionOk="0" h="578" w="382">
                  <a:moveTo>
                    <a:pt x="169" y="1"/>
                  </a:moveTo>
                  <a:cubicBezTo>
                    <a:pt x="71" y="1"/>
                    <a:pt x="0" y="72"/>
                    <a:pt x="0" y="169"/>
                  </a:cubicBezTo>
                  <a:lnTo>
                    <a:pt x="27" y="534"/>
                  </a:lnTo>
                  <a:cubicBezTo>
                    <a:pt x="27" y="547"/>
                    <a:pt x="44" y="547"/>
                    <a:pt x="44" y="547"/>
                  </a:cubicBezTo>
                  <a:lnTo>
                    <a:pt x="351" y="577"/>
                  </a:lnTo>
                  <a:cubicBezTo>
                    <a:pt x="364" y="577"/>
                    <a:pt x="381" y="560"/>
                    <a:pt x="381" y="547"/>
                  </a:cubicBezTo>
                  <a:lnTo>
                    <a:pt x="324" y="139"/>
                  </a:lnTo>
                  <a:cubicBezTo>
                    <a:pt x="310" y="55"/>
                    <a:pt x="240" y="1"/>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7815696" y="1530810"/>
              <a:ext cx="40432" cy="37349"/>
            </a:xfrm>
            <a:custGeom>
              <a:rect b="b" l="l" r="r" t="t"/>
              <a:pathLst>
                <a:path extrusionOk="0" h="206" w="223">
                  <a:moveTo>
                    <a:pt x="113" y="1"/>
                  </a:moveTo>
                  <a:cubicBezTo>
                    <a:pt x="68" y="1"/>
                    <a:pt x="25" y="29"/>
                    <a:pt x="14" y="75"/>
                  </a:cubicBezTo>
                  <a:cubicBezTo>
                    <a:pt x="0" y="132"/>
                    <a:pt x="27" y="189"/>
                    <a:pt x="85" y="203"/>
                  </a:cubicBezTo>
                  <a:cubicBezTo>
                    <a:pt x="92" y="204"/>
                    <a:pt x="98" y="205"/>
                    <a:pt x="105" y="205"/>
                  </a:cubicBezTo>
                  <a:cubicBezTo>
                    <a:pt x="152" y="205"/>
                    <a:pt x="198" y="167"/>
                    <a:pt x="210" y="132"/>
                  </a:cubicBezTo>
                  <a:cubicBezTo>
                    <a:pt x="223" y="75"/>
                    <a:pt x="183" y="21"/>
                    <a:pt x="139" y="4"/>
                  </a:cubicBezTo>
                  <a:cubicBezTo>
                    <a:pt x="130" y="2"/>
                    <a:pt x="121" y="1"/>
                    <a:pt x="113"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7818053" y="1533530"/>
              <a:ext cx="33361" cy="31729"/>
            </a:xfrm>
            <a:custGeom>
              <a:rect b="b" l="l" r="r" t="t"/>
              <a:pathLst>
                <a:path extrusionOk="0" h="175" w="184">
                  <a:moveTo>
                    <a:pt x="89" y="1"/>
                  </a:moveTo>
                  <a:cubicBezTo>
                    <a:pt x="56" y="1"/>
                    <a:pt x="25" y="27"/>
                    <a:pt x="14" y="60"/>
                  </a:cubicBezTo>
                  <a:cubicBezTo>
                    <a:pt x="1" y="103"/>
                    <a:pt x="28" y="157"/>
                    <a:pt x="72" y="174"/>
                  </a:cubicBezTo>
                  <a:cubicBezTo>
                    <a:pt x="112" y="174"/>
                    <a:pt x="170" y="157"/>
                    <a:pt x="183" y="103"/>
                  </a:cubicBezTo>
                  <a:cubicBezTo>
                    <a:pt x="183" y="60"/>
                    <a:pt x="170" y="19"/>
                    <a:pt x="112" y="6"/>
                  </a:cubicBezTo>
                  <a:cubicBezTo>
                    <a:pt x="104" y="2"/>
                    <a:pt x="96" y="1"/>
                    <a:pt x="89"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7822949" y="1536975"/>
              <a:ext cx="25927" cy="25202"/>
            </a:xfrm>
            <a:custGeom>
              <a:rect b="b" l="l" r="r" t="t"/>
              <a:pathLst>
                <a:path extrusionOk="0" h="139" w="143">
                  <a:moveTo>
                    <a:pt x="85" y="0"/>
                  </a:moveTo>
                  <a:cubicBezTo>
                    <a:pt x="85" y="0"/>
                    <a:pt x="72" y="14"/>
                    <a:pt x="58" y="41"/>
                  </a:cubicBezTo>
                  <a:cubicBezTo>
                    <a:pt x="31" y="41"/>
                    <a:pt x="1" y="41"/>
                    <a:pt x="1" y="54"/>
                  </a:cubicBezTo>
                  <a:cubicBezTo>
                    <a:pt x="1" y="54"/>
                    <a:pt x="14" y="71"/>
                    <a:pt x="45" y="84"/>
                  </a:cubicBezTo>
                  <a:lnTo>
                    <a:pt x="45" y="138"/>
                  </a:lnTo>
                  <a:cubicBezTo>
                    <a:pt x="58" y="138"/>
                    <a:pt x="72" y="111"/>
                    <a:pt x="85" y="84"/>
                  </a:cubicBezTo>
                  <a:cubicBezTo>
                    <a:pt x="100" y="91"/>
                    <a:pt x="111" y="95"/>
                    <a:pt x="120" y="95"/>
                  </a:cubicBezTo>
                  <a:cubicBezTo>
                    <a:pt x="129" y="95"/>
                    <a:pt x="136" y="91"/>
                    <a:pt x="143" y="84"/>
                  </a:cubicBezTo>
                  <a:lnTo>
                    <a:pt x="85" y="54"/>
                  </a:lnTo>
                  <a:cubicBezTo>
                    <a:pt x="99" y="27"/>
                    <a:pt x="99" y="0"/>
                    <a:pt x="85"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7"/>
            <p:cNvSpPr/>
            <p:nvPr/>
          </p:nvSpPr>
          <p:spPr>
            <a:xfrm>
              <a:off x="7576008" y="1521564"/>
              <a:ext cx="71798" cy="104796"/>
            </a:xfrm>
            <a:custGeom>
              <a:rect b="b" l="l" r="r" t="t"/>
              <a:pathLst>
                <a:path extrusionOk="0" h="578" w="396">
                  <a:moveTo>
                    <a:pt x="227" y="1"/>
                  </a:moveTo>
                  <a:cubicBezTo>
                    <a:pt x="142" y="1"/>
                    <a:pt x="72" y="55"/>
                    <a:pt x="72" y="139"/>
                  </a:cubicBezTo>
                  <a:lnTo>
                    <a:pt x="14" y="547"/>
                  </a:lnTo>
                  <a:cubicBezTo>
                    <a:pt x="1" y="560"/>
                    <a:pt x="14" y="577"/>
                    <a:pt x="28" y="577"/>
                  </a:cubicBezTo>
                  <a:lnTo>
                    <a:pt x="338" y="547"/>
                  </a:lnTo>
                  <a:cubicBezTo>
                    <a:pt x="352" y="547"/>
                    <a:pt x="352" y="547"/>
                    <a:pt x="352" y="534"/>
                  </a:cubicBezTo>
                  <a:lnTo>
                    <a:pt x="382" y="169"/>
                  </a:lnTo>
                  <a:cubicBezTo>
                    <a:pt x="395" y="72"/>
                    <a:pt x="311" y="1"/>
                    <a:pt x="2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7"/>
            <p:cNvSpPr/>
            <p:nvPr/>
          </p:nvSpPr>
          <p:spPr>
            <a:xfrm>
              <a:off x="7596314" y="1530810"/>
              <a:ext cx="41157" cy="37349"/>
            </a:xfrm>
            <a:custGeom>
              <a:rect b="b" l="l" r="r" t="t"/>
              <a:pathLst>
                <a:path extrusionOk="0" h="206" w="227">
                  <a:moveTo>
                    <a:pt x="112" y="1"/>
                  </a:moveTo>
                  <a:cubicBezTo>
                    <a:pt x="103" y="1"/>
                    <a:pt x="94" y="2"/>
                    <a:pt x="84" y="4"/>
                  </a:cubicBezTo>
                  <a:cubicBezTo>
                    <a:pt x="30" y="21"/>
                    <a:pt x="0" y="75"/>
                    <a:pt x="17" y="132"/>
                  </a:cubicBezTo>
                  <a:cubicBezTo>
                    <a:pt x="29" y="167"/>
                    <a:pt x="71" y="205"/>
                    <a:pt x="120" y="205"/>
                  </a:cubicBezTo>
                  <a:cubicBezTo>
                    <a:pt x="127" y="205"/>
                    <a:pt x="135" y="204"/>
                    <a:pt x="142" y="203"/>
                  </a:cubicBezTo>
                  <a:cubicBezTo>
                    <a:pt x="186" y="189"/>
                    <a:pt x="226" y="132"/>
                    <a:pt x="213" y="75"/>
                  </a:cubicBezTo>
                  <a:cubicBezTo>
                    <a:pt x="201" y="29"/>
                    <a:pt x="159" y="1"/>
                    <a:pt x="112"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7"/>
            <p:cNvSpPr/>
            <p:nvPr/>
          </p:nvSpPr>
          <p:spPr>
            <a:xfrm>
              <a:off x="7599397" y="1533530"/>
              <a:ext cx="33179" cy="31729"/>
            </a:xfrm>
            <a:custGeom>
              <a:rect b="b" l="l" r="r" t="t"/>
              <a:pathLst>
                <a:path extrusionOk="0" h="175" w="183">
                  <a:moveTo>
                    <a:pt x="94" y="1"/>
                  </a:moveTo>
                  <a:cubicBezTo>
                    <a:pt x="85" y="1"/>
                    <a:pt x="76" y="2"/>
                    <a:pt x="67" y="6"/>
                  </a:cubicBezTo>
                  <a:cubicBezTo>
                    <a:pt x="27" y="19"/>
                    <a:pt x="0" y="60"/>
                    <a:pt x="13" y="103"/>
                  </a:cubicBezTo>
                  <a:cubicBezTo>
                    <a:pt x="27" y="157"/>
                    <a:pt x="67" y="174"/>
                    <a:pt x="111" y="174"/>
                  </a:cubicBezTo>
                  <a:cubicBezTo>
                    <a:pt x="169" y="157"/>
                    <a:pt x="182" y="103"/>
                    <a:pt x="182" y="60"/>
                  </a:cubicBezTo>
                  <a:cubicBezTo>
                    <a:pt x="171" y="27"/>
                    <a:pt x="132" y="1"/>
                    <a:pt x="94"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7"/>
            <p:cNvSpPr/>
            <p:nvPr/>
          </p:nvSpPr>
          <p:spPr>
            <a:xfrm>
              <a:off x="7604111" y="1536975"/>
              <a:ext cx="25927" cy="25202"/>
            </a:xfrm>
            <a:custGeom>
              <a:rect b="b" l="l" r="r" t="t"/>
              <a:pathLst>
                <a:path extrusionOk="0" h="139" w="143">
                  <a:moveTo>
                    <a:pt x="41" y="0"/>
                  </a:moveTo>
                  <a:lnTo>
                    <a:pt x="41" y="54"/>
                  </a:lnTo>
                  <a:cubicBezTo>
                    <a:pt x="14" y="71"/>
                    <a:pt x="1" y="84"/>
                    <a:pt x="1" y="84"/>
                  </a:cubicBezTo>
                  <a:cubicBezTo>
                    <a:pt x="1" y="91"/>
                    <a:pt x="8" y="95"/>
                    <a:pt x="18" y="95"/>
                  </a:cubicBezTo>
                  <a:cubicBezTo>
                    <a:pt x="29" y="95"/>
                    <a:pt x="43" y="91"/>
                    <a:pt x="58" y="84"/>
                  </a:cubicBezTo>
                  <a:cubicBezTo>
                    <a:pt x="72" y="111"/>
                    <a:pt x="85" y="138"/>
                    <a:pt x="85" y="138"/>
                  </a:cubicBezTo>
                  <a:cubicBezTo>
                    <a:pt x="99" y="125"/>
                    <a:pt x="99" y="111"/>
                    <a:pt x="85" y="84"/>
                  </a:cubicBezTo>
                  <a:cubicBezTo>
                    <a:pt x="112" y="71"/>
                    <a:pt x="143" y="54"/>
                    <a:pt x="143" y="54"/>
                  </a:cubicBezTo>
                  <a:cubicBezTo>
                    <a:pt x="126" y="41"/>
                    <a:pt x="112" y="41"/>
                    <a:pt x="85" y="41"/>
                  </a:cubicBezTo>
                  <a:cubicBezTo>
                    <a:pt x="72" y="14"/>
                    <a:pt x="58" y="0"/>
                    <a:pt x="41" y="0"/>
                  </a:cubicBez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7"/>
            <p:cNvSpPr/>
            <p:nvPr/>
          </p:nvSpPr>
          <p:spPr>
            <a:xfrm>
              <a:off x="8075510" y="1955977"/>
              <a:ext cx="20306" cy="52398"/>
            </a:xfrm>
            <a:custGeom>
              <a:rect b="b" l="l" r="r" t="t"/>
              <a:pathLst>
                <a:path extrusionOk="0" h="289" w="112">
                  <a:moveTo>
                    <a:pt x="43" y="0"/>
                  </a:moveTo>
                  <a:cubicBezTo>
                    <a:pt x="36" y="0"/>
                    <a:pt x="31" y="2"/>
                    <a:pt x="27" y="5"/>
                  </a:cubicBezTo>
                  <a:cubicBezTo>
                    <a:pt x="14" y="19"/>
                    <a:pt x="0" y="36"/>
                    <a:pt x="0" y="49"/>
                  </a:cubicBezTo>
                  <a:lnTo>
                    <a:pt x="0" y="258"/>
                  </a:lnTo>
                  <a:cubicBezTo>
                    <a:pt x="0" y="276"/>
                    <a:pt x="15" y="289"/>
                    <a:pt x="34" y="289"/>
                  </a:cubicBezTo>
                  <a:cubicBezTo>
                    <a:pt x="46" y="289"/>
                    <a:pt x="59" y="284"/>
                    <a:pt x="71" y="272"/>
                  </a:cubicBezTo>
                  <a:lnTo>
                    <a:pt x="112" y="245"/>
                  </a:lnTo>
                  <a:lnTo>
                    <a:pt x="112" y="49"/>
                  </a:lnTo>
                  <a:lnTo>
                    <a:pt x="98" y="36"/>
                  </a:lnTo>
                  <a:cubicBezTo>
                    <a:pt x="88" y="13"/>
                    <a:pt x="62" y="0"/>
                    <a:pt x="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7"/>
            <p:cNvSpPr/>
            <p:nvPr/>
          </p:nvSpPr>
          <p:spPr>
            <a:xfrm>
              <a:off x="7357170" y="1955977"/>
              <a:ext cx="17949" cy="52398"/>
            </a:xfrm>
            <a:custGeom>
              <a:rect b="b" l="l" r="r" t="t"/>
              <a:pathLst>
                <a:path extrusionOk="0" h="289" w="99">
                  <a:moveTo>
                    <a:pt x="62" y="0"/>
                  </a:moveTo>
                  <a:cubicBezTo>
                    <a:pt x="41" y="0"/>
                    <a:pt x="21" y="13"/>
                    <a:pt x="1" y="36"/>
                  </a:cubicBezTo>
                  <a:lnTo>
                    <a:pt x="1" y="49"/>
                  </a:lnTo>
                  <a:lnTo>
                    <a:pt x="1" y="245"/>
                  </a:lnTo>
                  <a:lnTo>
                    <a:pt x="41" y="272"/>
                  </a:lnTo>
                  <a:cubicBezTo>
                    <a:pt x="53" y="284"/>
                    <a:pt x="65" y="289"/>
                    <a:pt x="74" y="289"/>
                  </a:cubicBezTo>
                  <a:cubicBezTo>
                    <a:pt x="89" y="289"/>
                    <a:pt x="99" y="276"/>
                    <a:pt x="99" y="258"/>
                  </a:cubicBezTo>
                  <a:lnTo>
                    <a:pt x="99" y="49"/>
                  </a:lnTo>
                  <a:cubicBezTo>
                    <a:pt x="99" y="36"/>
                    <a:pt x="99" y="19"/>
                    <a:pt x="85" y="5"/>
                  </a:cubicBezTo>
                  <a:cubicBezTo>
                    <a:pt x="77" y="2"/>
                    <a:pt x="6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7"/>
            <p:cNvSpPr/>
            <p:nvPr/>
          </p:nvSpPr>
          <p:spPr>
            <a:xfrm>
              <a:off x="6358528" y="3075550"/>
              <a:ext cx="1011696" cy="957304"/>
            </a:xfrm>
            <a:custGeom>
              <a:rect b="b" l="l" r="r" t="t"/>
              <a:pathLst>
                <a:path extrusionOk="0" h="5280" w="5580">
                  <a:moveTo>
                    <a:pt x="1094" y="0"/>
                  </a:moveTo>
                  <a:cubicBezTo>
                    <a:pt x="909" y="0"/>
                    <a:pt x="708" y="33"/>
                    <a:pt x="492" y="111"/>
                  </a:cubicBezTo>
                  <a:cubicBezTo>
                    <a:pt x="492" y="111"/>
                    <a:pt x="465" y="222"/>
                    <a:pt x="408" y="377"/>
                  </a:cubicBezTo>
                  <a:cubicBezTo>
                    <a:pt x="354" y="533"/>
                    <a:pt x="283" y="715"/>
                    <a:pt x="199" y="924"/>
                  </a:cubicBezTo>
                  <a:cubicBezTo>
                    <a:pt x="0" y="1375"/>
                    <a:pt x="270" y="1487"/>
                    <a:pt x="408" y="1642"/>
                  </a:cubicBezTo>
                  <a:cubicBezTo>
                    <a:pt x="563" y="1797"/>
                    <a:pt x="1082" y="2387"/>
                    <a:pt x="2164" y="3354"/>
                  </a:cubicBezTo>
                  <a:cubicBezTo>
                    <a:pt x="2896" y="4015"/>
                    <a:pt x="4063" y="4649"/>
                    <a:pt x="4750" y="5000"/>
                  </a:cubicBezTo>
                  <a:lnTo>
                    <a:pt x="5310" y="5279"/>
                  </a:lnTo>
                  <a:lnTo>
                    <a:pt x="5580" y="4113"/>
                  </a:lnTo>
                  <a:lnTo>
                    <a:pt x="5270" y="3890"/>
                  </a:lnTo>
                  <a:cubicBezTo>
                    <a:pt x="5158" y="3806"/>
                    <a:pt x="5030" y="3722"/>
                    <a:pt x="4889" y="3607"/>
                  </a:cubicBezTo>
                  <a:cubicBezTo>
                    <a:pt x="4272" y="3115"/>
                    <a:pt x="3473" y="2330"/>
                    <a:pt x="3287" y="2050"/>
                  </a:cubicBezTo>
                  <a:cubicBezTo>
                    <a:pt x="3105" y="1766"/>
                    <a:pt x="2781" y="1234"/>
                    <a:pt x="2657" y="1025"/>
                  </a:cubicBezTo>
                  <a:cubicBezTo>
                    <a:pt x="2630" y="967"/>
                    <a:pt x="2599" y="924"/>
                    <a:pt x="2599" y="924"/>
                  </a:cubicBezTo>
                  <a:cubicBezTo>
                    <a:pt x="2599" y="924"/>
                    <a:pt x="2072" y="0"/>
                    <a:pt x="1094" y="0"/>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7"/>
            <p:cNvSpPr/>
            <p:nvPr/>
          </p:nvSpPr>
          <p:spPr>
            <a:xfrm>
              <a:off x="7219739" y="3729527"/>
              <a:ext cx="150485" cy="303327"/>
            </a:xfrm>
            <a:custGeom>
              <a:rect b="b" l="l" r="r" t="t"/>
              <a:pathLst>
                <a:path extrusionOk="0" h="1673" w="830">
                  <a:moveTo>
                    <a:pt x="139" y="0"/>
                  </a:moveTo>
                  <a:cubicBezTo>
                    <a:pt x="125" y="267"/>
                    <a:pt x="71" y="914"/>
                    <a:pt x="0" y="1393"/>
                  </a:cubicBezTo>
                  <a:lnTo>
                    <a:pt x="560" y="1672"/>
                  </a:lnTo>
                  <a:lnTo>
                    <a:pt x="830" y="506"/>
                  </a:lnTo>
                  <a:lnTo>
                    <a:pt x="520" y="283"/>
                  </a:lnTo>
                  <a:cubicBezTo>
                    <a:pt x="408" y="199"/>
                    <a:pt x="280" y="115"/>
                    <a:pt x="139"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7"/>
            <p:cNvSpPr/>
            <p:nvPr/>
          </p:nvSpPr>
          <p:spPr>
            <a:xfrm>
              <a:off x="6432320" y="3075550"/>
              <a:ext cx="407942" cy="185840"/>
            </a:xfrm>
            <a:custGeom>
              <a:rect b="b" l="l" r="r" t="t"/>
              <a:pathLst>
                <a:path extrusionOk="0" h="1025" w="2250">
                  <a:moveTo>
                    <a:pt x="687" y="0"/>
                  </a:moveTo>
                  <a:cubicBezTo>
                    <a:pt x="502" y="0"/>
                    <a:pt x="301" y="33"/>
                    <a:pt x="85" y="111"/>
                  </a:cubicBezTo>
                  <a:cubicBezTo>
                    <a:pt x="85" y="111"/>
                    <a:pt x="58" y="222"/>
                    <a:pt x="1" y="377"/>
                  </a:cubicBezTo>
                  <a:cubicBezTo>
                    <a:pt x="282" y="295"/>
                    <a:pt x="521" y="261"/>
                    <a:pt x="726" y="261"/>
                  </a:cubicBezTo>
                  <a:cubicBezTo>
                    <a:pt x="1291" y="261"/>
                    <a:pt x="1597" y="516"/>
                    <a:pt x="1815" y="701"/>
                  </a:cubicBezTo>
                  <a:cubicBezTo>
                    <a:pt x="1953" y="812"/>
                    <a:pt x="2108" y="924"/>
                    <a:pt x="2250" y="1025"/>
                  </a:cubicBezTo>
                  <a:cubicBezTo>
                    <a:pt x="2223" y="967"/>
                    <a:pt x="2192" y="924"/>
                    <a:pt x="2192" y="924"/>
                  </a:cubicBezTo>
                  <a:cubicBezTo>
                    <a:pt x="2192" y="924"/>
                    <a:pt x="1665" y="0"/>
                    <a:pt x="687"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7"/>
            <p:cNvSpPr/>
            <p:nvPr/>
          </p:nvSpPr>
          <p:spPr>
            <a:xfrm>
              <a:off x="8118843" y="3846832"/>
              <a:ext cx="412837" cy="445835"/>
            </a:xfrm>
            <a:custGeom>
              <a:rect b="b" l="l" r="r" t="t"/>
              <a:pathLst>
                <a:path extrusionOk="0" h="2459" w="2277">
                  <a:moveTo>
                    <a:pt x="1012" y="1"/>
                  </a:moveTo>
                  <a:cubicBezTo>
                    <a:pt x="1012" y="1"/>
                    <a:pt x="982" y="28"/>
                    <a:pt x="928" y="85"/>
                  </a:cubicBezTo>
                  <a:cubicBezTo>
                    <a:pt x="871" y="125"/>
                    <a:pt x="813" y="183"/>
                    <a:pt x="742" y="226"/>
                  </a:cubicBezTo>
                  <a:cubicBezTo>
                    <a:pt x="591" y="338"/>
                    <a:pt x="449" y="564"/>
                    <a:pt x="281" y="870"/>
                  </a:cubicBezTo>
                  <a:cubicBezTo>
                    <a:pt x="98" y="1181"/>
                    <a:pt x="28" y="1292"/>
                    <a:pt x="14" y="1447"/>
                  </a:cubicBezTo>
                  <a:cubicBezTo>
                    <a:pt x="1" y="1602"/>
                    <a:pt x="139" y="1659"/>
                    <a:pt x="196" y="1659"/>
                  </a:cubicBezTo>
                  <a:cubicBezTo>
                    <a:pt x="196" y="1659"/>
                    <a:pt x="152" y="1727"/>
                    <a:pt x="98" y="1798"/>
                  </a:cubicBezTo>
                  <a:cubicBezTo>
                    <a:pt x="55" y="1855"/>
                    <a:pt x="1" y="1939"/>
                    <a:pt x="14" y="1980"/>
                  </a:cubicBezTo>
                  <a:cubicBezTo>
                    <a:pt x="14" y="2066"/>
                    <a:pt x="53" y="2221"/>
                    <a:pt x="180" y="2221"/>
                  </a:cubicBezTo>
                  <a:cubicBezTo>
                    <a:pt x="202" y="2221"/>
                    <a:pt x="226" y="2216"/>
                    <a:pt x="254" y="2205"/>
                  </a:cubicBezTo>
                  <a:lnTo>
                    <a:pt x="267" y="2192"/>
                  </a:lnTo>
                  <a:lnTo>
                    <a:pt x="267" y="2192"/>
                  </a:lnTo>
                  <a:cubicBezTo>
                    <a:pt x="267" y="2192"/>
                    <a:pt x="237" y="2249"/>
                    <a:pt x="254" y="2317"/>
                  </a:cubicBezTo>
                  <a:cubicBezTo>
                    <a:pt x="267" y="2361"/>
                    <a:pt x="294" y="2401"/>
                    <a:pt x="351" y="2431"/>
                  </a:cubicBezTo>
                  <a:cubicBezTo>
                    <a:pt x="383" y="2451"/>
                    <a:pt x="412" y="2459"/>
                    <a:pt x="441" y="2459"/>
                  </a:cubicBezTo>
                  <a:cubicBezTo>
                    <a:pt x="536" y="2459"/>
                    <a:pt x="616" y="2365"/>
                    <a:pt x="702" y="2290"/>
                  </a:cubicBezTo>
                  <a:lnTo>
                    <a:pt x="702" y="2290"/>
                  </a:lnTo>
                  <a:cubicBezTo>
                    <a:pt x="688" y="2317"/>
                    <a:pt x="688" y="2361"/>
                    <a:pt x="702" y="2388"/>
                  </a:cubicBezTo>
                  <a:cubicBezTo>
                    <a:pt x="715" y="2401"/>
                    <a:pt x="729" y="2418"/>
                    <a:pt x="759" y="2431"/>
                  </a:cubicBezTo>
                  <a:cubicBezTo>
                    <a:pt x="767" y="2433"/>
                    <a:pt x="776" y="2434"/>
                    <a:pt x="785" y="2434"/>
                  </a:cubicBezTo>
                  <a:cubicBezTo>
                    <a:pt x="907" y="2434"/>
                    <a:pt x="1141" y="2279"/>
                    <a:pt x="1363" y="2135"/>
                  </a:cubicBezTo>
                  <a:cubicBezTo>
                    <a:pt x="1585" y="1980"/>
                    <a:pt x="1713" y="1841"/>
                    <a:pt x="1838" y="1558"/>
                  </a:cubicBezTo>
                  <a:cubicBezTo>
                    <a:pt x="1909" y="1420"/>
                    <a:pt x="2007" y="1278"/>
                    <a:pt x="2007" y="1278"/>
                  </a:cubicBezTo>
                  <a:cubicBezTo>
                    <a:pt x="2007" y="1278"/>
                    <a:pt x="2037" y="1208"/>
                    <a:pt x="2077" y="1123"/>
                  </a:cubicBezTo>
                  <a:cubicBezTo>
                    <a:pt x="2121" y="1039"/>
                    <a:pt x="2192" y="941"/>
                    <a:pt x="2276" y="870"/>
                  </a:cubicBezTo>
                  <a:cubicBezTo>
                    <a:pt x="2276" y="870"/>
                    <a:pt x="2024" y="28"/>
                    <a:pt x="101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7"/>
            <p:cNvSpPr/>
            <p:nvPr/>
          </p:nvSpPr>
          <p:spPr>
            <a:xfrm>
              <a:off x="8286915" y="3846832"/>
              <a:ext cx="244765" cy="203790"/>
            </a:xfrm>
            <a:custGeom>
              <a:rect b="b" l="l" r="r" t="t"/>
              <a:pathLst>
                <a:path extrusionOk="0" h="1124" w="1350">
                  <a:moveTo>
                    <a:pt x="85" y="1"/>
                  </a:moveTo>
                  <a:cubicBezTo>
                    <a:pt x="85" y="1"/>
                    <a:pt x="55" y="28"/>
                    <a:pt x="1" y="85"/>
                  </a:cubicBezTo>
                  <a:cubicBezTo>
                    <a:pt x="267" y="142"/>
                    <a:pt x="857" y="351"/>
                    <a:pt x="1150" y="1123"/>
                  </a:cubicBezTo>
                  <a:cubicBezTo>
                    <a:pt x="1194" y="1039"/>
                    <a:pt x="1265" y="941"/>
                    <a:pt x="1349" y="870"/>
                  </a:cubicBezTo>
                  <a:cubicBezTo>
                    <a:pt x="1349" y="870"/>
                    <a:pt x="1097" y="28"/>
                    <a:pt x="85"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7"/>
            <p:cNvSpPr/>
            <p:nvPr/>
          </p:nvSpPr>
          <p:spPr>
            <a:xfrm>
              <a:off x="8136611" y="3984445"/>
              <a:ext cx="127278" cy="188378"/>
            </a:xfrm>
            <a:custGeom>
              <a:rect b="b" l="l" r="r" t="t"/>
              <a:pathLst>
                <a:path extrusionOk="0" h="1039" w="702">
                  <a:moveTo>
                    <a:pt x="702" y="0"/>
                  </a:moveTo>
                  <a:lnTo>
                    <a:pt x="702" y="0"/>
                  </a:lnTo>
                  <a:cubicBezTo>
                    <a:pt x="675" y="41"/>
                    <a:pt x="338" y="816"/>
                    <a:pt x="98" y="900"/>
                  </a:cubicBezTo>
                  <a:cubicBezTo>
                    <a:pt x="98" y="900"/>
                    <a:pt x="54" y="968"/>
                    <a:pt x="0" y="1039"/>
                  </a:cubicBezTo>
                  <a:cubicBezTo>
                    <a:pt x="54" y="1025"/>
                    <a:pt x="156" y="998"/>
                    <a:pt x="240" y="900"/>
                  </a:cubicBezTo>
                  <a:cubicBezTo>
                    <a:pt x="392" y="732"/>
                    <a:pt x="590" y="280"/>
                    <a:pt x="702"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7"/>
            <p:cNvSpPr/>
            <p:nvPr/>
          </p:nvSpPr>
          <p:spPr>
            <a:xfrm>
              <a:off x="8162175" y="4058418"/>
              <a:ext cx="147584" cy="208504"/>
            </a:xfrm>
            <a:custGeom>
              <a:rect b="b" l="l" r="r" t="t"/>
              <a:pathLst>
                <a:path extrusionOk="0" h="1150" w="814">
                  <a:moveTo>
                    <a:pt x="814" y="0"/>
                  </a:moveTo>
                  <a:cubicBezTo>
                    <a:pt x="813" y="0"/>
                    <a:pt x="308" y="728"/>
                    <a:pt x="166" y="897"/>
                  </a:cubicBezTo>
                  <a:cubicBezTo>
                    <a:pt x="116" y="950"/>
                    <a:pt x="75" y="992"/>
                    <a:pt x="26" y="1030"/>
                  </a:cubicBezTo>
                  <a:lnTo>
                    <a:pt x="26" y="1030"/>
                  </a:lnTo>
                  <a:cubicBezTo>
                    <a:pt x="27" y="1027"/>
                    <a:pt x="28" y="1025"/>
                    <a:pt x="28" y="1025"/>
                  </a:cubicBezTo>
                  <a:lnTo>
                    <a:pt x="28" y="1025"/>
                  </a:lnTo>
                  <a:lnTo>
                    <a:pt x="15" y="1038"/>
                  </a:lnTo>
                  <a:cubicBezTo>
                    <a:pt x="18" y="1036"/>
                    <a:pt x="22" y="1033"/>
                    <a:pt x="26" y="1030"/>
                  </a:cubicBezTo>
                  <a:lnTo>
                    <a:pt x="26" y="1030"/>
                  </a:lnTo>
                  <a:cubicBezTo>
                    <a:pt x="19" y="1045"/>
                    <a:pt x="1" y="1094"/>
                    <a:pt x="15" y="1150"/>
                  </a:cubicBezTo>
                  <a:cubicBezTo>
                    <a:pt x="99" y="1082"/>
                    <a:pt x="197" y="954"/>
                    <a:pt x="321" y="799"/>
                  </a:cubicBezTo>
                  <a:cubicBezTo>
                    <a:pt x="561" y="475"/>
                    <a:pt x="813" y="0"/>
                    <a:pt x="814"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7"/>
            <p:cNvSpPr/>
            <p:nvPr/>
          </p:nvSpPr>
          <p:spPr>
            <a:xfrm>
              <a:off x="8243582" y="4124414"/>
              <a:ext cx="120026" cy="155381"/>
            </a:xfrm>
            <a:custGeom>
              <a:rect b="b" l="l" r="r" t="t"/>
              <a:pathLst>
                <a:path extrusionOk="0" h="857" w="662">
                  <a:moveTo>
                    <a:pt x="661" y="0"/>
                  </a:moveTo>
                  <a:cubicBezTo>
                    <a:pt x="661" y="0"/>
                    <a:pt x="240" y="550"/>
                    <a:pt x="14" y="759"/>
                  </a:cubicBezTo>
                  <a:cubicBezTo>
                    <a:pt x="0" y="786"/>
                    <a:pt x="0" y="830"/>
                    <a:pt x="14" y="857"/>
                  </a:cubicBezTo>
                  <a:cubicBezTo>
                    <a:pt x="156" y="718"/>
                    <a:pt x="493" y="337"/>
                    <a:pt x="661"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7"/>
            <p:cNvSpPr/>
            <p:nvPr/>
          </p:nvSpPr>
          <p:spPr>
            <a:xfrm>
              <a:off x="7308579" y="3717379"/>
              <a:ext cx="127640" cy="91198"/>
            </a:xfrm>
            <a:custGeom>
              <a:rect b="b" l="l" r="r" t="t"/>
              <a:pathLst>
                <a:path extrusionOk="0" h="503" w="704">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7"/>
            <p:cNvSpPr/>
            <p:nvPr/>
          </p:nvSpPr>
          <p:spPr>
            <a:xfrm>
              <a:off x="7308579" y="3717379"/>
              <a:ext cx="127640" cy="91198"/>
            </a:xfrm>
            <a:custGeom>
              <a:rect b="b" l="l" r="r" t="t"/>
              <a:pathLst>
                <a:path extrusionOk="0" h="503" w="704">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7"/>
            <p:cNvSpPr/>
            <p:nvPr/>
          </p:nvSpPr>
          <p:spPr>
            <a:xfrm>
              <a:off x="7270505" y="3737504"/>
              <a:ext cx="692595" cy="410480"/>
            </a:xfrm>
            <a:custGeom>
              <a:rect b="b" l="l" r="r" t="t"/>
              <a:pathLst>
                <a:path extrusionOk="0" h="2264" w="3820">
                  <a:moveTo>
                    <a:pt x="0" y="0"/>
                  </a:moveTo>
                  <a:cubicBezTo>
                    <a:pt x="0" y="0"/>
                    <a:pt x="71" y="462"/>
                    <a:pt x="57" y="1655"/>
                  </a:cubicBezTo>
                  <a:cubicBezTo>
                    <a:pt x="57" y="1655"/>
                    <a:pt x="156" y="1643"/>
                    <a:pt x="372" y="1643"/>
                  </a:cubicBezTo>
                  <a:cubicBezTo>
                    <a:pt x="480" y="1643"/>
                    <a:pt x="617" y="1646"/>
                    <a:pt x="786" y="1655"/>
                  </a:cubicBezTo>
                  <a:cubicBezTo>
                    <a:pt x="786" y="1655"/>
                    <a:pt x="1168" y="1779"/>
                    <a:pt x="1600" y="1779"/>
                  </a:cubicBezTo>
                  <a:cubicBezTo>
                    <a:pt x="1698" y="1779"/>
                    <a:pt x="1799" y="1772"/>
                    <a:pt x="1898" y="1757"/>
                  </a:cubicBezTo>
                  <a:cubicBezTo>
                    <a:pt x="1898" y="1757"/>
                    <a:pt x="2333" y="1784"/>
                    <a:pt x="2627" y="2050"/>
                  </a:cubicBezTo>
                  <a:cubicBezTo>
                    <a:pt x="2796" y="2209"/>
                    <a:pt x="2883" y="2264"/>
                    <a:pt x="2938" y="2264"/>
                  </a:cubicBezTo>
                  <a:cubicBezTo>
                    <a:pt x="2975" y="2264"/>
                    <a:pt x="2998" y="2239"/>
                    <a:pt x="3021" y="2205"/>
                  </a:cubicBezTo>
                  <a:cubicBezTo>
                    <a:pt x="3092" y="2121"/>
                    <a:pt x="2977" y="1855"/>
                    <a:pt x="2796" y="1686"/>
                  </a:cubicBezTo>
                  <a:lnTo>
                    <a:pt x="2796" y="1686"/>
                  </a:lnTo>
                  <a:cubicBezTo>
                    <a:pt x="2813" y="1701"/>
                    <a:pt x="2966" y="1771"/>
                    <a:pt x="3119" y="1854"/>
                  </a:cubicBezTo>
                  <a:cubicBezTo>
                    <a:pt x="3217" y="1895"/>
                    <a:pt x="3314" y="1952"/>
                    <a:pt x="3399" y="1993"/>
                  </a:cubicBezTo>
                  <a:cubicBezTo>
                    <a:pt x="3420" y="2003"/>
                    <a:pt x="3442" y="2008"/>
                    <a:pt x="3463" y="2008"/>
                  </a:cubicBezTo>
                  <a:cubicBezTo>
                    <a:pt x="3614" y="2008"/>
                    <a:pt x="3751" y="1776"/>
                    <a:pt x="3554" y="1628"/>
                  </a:cubicBezTo>
                  <a:cubicBezTo>
                    <a:pt x="3554" y="1628"/>
                    <a:pt x="3624" y="1628"/>
                    <a:pt x="3682" y="1601"/>
                  </a:cubicBezTo>
                  <a:cubicBezTo>
                    <a:pt x="3753" y="1588"/>
                    <a:pt x="3820" y="1517"/>
                    <a:pt x="3806" y="1389"/>
                  </a:cubicBezTo>
                  <a:cubicBezTo>
                    <a:pt x="3780" y="1123"/>
                    <a:pt x="3415" y="954"/>
                    <a:pt x="3385" y="954"/>
                  </a:cubicBezTo>
                  <a:cubicBezTo>
                    <a:pt x="3385" y="954"/>
                    <a:pt x="3415" y="914"/>
                    <a:pt x="3429" y="870"/>
                  </a:cubicBezTo>
                  <a:cubicBezTo>
                    <a:pt x="3456" y="799"/>
                    <a:pt x="3456" y="688"/>
                    <a:pt x="3331" y="590"/>
                  </a:cubicBezTo>
                  <a:cubicBezTo>
                    <a:pt x="3119" y="408"/>
                    <a:pt x="2657" y="253"/>
                    <a:pt x="2303" y="196"/>
                  </a:cubicBezTo>
                  <a:cubicBezTo>
                    <a:pt x="1952" y="138"/>
                    <a:pt x="1730" y="54"/>
                    <a:pt x="1517" y="54"/>
                  </a:cubicBezTo>
                  <a:cubicBezTo>
                    <a:pt x="1291" y="54"/>
                    <a:pt x="563" y="209"/>
                    <a:pt x="395" y="223"/>
                  </a:cubicBezTo>
                  <a:lnTo>
                    <a:pt x="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7"/>
            <p:cNvSpPr/>
            <p:nvPr/>
          </p:nvSpPr>
          <p:spPr>
            <a:xfrm>
              <a:off x="7270505" y="3737504"/>
              <a:ext cx="168253" cy="300245"/>
            </a:xfrm>
            <a:custGeom>
              <a:rect b="b" l="l" r="r" t="t"/>
              <a:pathLst>
                <a:path extrusionOk="0" h="1656" w="928">
                  <a:moveTo>
                    <a:pt x="0" y="0"/>
                  </a:moveTo>
                  <a:cubicBezTo>
                    <a:pt x="0" y="0"/>
                    <a:pt x="71" y="462"/>
                    <a:pt x="57" y="1655"/>
                  </a:cubicBezTo>
                  <a:cubicBezTo>
                    <a:pt x="57" y="1655"/>
                    <a:pt x="156" y="1643"/>
                    <a:pt x="372" y="1643"/>
                  </a:cubicBezTo>
                  <a:cubicBezTo>
                    <a:pt x="480" y="1643"/>
                    <a:pt x="617" y="1646"/>
                    <a:pt x="786" y="1655"/>
                  </a:cubicBezTo>
                  <a:cubicBezTo>
                    <a:pt x="927" y="631"/>
                    <a:pt x="395" y="223"/>
                    <a:pt x="395" y="223"/>
                  </a:cubicBezTo>
                  <a:lnTo>
                    <a:pt x="0" y="0"/>
                  </a:ln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7"/>
            <p:cNvSpPr/>
            <p:nvPr/>
          </p:nvSpPr>
          <p:spPr>
            <a:xfrm>
              <a:off x="7670288" y="3973929"/>
              <a:ext cx="165715" cy="99900"/>
            </a:xfrm>
            <a:custGeom>
              <a:rect b="b" l="l" r="r" t="t"/>
              <a:pathLst>
                <a:path extrusionOk="0" h="551" w="914">
                  <a:moveTo>
                    <a:pt x="0" y="1"/>
                  </a:moveTo>
                  <a:lnTo>
                    <a:pt x="590" y="382"/>
                  </a:lnTo>
                  <a:cubicBezTo>
                    <a:pt x="604" y="395"/>
                    <a:pt x="759" y="466"/>
                    <a:pt x="914" y="550"/>
                  </a:cubicBezTo>
                  <a:cubicBezTo>
                    <a:pt x="816" y="453"/>
                    <a:pt x="718" y="368"/>
                    <a:pt x="661" y="324"/>
                  </a:cubicBezTo>
                  <a:cubicBezTo>
                    <a:pt x="452" y="183"/>
                    <a:pt x="0" y="1"/>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7"/>
            <p:cNvSpPr/>
            <p:nvPr/>
          </p:nvSpPr>
          <p:spPr>
            <a:xfrm>
              <a:off x="7703286" y="3910471"/>
              <a:ext cx="234793" cy="122383"/>
            </a:xfrm>
            <a:custGeom>
              <a:rect b="b" l="l" r="r" t="t"/>
              <a:pathLst>
                <a:path extrusionOk="0" h="675" w="1295">
                  <a:moveTo>
                    <a:pt x="0" y="0"/>
                  </a:moveTo>
                  <a:cubicBezTo>
                    <a:pt x="661" y="267"/>
                    <a:pt x="1167" y="674"/>
                    <a:pt x="1167" y="674"/>
                  </a:cubicBezTo>
                  <a:cubicBezTo>
                    <a:pt x="1167" y="674"/>
                    <a:pt x="1237" y="674"/>
                    <a:pt x="1295" y="647"/>
                  </a:cubicBezTo>
                  <a:cubicBezTo>
                    <a:pt x="674" y="213"/>
                    <a:pt x="44" y="14"/>
                    <a:pt x="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7"/>
            <p:cNvSpPr/>
            <p:nvPr/>
          </p:nvSpPr>
          <p:spPr>
            <a:xfrm>
              <a:off x="7660497" y="3821087"/>
              <a:ext cx="231711" cy="89566"/>
            </a:xfrm>
            <a:custGeom>
              <a:rect b="b" l="l" r="r" t="t"/>
              <a:pathLst>
                <a:path extrusionOk="0" h="494" w="1278">
                  <a:moveTo>
                    <a:pt x="0" y="1"/>
                  </a:moveTo>
                  <a:lnTo>
                    <a:pt x="0" y="1"/>
                  </a:lnTo>
                  <a:cubicBezTo>
                    <a:pt x="293" y="85"/>
                    <a:pt x="1234" y="493"/>
                    <a:pt x="1234" y="493"/>
                  </a:cubicBezTo>
                  <a:cubicBezTo>
                    <a:pt x="1234" y="493"/>
                    <a:pt x="1264" y="453"/>
                    <a:pt x="1278" y="409"/>
                  </a:cubicBezTo>
                  <a:cubicBezTo>
                    <a:pt x="1180" y="368"/>
                    <a:pt x="1052" y="325"/>
                    <a:pt x="897" y="267"/>
                  </a:cubicBezTo>
                  <a:cubicBezTo>
                    <a:pt x="506" y="129"/>
                    <a:pt x="54" y="14"/>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7"/>
            <p:cNvSpPr/>
            <p:nvPr/>
          </p:nvSpPr>
          <p:spPr>
            <a:xfrm>
              <a:off x="7843799" y="4388942"/>
              <a:ext cx="132173" cy="754602"/>
            </a:xfrm>
            <a:custGeom>
              <a:rect b="b" l="l" r="r" t="t"/>
              <a:pathLst>
                <a:path extrusionOk="0" h="4162" w="729">
                  <a:moveTo>
                    <a:pt x="462" y="1"/>
                  </a:moveTo>
                  <a:cubicBezTo>
                    <a:pt x="462" y="1"/>
                    <a:pt x="321" y="2391"/>
                    <a:pt x="1" y="4161"/>
                  </a:cubicBezTo>
                  <a:lnTo>
                    <a:pt x="506" y="4161"/>
                  </a:lnTo>
                  <a:cubicBezTo>
                    <a:pt x="631" y="2782"/>
                    <a:pt x="729" y="874"/>
                    <a:pt x="462"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58"/>
          <p:cNvSpPr txBox="1"/>
          <p:nvPr>
            <p:ph idx="5" type="title"/>
          </p:nvPr>
        </p:nvSpPr>
        <p:spPr>
          <a:xfrm>
            <a:off x="1470500" y="449600"/>
            <a:ext cx="6193200" cy="9675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2017/18 Avg. Rush Attempts </a:t>
            </a:r>
            <a:endParaRPr/>
          </a:p>
          <a:p>
            <a:pPr indent="0" lvl="0" marL="0" rtl="0" algn="ctr">
              <a:spcBef>
                <a:spcPts val="0"/>
              </a:spcBef>
              <a:spcAft>
                <a:spcPts val="0"/>
              </a:spcAft>
              <a:buNone/>
            </a:pPr>
            <a:r>
              <a:rPr lang="en"/>
              <a:t>v. Salary</a:t>
            </a:r>
            <a:endParaRPr/>
          </a:p>
        </p:txBody>
      </p:sp>
      <p:grpSp>
        <p:nvGrpSpPr>
          <p:cNvPr id="1326" name="Google Shape;1326;p58"/>
          <p:cNvGrpSpPr/>
          <p:nvPr/>
        </p:nvGrpSpPr>
        <p:grpSpPr>
          <a:xfrm>
            <a:off x="462546" y="586560"/>
            <a:ext cx="7692853" cy="284588"/>
            <a:chOff x="1670343" y="992381"/>
            <a:chExt cx="6607845" cy="284589"/>
          </a:xfrm>
        </p:grpSpPr>
        <p:sp>
          <p:nvSpPr>
            <p:cNvPr id="1327" name="Google Shape;1327;p58"/>
            <p:cNvSpPr/>
            <p:nvPr/>
          </p:nvSpPr>
          <p:spPr>
            <a:xfrm>
              <a:off x="1670343"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7979537"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9" name="Google Shape;1329;p58"/>
          <p:cNvPicPr preferRelativeResize="0"/>
          <p:nvPr/>
        </p:nvPicPr>
        <p:blipFill>
          <a:blip r:embed="rId3">
            <a:alphaModFix/>
          </a:blip>
          <a:stretch>
            <a:fillRect/>
          </a:stretch>
        </p:blipFill>
        <p:spPr>
          <a:xfrm>
            <a:off x="0" y="2026400"/>
            <a:ext cx="4320799" cy="3117100"/>
          </a:xfrm>
          <a:prstGeom prst="rect">
            <a:avLst/>
          </a:prstGeom>
          <a:noFill/>
          <a:ln cap="flat" cmpd="sng" w="9525">
            <a:solidFill>
              <a:schemeClr val="dk2"/>
            </a:solidFill>
            <a:prstDash val="solid"/>
            <a:round/>
            <a:headEnd len="sm" w="sm" type="none"/>
            <a:tailEnd len="sm" w="sm" type="none"/>
          </a:ln>
        </p:spPr>
      </p:pic>
      <p:pic>
        <p:nvPicPr>
          <p:cNvPr id="1330" name="Google Shape;1330;p58"/>
          <p:cNvPicPr preferRelativeResize="0"/>
          <p:nvPr/>
        </p:nvPicPr>
        <p:blipFill rotWithShape="1">
          <a:blip r:embed="rId4">
            <a:alphaModFix/>
          </a:blip>
          <a:srcRect b="768" l="0" r="0" t="768"/>
          <a:stretch/>
        </p:blipFill>
        <p:spPr>
          <a:xfrm>
            <a:off x="4823200" y="2026400"/>
            <a:ext cx="4320800" cy="31171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59"/>
          <p:cNvSpPr txBox="1"/>
          <p:nvPr>
            <p:ph idx="5" type="title"/>
          </p:nvPr>
        </p:nvSpPr>
        <p:spPr>
          <a:xfrm>
            <a:off x="1470500" y="449600"/>
            <a:ext cx="6193200" cy="9675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Predicted Rush Attempts over Time</a:t>
            </a:r>
            <a:endParaRPr/>
          </a:p>
        </p:txBody>
      </p:sp>
      <p:grpSp>
        <p:nvGrpSpPr>
          <p:cNvPr id="1336" name="Google Shape;1336;p59"/>
          <p:cNvGrpSpPr/>
          <p:nvPr/>
        </p:nvGrpSpPr>
        <p:grpSpPr>
          <a:xfrm>
            <a:off x="1606281" y="586710"/>
            <a:ext cx="5931471" cy="284588"/>
            <a:chOff x="1617082" y="992381"/>
            <a:chExt cx="6703742" cy="284589"/>
          </a:xfrm>
        </p:grpSpPr>
        <p:sp>
          <p:nvSpPr>
            <p:cNvPr id="1337" name="Google Shape;1337;p59"/>
            <p:cNvSpPr/>
            <p:nvPr/>
          </p:nvSpPr>
          <p:spPr>
            <a:xfrm>
              <a:off x="1617082"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9"/>
            <p:cNvSpPr/>
            <p:nvPr/>
          </p:nvSpPr>
          <p:spPr>
            <a:xfrm>
              <a:off x="8022174"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9" name="Google Shape;1339;p59"/>
          <p:cNvPicPr preferRelativeResize="0"/>
          <p:nvPr/>
        </p:nvPicPr>
        <p:blipFill>
          <a:blip r:embed="rId3">
            <a:alphaModFix/>
          </a:blip>
          <a:stretch>
            <a:fillRect/>
          </a:stretch>
        </p:blipFill>
        <p:spPr>
          <a:xfrm>
            <a:off x="338138" y="1569500"/>
            <a:ext cx="8467725" cy="2971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60"/>
          <p:cNvSpPr txBox="1"/>
          <p:nvPr>
            <p:ph idx="5" type="title"/>
          </p:nvPr>
        </p:nvSpPr>
        <p:spPr>
          <a:xfrm>
            <a:off x="1117688" y="474025"/>
            <a:ext cx="7354800" cy="9675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Actual Vs Predicted Rush Attempts</a:t>
            </a:r>
            <a:endParaRPr/>
          </a:p>
        </p:txBody>
      </p:sp>
      <p:grpSp>
        <p:nvGrpSpPr>
          <p:cNvPr id="1345" name="Google Shape;1345;p60"/>
          <p:cNvGrpSpPr/>
          <p:nvPr/>
        </p:nvGrpSpPr>
        <p:grpSpPr>
          <a:xfrm>
            <a:off x="732956" y="586460"/>
            <a:ext cx="8124265" cy="284588"/>
            <a:chOff x="1617082" y="992381"/>
            <a:chExt cx="6703742" cy="284589"/>
          </a:xfrm>
        </p:grpSpPr>
        <p:sp>
          <p:nvSpPr>
            <p:cNvPr id="1346" name="Google Shape;1346;p60"/>
            <p:cNvSpPr/>
            <p:nvPr/>
          </p:nvSpPr>
          <p:spPr>
            <a:xfrm>
              <a:off x="1617082"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0"/>
            <p:cNvSpPr/>
            <p:nvPr/>
          </p:nvSpPr>
          <p:spPr>
            <a:xfrm>
              <a:off x="8022174"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8" name="Google Shape;1348;p60"/>
          <p:cNvPicPr preferRelativeResize="0"/>
          <p:nvPr/>
        </p:nvPicPr>
        <p:blipFill rotWithShape="1">
          <a:blip r:embed="rId3">
            <a:alphaModFix/>
          </a:blip>
          <a:srcRect b="0" l="0" r="0" t="0"/>
          <a:stretch/>
        </p:blipFill>
        <p:spPr>
          <a:xfrm>
            <a:off x="1509588" y="1088850"/>
            <a:ext cx="6124824" cy="3983575"/>
          </a:xfrm>
          <a:prstGeom prst="rect">
            <a:avLst/>
          </a:prstGeom>
          <a:noFill/>
          <a:ln cap="flat" cmpd="sng" w="9525">
            <a:solidFill>
              <a:schemeClr val="dk2"/>
            </a:solidFill>
            <a:prstDash val="solid"/>
            <a:round/>
            <a:headEnd len="sm" w="sm" type="none"/>
            <a:tailEnd len="sm" w="sm" type="none"/>
          </a:ln>
        </p:spPr>
      </p:pic>
      <p:cxnSp>
        <p:nvCxnSpPr>
          <p:cNvPr id="1349" name="Google Shape;1349;p60"/>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61"/>
          <p:cNvSpPr txBox="1"/>
          <p:nvPr>
            <p:ph idx="5" type="title"/>
          </p:nvPr>
        </p:nvSpPr>
        <p:spPr>
          <a:xfrm>
            <a:off x="1470500" y="449600"/>
            <a:ext cx="6193200" cy="9675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Rush Yards over Time</a:t>
            </a:r>
            <a:endParaRPr/>
          </a:p>
        </p:txBody>
      </p:sp>
      <p:grpSp>
        <p:nvGrpSpPr>
          <p:cNvPr id="1355" name="Google Shape;1355;p61"/>
          <p:cNvGrpSpPr/>
          <p:nvPr/>
        </p:nvGrpSpPr>
        <p:grpSpPr>
          <a:xfrm>
            <a:off x="1974056" y="586710"/>
            <a:ext cx="5158171" cy="284588"/>
            <a:chOff x="2032741" y="992381"/>
            <a:chExt cx="5829759" cy="284589"/>
          </a:xfrm>
        </p:grpSpPr>
        <p:sp>
          <p:nvSpPr>
            <p:cNvPr id="1356" name="Google Shape;1356;p61"/>
            <p:cNvSpPr/>
            <p:nvPr/>
          </p:nvSpPr>
          <p:spPr>
            <a:xfrm>
              <a:off x="2032741"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1"/>
            <p:cNvSpPr/>
            <p:nvPr/>
          </p:nvSpPr>
          <p:spPr>
            <a:xfrm>
              <a:off x="7563850"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8" name="Google Shape;1358;p61"/>
          <p:cNvPicPr preferRelativeResize="0"/>
          <p:nvPr/>
        </p:nvPicPr>
        <p:blipFill>
          <a:blip r:embed="rId3">
            <a:alphaModFix/>
          </a:blip>
          <a:stretch>
            <a:fillRect/>
          </a:stretch>
        </p:blipFill>
        <p:spPr>
          <a:xfrm>
            <a:off x="4949275" y="1900325"/>
            <a:ext cx="4194724" cy="3243175"/>
          </a:xfrm>
          <a:prstGeom prst="rect">
            <a:avLst/>
          </a:prstGeom>
          <a:noFill/>
          <a:ln cap="flat" cmpd="sng" w="9525">
            <a:solidFill>
              <a:schemeClr val="dk2"/>
            </a:solidFill>
            <a:prstDash val="solid"/>
            <a:round/>
            <a:headEnd len="sm" w="sm" type="none"/>
            <a:tailEnd len="sm" w="sm" type="none"/>
          </a:ln>
        </p:spPr>
      </p:pic>
      <p:pic>
        <p:nvPicPr>
          <p:cNvPr id="1359" name="Google Shape;1359;p61"/>
          <p:cNvPicPr preferRelativeResize="0"/>
          <p:nvPr/>
        </p:nvPicPr>
        <p:blipFill>
          <a:blip r:embed="rId4">
            <a:alphaModFix/>
          </a:blip>
          <a:stretch>
            <a:fillRect/>
          </a:stretch>
        </p:blipFill>
        <p:spPr>
          <a:xfrm>
            <a:off x="0" y="1900325"/>
            <a:ext cx="4398300" cy="3243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62"/>
          <p:cNvSpPr txBox="1"/>
          <p:nvPr/>
        </p:nvSpPr>
        <p:spPr>
          <a:xfrm rot="2051572">
            <a:off x="2599451" y="2172583"/>
            <a:ext cx="597352" cy="616990"/>
          </a:xfrm>
          <a:prstGeom prst="rect">
            <a:avLst/>
          </a:prstGeom>
          <a:noFill/>
          <a:ln>
            <a:noFill/>
          </a:ln>
          <a:effectLst>
            <a:outerShdw blurRad="42863" rotWithShape="0" algn="bl">
              <a:schemeClr val="lt2"/>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Alfa Slab One"/>
                <a:ea typeface="Alfa Slab One"/>
                <a:cs typeface="Alfa Slab One"/>
                <a:sym typeface="Alfa Slab One"/>
              </a:rPr>
              <a:t>T</a:t>
            </a:r>
            <a:r>
              <a:rPr lang="en" sz="900">
                <a:solidFill>
                  <a:schemeClr val="dk1"/>
                </a:solidFill>
                <a:latin typeface="Alfa Slab One"/>
                <a:ea typeface="Alfa Slab One"/>
                <a:cs typeface="Alfa Slab One"/>
                <a:sym typeface="Alfa Slab One"/>
              </a:rPr>
              <a:t>T</a:t>
            </a:r>
            <a:endParaRPr sz="900">
              <a:solidFill>
                <a:schemeClr val="dk1"/>
              </a:solidFill>
              <a:latin typeface="Alfa Slab One"/>
              <a:ea typeface="Alfa Slab One"/>
              <a:cs typeface="Alfa Slab One"/>
              <a:sym typeface="Alfa Slab One"/>
            </a:endParaRPr>
          </a:p>
        </p:txBody>
      </p:sp>
      <p:sp>
        <p:nvSpPr>
          <p:cNvPr id="1365" name="Google Shape;1365;p62"/>
          <p:cNvSpPr txBox="1"/>
          <p:nvPr>
            <p:ph idx="5" type="title"/>
          </p:nvPr>
        </p:nvSpPr>
        <p:spPr>
          <a:xfrm>
            <a:off x="1475400" y="449600"/>
            <a:ext cx="6193200" cy="9675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Fumbles v. Salary</a:t>
            </a:r>
            <a:endParaRPr/>
          </a:p>
        </p:txBody>
      </p:sp>
      <p:grpSp>
        <p:nvGrpSpPr>
          <p:cNvPr id="1366" name="Google Shape;1366;p62"/>
          <p:cNvGrpSpPr/>
          <p:nvPr/>
        </p:nvGrpSpPr>
        <p:grpSpPr>
          <a:xfrm>
            <a:off x="2455031" y="586710"/>
            <a:ext cx="4205646" cy="284588"/>
            <a:chOff x="2576338" y="992381"/>
            <a:chExt cx="4753217" cy="284589"/>
          </a:xfrm>
        </p:grpSpPr>
        <p:sp>
          <p:nvSpPr>
            <p:cNvPr id="1367" name="Google Shape;1367;p62"/>
            <p:cNvSpPr/>
            <p:nvPr/>
          </p:nvSpPr>
          <p:spPr>
            <a:xfrm>
              <a:off x="2576338"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2"/>
            <p:cNvSpPr/>
            <p:nvPr/>
          </p:nvSpPr>
          <p:spPr>
            <a:xfrm>
              <a:off x="7030904"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9" name="Google Shape;1369;p62"/>
          <p:cNvPicPr preferRelativeResize="0"/>
          <p:nvPr/>
        </p:nvPicPr>
        <p:blipFill>
          <a:blip r:embed="rId3">
            <a:alphaModFix amt="95000"/>
          </a:blip>
          <a:stretch>
            <a:fillRect/>
          </a:stretch>
        </p:blipFill>
        <p:spPr>
          <a:xfrm>
            <a:off x="2144875" y="1164675"/>
            <a:ext cx="4825950" cy="3867075"/>
          </a:xfrm>
          <a:prstGeom prst="rect">
            <a:avLst/>
          </a:prstGeom>
          <a:noFill/>
          <a:ln cap="flat" cmpd="sng" w="9525">
            <a:solidFill>
              <a:schemeClr val="dk2"/>
            </a:solidFill>
            <a:prstDash val="solid"/>
            <a:round/>
            <a:headEnd len="sm" w="sm" type="none"/>
            <a:tailEnd len="sm" w="sm" type="none"/>
          </a:ln>
        </p:spPr>
      </p:pic>
      <p:cxnSp>
        <p:nvCxnSpPr>
          <p:cNvPr id="1370" name="Google Shape;1370;p62"/>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grpSp>
        <p:nvGrpSpPr>
          <p:cNvPr id="1371" name="Google Shape;1371;p62"/>
          <p:cNvGrpSpPr/>
          <p:nvPr/>
        </p:nvGrpSpPr>
        <p:grpSpPr>
          <a:xfrm>
            <a:off x="903663" y="2792979"/>
            <a:ext cx="841748" cy="925308"/>
            <a:chOff x="2963725" y="1527825"/>
            <a:chExt cx="263425" cy="289575"/>
          </a:xfrm>
        </p:grpSpPr>
        <p:sp>
          <p:nvSpPr>
            <p:cNvPr id="1372" name="Google Shape;1372;p62"/>
            <p:cNvSpPr/>
            <p:nvPr/>
          </p:nvSpPr>
          <p:spPr>
            <a:xfrm>
              <a:off x="2963725" y="1527825"/>
              <a:ext cx="263425" cy="289575"/>
            </a:xfrm>
            <a:custGeom>
              <a:rect b="b" l="l" r="r" t="t"/>
              <a:pathLst>
                <a:path extrusionOk="0" h="11583" w="10537">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2"/>
            <p:cNvSpPr/>
            <p:nvPr/>
          </p:nvSpPr>
          <p:spPr>
            <a:xfrm>
              <a:off x="2963725" y="1527825"/>
              <a:ext cx="233150" cy="289525"/>
            </a:xfrm>
            <a:custGeom>
              <a:rect b="b" l="l" r="r" t="t"/>
              <a:pathLst>
                <a:path extrusionOk="0" h="11581" w="9326">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2"/>
            <p:cNvSpPr/>
            <p:nvPr/>
          </p:nvSpPr>
          <p:spPr>
            <a:xfrm>
              <a:off x="3077075" y="1542900"/>
              <a:ext cx="129675" cy="93475"/>
            </a:xfrm>
            <a:custGeom>
              <a:rect b="b" l="l" r="r" t="t"/>
              <a:pathLst>
                <a:path extrusionOk="0" h="3739" w="5187">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2"/>
            <p:cNvSpPr/>
            <p:nvPr/>
          </p:nvSpPr>
          <p:spPr>
            <a:xfrm>
              <a:off x="2983350" y="1720225"/>
              <a:ext cx="116950" cy="88175"/>
            </a:xfrm>
            <a:custGeom>
              <a:rect b="b" l="l" r="r" t="t"/>
              <a:pathLst>
                <a:path extrusionOk="0" h="3527" w="4678">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2"/>
            <p:cNvSpPr/>
            <p:nvPr/>
          </p:nvSpPr>
          <p:spPr>
            <a:xfrm>
              <a:off x="3038475" y="1610750"/>
              <a:ext cx="95950" cy="135875"/>
            </a:xfrm>
            <a:custGeom>
              <a:rect b="b" l="l" r="r" t="t"/>
              <a:pathLst>
                <a:path extrusionOk="0" h="5435" w="3838">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5"/>
          <p:cNvSpPr txBox="1"/>
          <p:nvPr>
            <p:ph type="title"/>
          </p:nvPr>
        </p:nvSpPr>
        <p:spPr>
          <a:xfrm>
            <a:off x="2644825" y="1303800"/>
            <a:ext cx="3828000" cy="12438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Team</a:t>
            </a:r>
            <a:endParaRPr/>
          </a:p>
          <a:p>
            <a:pPr indent="0" lvl="0" marL="0" rtl="0" algn="ctr">
              <a:spcBef>
                <a:spcPts val="0"/>
              </a:spcBef>
              <a:spcAft>
                <a:spcPts val="0"/>
              </a:spcAft>
              <a:buNone/>
            </a:pPr>
            <a:r>
              <a:rPr lang="en"/>
              <a:t>Members</a:t>
            </a:r>
            <a:endParaRPr/>
          </a:p>
        </p:txBody>
      </p:sp>
      <p:sp>
        <p:nvSpPr>
          <p:cNvPr id="496" name="Google Shape;496;p45"/>
          <p:cNvSpPr txBox="1"/>
          <p:nvPr>
            <p:ph idx="1" type="subTitle"/>
          </p:nvPr>
        </p:nvSpPr>
        <p:spPr>
          <a:xfrm>
            <a:off x="3225475" y="2684900"/>
            <a:ext cx="1311300" cy="914400"/>
          </a:xfrm>
          <a:prstGeom prst="rect">
            <a:avLst/>
          </a:prstGeom>
        </p:spPr>
        <p:txBody>
          <a:bodyPr anchorCtr="0" anchor="t" bIns="36575" lIns="36575" spcFirstLastPara="1" rIns="36575" wrap="square" tIns="36575">
            <a:noAutofit/>
          </a:bodyPr>
          <a:lstStyle/>
          <a:p>
            <a:pPr indent="0" lvl="0" marL="0" rtl="0" algn="l">
              <a:lnSpc>
                <a:spcPct val="150000"/>
              </a:lnSpc>
              <a:spcBef>
                <a:spcPts val="0"/>
              </a:spcBef>
              <a:spcAft>
                <a:spcPts val="0"/>
              </a:spcAft>
              <a:buNone/>
            </a:pPr>
            <a:r>
              <a:rPr lang="en" sz="1100"/>
              <a:t>Gabriel Galley</a:t>
            </a:r>
            <a:endParaRPr sz="1300">
              <a:solidFill>
                <a:schemeClr val="accent2"/>
              </a:solidFill>
              <a:latin typeface="Nunito Sans Light"/>
              <a:ea typeface="Nunito Sans Light"/>
              <a:cs typeface="Nunito Sans Light"/>
              <a:sym typeface="Nunito Sans Light"/>
            </a:endParaRPr>
          </a:p>
          <a:p>
            <a:pPr indent="0" lvl="0" marL="0" rtl="0" algn="l">
              <a:lnSpc>
                <a:spcPct val="150000"/>
              </a:lnSpc>
              <a:spcBef>
                <a:spcPts val="0"/>
              </a:spcBef>
              <a:spcAft>
                <a:spcPts val="0"/>
              </a:spcAft>
              <a:buNone/>
            </a:pPr>
            <a:r>
              <a:rPr lang="en" sz="1100"/>
              <a:t>Tony Lockhart</a:t>
            </a:r>
            <a:endParaRPr sz="1300">
              <a:solidFill>
                <a:schemeClr val="accent2"/>
              </a:solidFill>
              <a:latin typeface="Nunito Sans Light"/>
              <a:ea typeface="Nunito Sans Light"/>
              <a:cs typeface="Nunito Sans Light"/>
              <a:sym typeface="Nunito Sans Light"/>
            </a:endParaRPr>
          </a:p>
          <a:p>
            <a:pPr indent="0" lvl="0" marL="0" rtl="0" algn="l">
              <a:lnSpc>
                <a:spcPct val="150000"/>
              </a:lnSpc>
              <a:spcBef>
                <a:spcPts val="0"/>
              </a:spcBef>
              <a:spcAft>
                <a:spcPts val="0"/>
              </a:spcAft>
              <a:buNone/>
            </a:pPr>
            <a:r>
              <a:rPr lang="en" sz="1100"/>
              <a:t>Asa Adomatis</a:t>
            </a:r>
            <a:endParaRPr sz="1300">
              <a:solidFill>
                <a:schemeClr val="accent2"/>
              </a:solidFill>
              <a:latin typeface="Nunito Sans Light"/>
              <a:ea typeface="Nunito Sans Light"/>
              <a:cs typeface="Nunito Sans Light"/>
              <a:sym typeface="Nunito Sans Light"/>
            </a:endParaRPr>
          </a:p>
          <a:p>
            <a:pPr indent="0" lvl="0" marL="0" rtl="0" algn="l">
              <a:spcBef>
                <a:spcPts val="0"/>
              </a:spcBef>
              <a:spcAft>
                <a:spcPts val="0"/>
              </a:spcAft>
              <a:buClr>
                <a:srgbClr val="000000"/>
              </a:buClr>
              <a:buSzPts val="1400"/>
              <a:buFont typeface="Arial"/>
              <a:buNone/>
            </a:pPr>
            <a:r>
              <a:t/>
            </a:r>
            <a:endParaRPr/>
          </a:p>
        </p:txBody>
      </p:sp>
      <p:grpSp>
        <p:nvGrpSpPr>
          <p:cNvPr id="497" name="Google Shape;497;p45"/>
          <p:cNvGrpSpPr/>
          <p:nvPr/>
        </p:nvGrpSpPr>
        <p:grpSpPr>
          <a:xfrm>
            <a:off x="715112" y="1411079"/>
            <a:ext cx="1727983" cy="1785583"/>
            <a:chOff x="336066" y="3683056"/>
            <a:chExt cx="982925" cy="1015632"/>
          </a:xfrm>
        </p:grpSpPr>
        <p:sp>
          <p:nvSpPr>
            <p:cNvPr id="498" name="Google Shape;498;p45"/>
            <p:cNvSpPr/>
            <p:nvPr/>
          </p:nvSpPr>
          <p:spPr>
            <a:xfrm>
              <a:off x="336066" y="3683056"/>
              <a:ext cx="890041" cy="870039"/>
            </a:xfrm>
            <a:custGeom>
              <a:rect b="b" l="l" r="r" t="t"/>
              <a:pathLst>
                <a:path extrusionOk="0" h="10135" w="10368">
                  <a:moveTo>
                    <a:pt x="5186" y="1"/>
                  </a:moveTo>
                  <a:cubicBezTo>
                    <a:pt x="2320" y="1"/>
                    <a:pt x="0" y="2320"/>
                    <a:pt x="0" y="5186"/>
                  </a:cubicBezTo>
                  <a:cubicBezTo>
                    <a:pt x="0" y="5874"/>
                    <a:pt x="142" y="6521"/>
                    <a:pt x="381" y="7124"/>
                  </a:cubicBezTo>
                  <a:lnTo>
                    <a:pt x="1531" y="8389"/>
                  </a:lnTo>
                  <a:lnTo>
                    <a:pt x="2586" y="8389"/>
                  </a:lnTo>
                  <a:cubicBezTo>
                    <a:pt x="2586" y="8389"/>
                    <a:pt x="3247" y="8459"/>
                    <a:pt x="3696" y="9033"/>
                  </a:cubicBezTo>
                  <a:cubicBezTo>
                    <a:pt x="4119" y="9577"/>
                    <a:pt x="4910" y="10134"/>
                    <a:pt x="6227" y="10134"/>
                  </a:cubicBezTo>
                  <a:cubicBezTo>
                    <a:pt x="6304" y="10134"/>
                    <a:pt x="6383" y="10132"/>
                    <a:pt x="6463" y="10128"/>
                  </a:cubicBezTo>
                  <a:cubicBezTo>
                    <a:pt x="7923" y="10044"/>
                    <a:pt x="7799" y="7728"/>
                    <a:pt x="7799" y="7728"/>
                  </a:cubicBezTo>
                  <a:lnTo>
                    <a:pt x="7799" y="7586"/>
                  </a:lnTo>
                  <a:lnTo>
                    <a:pt x="8459" y="5354"/>
                  </a:lnTo>
                  <a:lnTo>
                    <a:pt x="10368" y="5354"/>
                  </a:lnTo>
                  <a:lnTo>
                    <a:pt x="10368" y="5186"/>
                  </a:lnTo>
                  <a:cubicBezTo>
                    <a:pt x="10368" y="2320"/>
                    <a:pt x="8051" y="1"/>
                    <a:pt x="5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727949" y="4255813"/>
              <a:ext cx="110053" cy="111255"/>
            </a:xfrm>
            <a:custGeom>
              <a:rect b="b" l="l" r="r" t="t"/>
              <a:pathLst>
                <a:path extrusionOk="0" h="1296" w="1282">
                  <a:moveTo>
                    <a:pt x="634" y="1"/>
                  </a:moveTo>
                  <a:cubicBezTo>
                    <a:pt x="284" y="1"/>
                    <a:pt x="0" y="284"/>
                    <a:pt x="0" y="648"/>
                  </a:cubicBezTo>
                  <a:cubicBezTo>
                    <a:pt x="0" y="998"/>
                    <a:pt x="284" y="1295"/>
                    <a:pt x="634" y="1295"/>
                  </a:cubicBezTo>
                  <a:cubicBezTo>
                    <a:pt x="998" y="1295"/>
                    <a:pt x="1281" y="998"/>
                    <a:pt x="1281" y="648"/>
                  </a:cubicBezTo>
                  <a:cubicBezTo>
                    <a:pt x="1281" y="284"/>
                    <a:pt x="998" y="1"/>
                    <a:pt x="634"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816197" y="4135459"/>
              <a:ext cx="502794" cy="563229"/>
            </a:xfrm>
            <a:custGeom>
              <a:rect b="b" l="l" r="r" t="t"/>
              <a:pathLst>
                <a:path extrusionOk="0" h="6561" w="5857">
                  <a:moveTo>
                    <a:pt x="5240" y="155"/>
                  </a:moveTo>
                  <a:cubicBezTo>
                    <a:pt x="5324" y="155"/>
                    <a:pt x="5422" y="223"/>
                    <a:pt x="5449" y="293"/>
                  </a:cubicBezTo>
                  <a:lnTo>
                    <a:pt x="5590" y="661"/>
                  </a:lnTo>
                  <a:cubicBezTo>
                    <a:pt x="5604" y="674"/>
                    <a:pt x="5604" y="701"/>
                    <a:pt x="5590" y="715"/>
                  </a:cubicBezTo>
                  <a:cubicBezTo>
                    <a:pt x="5590" y="715"/>
                    <a:pt x="5563" y="728"/>
                    <a:pt x="5547" y="728"/>
                  </a:cubicBezTo>
                  <a:lnTo>
                    <a:pt x="2866" y="701"/>
                  </a:lnTo>
                  <a:cubicBezTo>
                    <a:pt x="2822" y="701"/>
                    <a:pt x="2782" y="701"/>
                    <a:pt x="2738" y="728"/>
                  </a:cubicBezTo>
                  <a:lnTo>
                    <a:pt x="2711" y="169"/>
                  </a:lnTo>
                  <a:cubicBezTo>
                    <a:pt x="2752" y="169"/>
                    <a:pt x="2796" y="155"/>
                    <a:pt x="2836" y="155"/>
                  </a:cubicBezTo>
                  <a:close/>
                  <a:moveTo>
                    <a:pt x="2556" y="209"/>
                  </a:moveTo>
                  <a:lnTo>
                    <a:pt x="2583" y="745"/>
                  </a:lnTo>
                  <a:lnTo>
                    <a:pt x="2175" y="1291"/>
                  </a:lnTo>
                  <a:cubicBezTo>
                    <a:pt x="2162" y="1264"/>
                    <a:pt x="2135" y="1234"/>
                    <a:pt x="2108" y="1207"/>
                  </a:cubicBezTo>
                  <a:lnTo>
                    <a:pt x="1531" y="701"/>
                  </a:lnTo>
                  <a:cubicBezTo>
                    <a:pt x="1545" y="688"/>
                    <a:pt x="1572" y="674"/>
                    <a:pt x="1585" y="661"/>
                  </a:cubicBezTo>
                  <a:lnTo>
                    <a:pt x="2485" y="239"/>
                  </a:lnTo>
                  <a:cubicBezTo>
                    <a:pt x="2512" y="223"/>
                    <a:pt x="2543" y="209"/>
                    <a:pt x="2556" y="209"/>
                  </a:cubicBezTo>
                  <a:close/>
                  <a:moveTo>
                    <a:pt x="2583" y="1011"/>
                  </a:moveTo>
                  <a:lnTo>
                    <a:pt x="2583" y="2529"/>
                  </a:lnTo>
                  <a:lnTo>
                    <a:pt x="2415" y="2458"/>
                  </a:lnTo>
                  <a:cubicBezTo>
                    <a:pt x="2344" y="2431"/>
                    <a:pt x="2290" y="2330"/>
                    <a:pt x="2290" y="2262"/>
                  </a:cubicBezTo>
                  <a:lnTo>
                    <a:pt x="2290" y="1601"/>
                  </a:lnTo>
                  <a:cubicBezTo>
                    <a:pt x="2290" y="1558"/>
                    <a:pt x="2276" y="1504"/>
                    <a:pt x="2259" y="1460"/>
                  </a:cubicBezTo>
                  <a:lnTo>
                    <a:pt x="2583" y="1011"/>
                  </a:lnTo>
                  <a:close/>
                  <a:moveTo>
                    <a:pt x="3342" y="856"/>
                  </a:moveTo>
                  <a:lnTo>
                    <a:pt x="3342" y="2808"/>
                  </a:lnTo>
                  <a:lnTo>
                    <a:pt x="2752" y="2583"/>
                  </a:lnTo>
                  <a:lnTo>
                    <a:pt x="2752" y="968"/>
                  </a:lnTo>
                  <a:cubicBezTo>
                    <a:pt x="2752" y="941"/>
                    <a:pt x="2752" y="914"/>
                    <a:pt x="2782" y="883"/>
                  </a:cubicBezTo>
                  <a:cubicBezTo>
                    <a:pt x="2809" y="870"/>
                    <a:pt x="2836" y="856"/>
                    <a:pt x="2866" y="856"/>
                  </a:cubicBezTo>
                  <a:close/>
                  <a:moveTo>
                    <a:pt x="1390" y="786"/>
                  </a:moveTo>
                  <a:lnTo>
                    <a:pt x="2007" y="1335"/>
                  </a:lnTo>
                  <a:cubicBezTo>
                    <a:pt x="2064" y="1389"/>
                    <a:pt x="2121" y="1517"/>
                    <a:pt x="2121" y="1601"/>
                  </a:cubicBezTo>
                  <a:lnTo>
                    <a:pt x="2121" y="2262"/>
                  </a:lnTo>
                  <a:cubicBezTo>
                    <a:pt x="2121" y="2400"/>
                    <a:pt x="2232" y="2556"/>
                    <a:pt x="2361" y="2599"/>
                  </a:cubicBezTo>
                  <a:lnTo>
                    <a:pt x="2583" y="2697"/>
                  </a:lnTo>
                  <a:lnTo>
                    <a:pt x="2583" y="3189"/>
                  </a:lnTo>
                  <a:lnTo>
                    <a:pt x="2583" y="3257"/>
                  </a:lnTo>
                  <a:cubicBezTo>
                    <a:pt x="2583" y="3274"/>
                    <a:pt x="2583" y="3301"/>
                    <a:pt x="2570" y="3314"/>
                  </a:cubicBezTo>
                  <a:cubicBezTo>
                    <a:pt x="2563" y="3321"/>
                    <a:pt x="2553" y="3324"/>
                    <a:pt x="2541" y="3324"/>
                  </a:cubicBezTo>
                  <a:cubicBezTo>
                    <a:pt x="2528" y="3324"/>
                    <a:pt x="2514" y="3321"/>
                    <a:pt x="2499" y="3314"/>
                  </a:cubicBezTo>
                  <a:lnTo>
                    <a:pt x="1235" y="2906"/>
                  </a:lnTo>
                  <a:cubicBezTo>
                    <a:pt x="1137" y="2879"/>
                    <a:pt x="995" y="2795"/>
                    <a:pt x="911" y="2738"/>
                  </a:cubicBezTo>
                  <a:lnTo>
                    <a:pt x="196" y="2121"/>
                  </a:lnTo>
                  <a:cubicBezTo>
                    <a:pt x="169" y="2094"/>
                    <a:pt x="152" y="2063"/>
                    <a:pt x="152" y="2036"/>
                  </a:cubicBezTo>
                  <a:cubicBezTo>
                    <a:pt x="152" y="2009"/>
                    <a:pt x="169" y="1979"/>
                    <a:pt x="183" y="1966"/>
                  </a:cubicBezTo>
                  <a:lnTo>
                    <a:pt x="1292" y="870"/>
                  </a:lnTo>
                  <a:cubicBezTo>
                    <a:pt x="1319" y="843"/>
                    <a:pt x="1349" y="813"/>
                    <a:pt x="1390" y="786"/>
                  </a:cubicBezTo>
                  <a:close/>
                  <a:moveTo>
                    <a:pt x="2752" y="2751"/>
                  </a:moveTo>
                  <a:lnTo>
                    <a:pt x="5661" y="3864"/>
                  </a:lnTo>
                  <a:cubicBezTo>
                    <a:pt x="5675" y="5044"/>
                    <a:pt x="5071" y="6335"/>
                    <a:pt x="5058" y="6348"/>
                  </a:cubicBezTo>
                  <a:cubicBezTo>
                    <a:pt x="5041" y="6362"/>
                    <a:pt x="5027" y="6392"/>
                    <a:pt x="5000" y="6392"/>
                  </a:cubicBezTo>
                  <a:cubicBezTo>
                    <a:pt x="4990" y="6398"/>
                    <a:pt x="4978" y="6401"/>
                    <a:pt x="4967" y="6401"/>
                  </a:cubicBezTo>
                  <a:cubicBezTo>
                    <a:pt x="4950" y="6401"/>
                    <a:pt x="4932" y="6394"/>
                    <a:pt x="4916" y="6375"/>
                  </a:cubicBezTo>
                  <a:lnTo>
                    <a:pt x="2880" y="5071"/>
                  </a:lnTo>
                  <a:cubicBezTo>
                    <a:pt x="2809" y="5027"/>
                    <a:pt x="2752" y="4916"/>
                    <a:pt x="2752" y="4831"/>
                  </a:cubicBezTo>
                  <a:lnTo>
                    <a:pt x="2752" y="3257"/>
                  </a:lnTo>
                  <a:lnTo>
                    <a:pt x="2752" y="3189"/>
                  </a:lnTo>
                  <a:lnTo>
                    <a:pt x="2752" y="2751"/>
                  </a:lnTo>
                  <a:close/>
                  <a:moveTo>
                    <a:pt x="2836" y="0"/>
                  </a:moveTo>
                  <a:cubicBezTo>
                    <a:pt x="2711" y="0"/>
                    <a:pt x="2529" y="41"/>
                    <a:pt x="2415" y="98"/>
                  </a:cubicBezTo>
                  <a:lnTo>
                    <a:pt x="1531" y="519"/>
                  </a:lnTo>
                  <a:cubicBezTo>
                    <a:pt x="1417" y="577"/>
                    <a:pt x="1265" y="674"/>
                    <a:pt x="1181" y="759"/>
                  </a:cubicBezTo>
                  <a:lnTo>
                    <a:pt x="85" y="1854"/>
                  </a:lnTo>
                  <a:cubicBezTo>
                    <a:pt x="28" y="1908"/>
                    <a:pt x="1" y="1966"/>
                    <a:pt x="1" y="2050"/>
                  </a:cubicBezTo>
                  <a:cubicBezTo>
                    <a:pt x="1" y="2121"/>
                    <a:pt x="41" y="2191"/>
                    <a:pt x="98" y="2232"/>
                  </a:cubicBezTo>
                  <a:lnTo>
                    <a:pt x="813" y="2852"/>
                  </a:lnTo>
                  <a:cubicBezTo>
                    <a:pt x="911" y="2937"/>
                    <a:pt x="1066" y="3021"/>
                    <a:pt x="1181" y="3061"/>
                  </a:cubicBezTo>
                  <a:lnTo>
                    <a:pt x="2458" y="3469"/>
                  </a:lnTo>
                  <a:cubicBezTo>
                    <a:pt x="2485" y="3469"/>
                    <a:pt x="2512" y="3483"/>
                    <a:pt x="2529" y="3483"/>
                  </a:cubicBezTo>
                  <a:cubicBezTo>
                    <a:pt x="2556" y="3483"/>
                    <a:pt x="2570" y="3469"/>
                    <a:pt x="2583" y="3469"/>
                  </a:cubicBezTo>
                  <a:lnTo>
                    <a:pt x="2583" y="4831"/>
                  </a:lnTo>
                  <a:cubicBezTo>
                    <a:pt x="2583" y="4973"/>
                    <a:pt x="2681" y="5141"/>
                    <a:pt x="2796" y="5212"/>
                  </a:cubicBezTo>
                  <a:lnTo>
                    <a:pt x="4832" y="6517"/>
                  </a:lnTo>
                  <a:cubicBezTo>
                    <a:pt x="4872" y="6544"/>
                    <a:pt x="4930" y="6561"/>
                    <a:pt x="4973" y="6561"/>
                  </a:cubicBezTo>
                  <a:cubicBezTo>
                    <a:pt x="5000" y="6561"/>
                    <a:pt x="5014" y="6561"/>
                    <a:pt x="5041" y="6544"/>
                  </a:cubicBezTo>
                  <a:cubicBezTo>
                    <a:pt x="5112" y="6530"/>
                    <a:pt x="5169" y="6476"/>
                    <a:pt x="5196" y="6406"/>
                  </a:cubicBezTo>
                  <a:cubicBezTo>
                    <a:pt x="5226" y="6348"/>
                    <a:pt x="5857" y="5044"/>
                    <a:pt x="5816" y="3806"/>
                  </a:cubicBezTo>
                  <a:lnTo>
                    <a:pt x="5816" y="3763"/>
                  </a:lnTo>
                  <a:lnTo>
                    <a:pt x="3510" y="2879"/>
                  </a:lnTo>
                  <a:lnTo>
                    <a:pt x="3510" y="856"/>
                  </a:lnTo>
                  <a:lnTo>
                    <a:pt x="5533" y="883"/>
                  </a:lnTo>
                  <a:cubicBezTo>
                    <a:pt x="5617" y="883"/>
                    <a:pt x="5688" y="856"/>
                    <a:pt x="5732" y="799"/>
                  </a:cubicBezTo>
                  <a:cubicBezTo>
                    <a:pt x="5759" y="745"/>
                    <a:pt x="5772" y="674"/>
                    <a:pt x="5732" y="590"/>
                  </a:cubicBezTo>
                  <a:lnTo>
                    <a:pt x="5590" y="239"/>
                  </a:lnTo>
                  <a:cubicBezTo>
                    <a:pt x="5533" y="98"/>
                    <a:pt x="5378" y="0"/>
                    <a:pt x="52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345938" y="4294615"/>
              <a:ext cx="123016" cy="117007"/>
            </a:xfrm>
            <a:custGeom>
              <a:rect b="b" l="l" r="r" t="t"/>
              <a:pathLst>
                <a:path extrusionOk="0" h="1363" w="1433">
                  <a:moveTo>
                    <a:pt x="0" y="0"/>
                  </a:moveTo>
                  <a:lnTo>
                    <a:pt x="391" y="1362"/>
                  </a:lnTo>
                  <a:lnTo>
                    <a:pt x="1433" y="1362"/>
                  </a:lnTo>
                  <a:lnTo>
                    <a:pt x="1433" y="968"/>
                  </a:lnTo>
                  <a:lnTo>
                    <a:pt x="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a:off x="691722" y="4432053"/>
              <a:ext cx="36312" cy="36312"/>
            </a:xfrm>
            <a:custGeom>
              <a:rect b="b" l="l" r="r" t="t"/>
              <a:pathLst>
                <a:path extrusionOk="0" h="423" w="423">
                  <a:moveTo>
                    <a:pt x="213" y="1"/>
                  </a:moveTo>
                  <a:cubicBezTo>
                    <a:pt x="85" y="1"/>
                    <a:pt x="1" y="85"/>
                    <a:pt x="1" y="210"/>
                  </a:cubicBezTo>
                  <a:cubicBezTo>
                    <a:pt x="1" y="324"/>
                    <a:pt x="85" y="422"/>
                    <a:pt x="213" y="422"/>
                  </a:cubicBezTo>
                  <a:cubicBezTo>
                    <a:pt x="325" y="422"/>
                    <a:pt x="422" y="324"/>
                    <a:pt x="422" y="210"/>
                  </a:cubicBezTo>
                  <a:cubicBezTo>
                    <a:pt x="422" y="85"/>
                    <a:pt x="325" y="1"/>
                    <a:pt x="2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a:off x="861953" y="4457292"/>
              <a:ext cx="36227" cy="36227"/>
            </a:xfrm>
            <a:custGeom>
              <a:rect b="b" l="l" r="r" t="t"/>
              <a:pathLst>
                <a:path extrusionOk="0" h="422" w="422">
                  <a:moveTo>
                    <a:pt x="209" y="0"/>
                  </a:moveTo>
                  <a:cubicBezTo>
                    <a:pt x="85" y="0"/>
                    <a:pt x="0" y="98"/>
                    <a:pt x="0" y="212"/>
                  </a:cubicBezTo>
                  <a:cubicBezTo>
                    <a:pt x="0" y="324"/>
                    <a:pt x="85" y="421"/>
                    <a:pt x="209" y="421"/>
                  </a:cubicBezTo>
                  <a:cubicBezTo>
                    <a:pt x="324" y="421"/>
                    <a:pt x="422" y="324"/>
                    <a:pt x="422" y="212"/>
                  </a:cubicBezTo>
                  <a:cubicBezTo>
                    <a:pt x="422" y="98"/>
                    <a:pt x="324" y="0"/>
                    <a:pt x="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45"/>
          <p:cNvGrpSpPr/>
          <p:nvPr/>
        </p:nvGrpSpPr>
        <p:grpSpPr>
          <a:xfrm>
            <a:off x="5563679" y="3599298"/>
            <a:ext cx="782712" cy="745837"/>
            <a:chOff x="1929006" y="4667097"/>
            <a:chExt cx="411369" cy="391968"/>
          </a:xfrm>
        </p:grpSpPr>
        <p:sp>
          <p:nvSpPr>
            <p:cNvPr id="505" name="Google Shape;505;p45"/>
            <p:cNvSpPr/>
            <p:nvPr/>
          </p:nvSpPr>
          <p:spPr>
            <a:xfrm>
              <a:off x="1929006" y="4946952"/>
              <a:ext cx="117350" cy="112114"/>
            </a:xfrm>
            <a:custGeom>
              <a:rect b="b" l="l" r="r" t="t"/>
              <a:pathLst>
                <a:path extrusionOk="0" h="1306" w="1367">
                  <a:moveTo>
                    <a:pt x="675" y="0"/>
                  </a:moveTo>
                  <a:lnTo>
                    <a:pt x="466" y="435"/>
                  </a:lnTo>
                  <a:lnTo>
                    <a:pt x="1" y="506"/>
                  </a:lnTo>
                  <a:lnTo>
                    <a:pt x="338" y="843"/>
                  </a:lnTo>
                  <a:lnTo>
                    <a:pt x="254" y="1305"/>
                  </a:lnTo>
                  <a:lnTo>
                    <a:pt x="254" y="1305"/>
                  </a:lnTo>
                  <a:lnTo>
                    <a:pt x="675" y="1083"/>
                  </a:lnTo>
                  <a:lnTo>
                    <a:pt x="1113" y="1305"/>
                  </a:lnTo>
                  <a:lnTo>
                    <a:pt x="1113" y="1305"/>
                  </a:lnTo>
                  <a:lnTo>
                    <a:pt x="1029" y="843"/>
                  </a:lnTo>
                  <a:lnTo>
                    <a:pt x="1366" y="506"/>
                  </a:lnTo>
                  <a:lnTo>
                    <a:pt x="901" y="435"/>
                  </a:lnTo>
                  <a:lnTo>
                    <a:pt x="6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a:off x="2093142" y="4826253"/>
              <a:ext cx="117007" cy="112371"/>
            </a:xfrm>
            <a:custGeom>
              <a:rect b="b" l="l" r="r" t="t"/>
              <a:pathLst>
                <a:path extrusionOk="0" h="1309" w="1363">
                  <a:moveTo>
                    <a:pt x="675" y="1"/>
                  </a:moveTo>
                  <a:lnTo>
                    <a:pt x="465" y="435"/>
                  </a:lnTo>
                  <a:lnTo>
                    <a:pt x="0" y="506"/>
                  </a:lnTo>
                  <a:lnTo>
                    <a:pt x="337" y="843"/>
                  </a:lnTo>
                  <a:lnTo>
                    <a:pt x="253" y="1309"/>
                  </a:lnTo>
                  <a:lnTo>
                    <a:pt x="675" y="1083"/>
                  </a:lnTo>
                  <a:lnTo>
                    <a:pt x="1109" y="1309"/>
                  </a:lnTo>
                  <a:lnTo>
                    <a:pt x="1025" y="843"/>
                  </a:lnTo>
                  <a:lnTo>
                    <a:pt x="1362" y="506"/>
                  </a:lnTo>
                  <a:lnTo>
                    <a:pt x="900" y="435"/>
                  </a:lnTo>
                  <a:lnTo>
                    <a:pt x="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2223369" y="4667097"/>
              <a:ext cx="117007" cy="112371"/>
            </a:xfrm>
            <a:custGeom>
              <a:rect b="b" l="l" r="r" t="t"/>
              <a:pathLst>
                <a:path extrusionOk="0" h="1309" w="1363">
                  <a:moveTo>
                    <a:pt x="675" y="0"/>
                  </a:moveTo>
                  <a:lnTo>
                    <a:pt x="466" y="435"/>
                  </a:lnTo>
                  <a:lnTo>
                    <a:pt x="0" y="506"/>
                  </a:lnTo>
                  <a:lnTo>
                    <a:pt x="338" y="843"/>
                  </a:lnTo>
                  <a:lnTo>
                    <a:pt x="253" y="1308"/>
                  </a:lnTo>
                  <a:lnTo>
                    <a:pt x="675" y="1083"/>
                  </a:lnTo>
                  <a:lnTo>
                    <a:pt x="1110" y="1308"/>
                  </a:lnTo>
                  <a:lnTo>
                    <a:pt x="1025" y="843"/>
                  </a:lnTo>
                  <a:lnTo>
                    <a:pt x="1362" y="506"/>
                  </a:lnTo>
                  <a:lnTo>
                    <a:pt x="901" y="435"/>
                  </a:lnTo>
                  <a:lnTo>
                    <a:pt x="6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5"/>
          <p:cNvGrpSpPr/>
          <p:nvPr/>
        </p:nvGrpSpPr>
        <p:grpSpPr>
          <a:xfrm>
            <a:off x="2771755" y="3599298"/>
            <a:ext cx="782222" cy="745837"/>
            <a:chOff x="461658" y="4667097"/>
            <a:chExt cx="411112" cy="391968"/>
          </a:xfrm>
        </p:grpSpPr>
        <p:sp>
          <p:nvSpPr>
            <p:cNvPr id="509" name="Google Shape;509;p45"/>
            <p:cNvSpPr/>
            <p:nvPr/>
          </p:nvSpPr>
          <p:spPr>
            <a:xfrm>
              <a:off x="755677" y="4946952"/>
              <a:ext cx="117093" cy="112114"/>
            </a:xfrm>
            <a:custGeom>
              <a:rect b="b" l="l" r="r" t="t"/>
              <a:pathLst>
                <a:path extrusionOk="0" h="1306" w="1364">
                  <a:moveTo>
                    <a:pt x="689" y="0"/>
                  </a:moveTo>
                  <a:lnTo>
                    <a:pt x="480" y="435"/>
                  </a:lnTo>
                  <a:lnTo>
                    <a:pt x="1" y="506"/>
                  </a:lnTo>
                  <a:lnTo>
                    <a:pt x="338" y="843"/>
                  </a:lnTo>
                  <a:lnTo>
                    <a:pt x="254" y="1305"/>
                  </a:lnTo>
                  <a:lnTo>
                    <a:pt x="689" y="1083"/>
                  </a:lnTo>
                  <a:lnTo>
                    <a:pt x="1110" y="1305"/>
                  </a:lnTo>
                  <a:lnTo>
                    <a:pt x="1026" y="843"/>
                  </a:lnTo>
                  <a:lnTo>
                    <a:pt x="1363" y="506"/>
                  </a:lnTo>
                  <a:lnTo>
                    <a:pt x="901" y="435"/>
                  </a:lnTo>
                  <a:lnTo>
                    <a:pt x="6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591884" y="4826253"/>
              <a:ext cx="117007" cy="112371"/>
            </a:xfrm>
            <a:custGeom>
              <a:rect b="b" l="l" r="r" t="t"/>
              <a:pathLst>
                <a:path extrusionOk="0" h="1309" w="1363">
                  <a:moveTo>
                    <a:pt x="689" y="1"/>
                  </a:moveTo>
                  <a:lnTo>
                    <a:pt x="476" y="435"/>
                  </a:lnTo>
                  <a:lnTo>
                    <a:pt x="1" y="506"/>
                  </a:lnTo>
                  <a:lnTo>
                    <a:pt x="338" y="843"/>
                  </a:lnTo>
                  <a:lnTo>
                    <a:pt x="254" y="1309"/>
                  </a:lnTo>
                  <a:lnTo>
                    <a:pt x="689" y="1083"/>
                  </a:lnTo>
                  <a:lnTo>
                    <a:pt x="1110" y="1309"/>
                  </a:lnTo>
                  <a:lnTo>
                    <a:pt x="1026" y="843"/>
                  </a:lnTo>
                  <a:lnTo>
                    <a:pt x="1363" y="506"/>
                  </a:lnTo>
                  <a:lnTo>
                    <a:pt x="898" y="435"/>
                  </a:lnTo>
                  <a:lnTo>
                    <a:pt x="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461658" y="4667097"/>
              <a:ext cx="117007" cy="112371"/>
            </a:xfrm>
            <a:custGeom>
              <a:rect b="b" l="l" r="r" t="t"/>
              <a:pathLst>
                <a:path extrusionOk="0" h="1309" w="1363">
                  <a:moveTo>
                    <a:pt x="688" y="0"/>
                  </a:moveTo>
                  <a:lnTo>
                    <a:pt x="476" y="435"/>
                  </a:lnTo>
                  <a:lnTo>
                    <a:pt x="1" y="506"/>
                  </a:lnTo>
                  <a:lnTo>
                    <a:pt x="338" y="843"/>
                  </a:lnTo>
                  <a:lnTo>
                    <a:pt x="253" y="1308"/>
                  </a:lnTo>
                  <a:lnTo>
                    <a:pt x="688" y="1083"/>
                  </a:lnTo>
                  <a:lnTo>
                    <a:pt x="1110" y="1308"/>
                  </a:lnTo>
                  <a:lnTo>
                    <a:pt x="1026" y="843"/>
                  </a:lnTo>
                  <a:lnTo>
                    <a:pt x="1363" y="506"/>
                  </a:lnTo>
                  <a:lnTo>
                    <a:pt x="897" y="435"/>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45"/>
          <p:cNvGrpSpPr/>
          <p:nvPr/>
        </p:nvGrpSpPr>
        <p:grpSpPr>
          <a:xfrm>
            <a:off x="6700899" y="1443827"/>
            <a:ext cx="1726021" cy="1785583"/>
            <a:chOff x="6583649" y="1334314"/>
            <a:chExt cx="1726021" cy="1785583"/>
          </a:xfrm>
        </p:grpSpPr>
        <p:sp>
          <p:nvSpPr>
            <p:cNvPr id="513" name="Google Shape;513;p45"/>
            <p:cNvSpPr/>
            <p:nvPr/>
          </p:nvSpPr>
          <p:spPr>
            <a:xfrm>
              <a:off x="6744827" y="1334314"/>
              <a:ext cx="1564843" cy="1529616"/>
            </a:xfrm>
            <a:custGeom>
              <a:rect b="b" l="l" r="r" t="t"/>
              <a:pathLst>
                <a:path extrusionOk="0" h="10135" w="10369">
                  <a:moveTo>
                    <a:pt x="5183" y="1"/>
                  </a:moveTo>
                  <a:cubicBezTo>
                    <a:pt x="2317" y="1"/>
                    <a:pt x="1" y="2320"/>
                    <a:pt x="1" y="5186"/>
                  </a:cubicBezTo>
                  <a:lnTo>
                    <a:pt x="1" y="5354"/>
                  </a:lnTo>
                  <a:lnTo>
                    <a:pt x="1913" y="5354"/>
                  </a:lnTo>
                  <a:lnTo>
                    <a:pt x="2570" y="7586"/>
                  </a:lnTo>
                  <a:lnTo>
                    <a:pt x="2570" y="7728"/>
                  </a:lnTo>
                  <a:cubicBezTo>
                    <a:pt x="2570" y="7728"/>
                    <a:pt x="2445" y="10044"/>
                    <a:pt x="3905" y="10128"/>
                  </a:cubicBezTo>
                  <a:cubicBezTo>
                    <a:pt x="3986" y="10132"/>
                    <a:pt x="4065" y="10134"/>
                    <a:pt x="4142" y="10134"/>
                  </a:cubicBezTo>
                  <a:cubicBezTo>
                    <a:pt x="5463" y="10134"/>
                    <a:pt x="6263" y="9577"/>
                    <a:pt x="6686" y="9033"/>
                  </a:cubicBezTo>
                  <a:cubicBezTo>
                    <a:pt x="7121" y="8459"/>
                    <a:pt x="7796" y="8389"/>
                    <a:pt x="7796" y="8389"/>
                  </a:cubicBezTo>
                  <a:lnTo>
                    <a:pt x="8837" y="8389"/>
                  </a:lnTo>
                  <a:lnTo>
                    <a:pt x="10004" y="7124"/>
                  </a:lnTo>
                  <a:cubicBezTo>
                    <a:pt x="10240" y="6521"/>
                    <a:pt x="10368" y="5874"/>
                    <a:pt x="10368" y="5186"/>
                  </a:cubicBezTo>
                  <a:cubicBezTo>
                    <a:pt x="10368" y="2320"/>
                    <a:pt x="804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7427720" y="2341280"/>
              <a:ext cx="194983" cy="195598"/>
            </a:xfrm>
            <a:custGeom>
              <a:rect b="b" l="l" r="r" t="t"/>
              <a:pathLst>
                <a:path extrusionOk="0" h="1296" w="1292">
                  <a:moveTo>
                    <a:pt x="644" y="1"/>
                  </a:moveTo>
                  <a:cubicBezTo>
                    <a:pt x="294" y="1"/>
                    <a:pt x="0" y="284"/>
                    <a:pt x="0" y="648"/>
                  </a:cubicBezTo>
                  <a:cubicBezTo>
                    <a:pt x="0" y="998"/>
                    <a:pt x="294" y="1295"/>
                    <a:pt x="644" y="1295"/>
                  </a:cubicBezTo>
                  <a:cubicBezTo>
                    <a:pt x="995" y="1295"/>
                    <a:pt x="1292" y="998"/>
                    <a:pt x="1292" y="648"/>
                  </a:cubicBezTo>
                  <a:cubicBezTo>
                    <a:pt x="1292" y="284"/>
                    <a:pt x="995" y="1"/>
                    <a:pt x="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6583649" y="2129684"/>
              <a:ext cx="884365" cy="990213"/>
            </a:xfrm>
            <a:custGeom>
              <a:rect b="b" l="l" r="r" t="t"/>
              <a:pathLst>
                <a:path extrusionOk="0" h="6561" w="5860">
                  <a:moveTo>
                    <a:pt x="3021" y="155"/>
                  </a:moveTo>
                  <a:cubicBezTo>
                    <a:pt x="3048" y="155"/>
                    <a:pt x="3092" y="169"/>
                    <a:pt x="3132" y="169"/>
                  </a:cubicBezTo>
                  <a:lnTo>
                    <a:pt x="3105" y="728"/>
                  </a:lnTo>
                  <a:cubicBezTo>
                    <a:pt x="3065" y="715"/>
                    <a:pt x="3034" y="701"/>
                    <a:pt x="2994" y="701"/>
                  </a:cubicBezTo>
                  <a:lnTo>
                    <a:pt x="2981" y="701"/>
                  </a:lnTo>
                  <a:lnTo>
                    <a:pt x="310" y="728"/>
                  </a:lnTo>
                  <a:cubicBezTo>
                    <a:pt x="283" y="728"/>
                    <a:pt x="267" y="715"/>
                    <a:pt x="253" y="715"/>
                  </a:cubicBezTo>
                  <a:lnTo>
                    <a:pt x="253" y="661"/>
                  </a:lnTo>
                  <a:lnTo>
                    <a:pt x="408" y="293"/>
                  </a:lnTo>
                  <a:cubicBezTo>
                    <a:pt x="435" y="223"/>
                    <a:pt x="536" y="155"/>
                    <a:pt x="604" y="155"/>
                  </a:cubicBezTo>
                  <a:close/>
                  <a:moveTo>
                    <a:pt x="3287" y="209"/>
                  </a:moveTo>
                  <a:cubicBezTo>
                    <a:pt x="3318" y="209"/>
                    <a:pt x="3345" y="223"/>
                    <a:pt x="3358" y="239"/>
                  </a:cubicBezTo>
                  <a:lnTo>
                    <a:pt x="4258" y="661"/>
                  </a:lnTo>
                  <a:cubicBezTo>
                    <a:pt x="4285" y="674"/>
                    <a:pt x="4299" y="688"/>
                    <a:pt x="4329" y="701"/>
                  </a:cubicBezTo>
                  <a:lnTo>
                    <a:pt x="3739" y="1207"/>
                  </a:lnTo>
                  <a:cubicBezTo>
                    <a:pt x="3709" y="1234"/>
                    <a:pt x="3695" y="1264"/>
                    <a:pt x="3668" y="1291"/>
                  </a:cubicBezTo>
                  <a:lnTo>
                    <a:pt x="3260" y="745"/>
                  </a:lnTo>
                  <a:lnTo>
                    <a:pt x="3287" y="209"/>
                  </a:lnTo>
                  <a:close/>
                  <a:moveTo>
                    <a:pt x="3260" y="1011"/>
                  </a:moveTo>
                  <a:lnTo>
                    <a:pt x="3597" y="1460"/>
                  </a:lnTo>
                  <a:cubicBezTo>
                    <a:pt x="3571" y="1504"/>
                    <a:pt x="3571" y="1558"/>
                    <a:pt x="3571" y="1601"/>
                  </a:cubicBezTo>
                  <a:lnTo>
                    <a:pt x="3571" y="2262"/>
                  </a:lnTo>
                  <a:cubicBezTo>
                    <a:pt x="3571" y="2330"/>
                    <a:pt x="3500" y="2431"/>
                    <a:pt x="3429" y="2458"/>
                  </a:cubicBezTo>
                  <a:lnTo>
                    <a:pt x="3260" y="2529"/>
                  </a:lnTo>
                  <a:lnTo>
                    <a:pt x="3260" y="1011"/>
                  </a:lnTo>
                  <a:close/>
                  <a:moveTo>
                    <a:pt x="2981" y="856"/>
                  </a:moveTo>
                  <a:cubicBezTo>
                    <a:pt x="3021" y="856"/>
                    <a:pt x="3048" y="870"/>
                    <a:pt x="3065" y="883"/>
                  </a:cubicBezTo>
                  <a:cubicBezTo>
                    <a:pt x="3092" y="914"/>
                    <a:pt x="3105" y="941"/>
                    <a:pt x="3105" y="968"/>
                  </a:cubicBezTo>
                  <a:lnTo>
                    <a:pt x="3105" y="2583"/>
                  </a:lnTo>
                  <a:lnTo>
                    <a:pt x="2502" y="2808"/>
                  </a:lnTo>
                  <a:lnTo>
                    <a:pt x="2502" y="856"/>
                  </a:lnTo>
                  <a:close/>
                  <a:moveTo>
                    <a:pt x="4454" y="786"/>
                  </a:moveTo>
                  <a:cubicBezTo>
                    <a:pt x="4498" y="813"/>
                    <a:pt x="4525" y="843"/>
                    <a:pt x="4552" y="870"/>
                  </a:cubicBezTo>
                  <a:lnTo>
                    <a:pt x="5661" y="1966"/>
                  </a:lnTo>
                  <a:cubicBezTo>
                    <a:pt x="5691" y="1979"/>
                    <a:pt x="5691" y="2009"/>
                    <a:pt x="5691" y="2036"/>
                  </a:cubicBezTo>
                  <a:cubicBezTo>
                    <a:pt x="5691" y="2063"/>
                    <a:pt x="5678" y="2094"/>
                    <a:pt x="5661" y="2121"/>
                  </a:cubicBezTo>
                  <a:lnTo>
                    <a:pt x="4933" y="2738"/>
                  </a:lnTo>
                  <a:cubicBezTo>
                    <a:pt x="4862" y="2795"/>
                    <a:pt x="4720" y="2879"/>
                    <a:pt x="4622" y="2906"/>
                  </a:cubicBezTo>
                  <a:lnTo>
                    <a:pt x="3345" y="3314"/>
                  </a:lnTo>
                  <a:cubicBezTo>
                    <a:pt x="3331" y="3321"/>
                    <a:pt x="3320" y="3324"/>
                    <a:pt x="3311" y="3324"/>
                  </a:cubicBezTo>
                  <a:cubicBezTo>
                    <a:pt x="3302" y="3324"/>
                    <a:pt x="3294" y="3321"/>
                    <a:pt x="3287" y="3314"/>
                  </a:cubicBezTo>
                  <a:cubicBezTo>
                    <a:pt x="3274" y="3301"/>
                    <a:pt x="3260" y="3274"/>
                    <a:pt x="3260" y="3257"/>
                  </a:cubicBezTo>
                  <a:lnTo>
                    <a:pt x="3260" y="3189"/>
                  </a:lnTo>
                  <a:lnTo>
                    <a:pt x="3260" y="2697"/>
                  </a:lnTo>
                  <a:lnTo>
                    <a:pt x="3486" y="2599"/>
                  </a:lnTo>
                  <a:cubicBezTo>
                    <a:pt x="3624" y="2556"/>
                    <a:pt x="3722" y="2400"/>
                    <a:pt x="3722" y="2262"/>
                  </a:cubicBezTo>
                  <a:lnTo>
                    <a:pt x="3722" y="1601"/>
                  </a:lnTo>
                  <a:cubicBezTo>
                    <a:pt x="3722" y="1517"/>
                    <a:pt x="3780" y="1389"/>
                    <a:pt x="3850" y="1335"/>
                  </a:cubicBezTo>
                  <a:lnTo>
                    <a:pt x="4454" y="786"/>
                  </a:lnTo>
                  <a:close/>
                  <a:moveTo>
                    <a:pt x="3105" y="2751"/>
                  </a:moveTo>
                  <a:lnTo>
                    <a:pt x="3105" y="3189"/>
                  </a:lnTo>
                  <a:lnTo>
                    <a:pt x="3105" y="3257"/>
                  </a:lnTo>
                  <a:lnTo>
                    <a:pt x="3105" y="4831"/>
                  </a:lnTo>
                  <a:cubicBezTo>
                    <a:pt x="3105" y="4916"/>
                    <a:pt x="3048" y="5027"/>
                    <a:pt x="2981" y="5071"/>
                  </a:cubicBezTo>
                  <a:lnTo>
                    <a:pt x="927" y="6375"/>
                  </a:lnTo>
                  <a:cubicBezTo>
                    <a:pt x="911" y="6394"/>
                    <a:pt x="895" y="6401"/>
                    <a:pt x="878" y="6401"/>
                  </a:cubicBezTo>
                  <a:cubicBezTo>
                    <a:pt x="867" y="6401"/>
                    <a:pt x="855" y="6398"/>
                    <a:pt x="843" y="6392"/>
                  </a:cubicBezTo>
                  <a:cubicBezTo>
                    <a:pt x="830" y="6392"/>
                    <a:pt x="803" y="6362"/>
                    <a:pt x="789" y="6348"/>
                  </a:cubicBezTo>
                  <a:cubicBezTo>
                    <a:pt x="789" y="6335"/>
                    <a:pt x="169" y="5044"/>
                    <a:pt x="182" y="3864"/>
                  </a:cubicBezTo>
                  <a:lnTo>
                    <a:pt x="3105" y="2751"/>
                  </a:lnTo>
                  <a:close/>
                  <a:moveTo>
                    <a:pt x="604" y="0"/>
                  </a:moveTo>
                  <a:cubicBezTo>
                    <a:pt x="465" y="0"/>
                    <a:pt x="310" y="98"/>
                    <a:pt x="253" y="239"/>
                  </a:cubicBezTo>
                  <a:lnTo>
                    <a:pt x="115" y="590"/>
                  </a:lnTo>
                  <a:cubicBezTo>
                    <a:pt x="84" y="674"/>
                    <a:pt x="84" y="745"/>
                    <a:pt x="128" y="799"/>
                  </a:cubicBezTo>
                  <a:cubicBezTo>
                    <a:pt x="169" y="856"/>
                    <a:pt x="226" y="883"/>
                    <a:pt x="310" y="883"/>
                  </a:cubicBezTo>
                  <a:lnTo>
                    <a:pt x="2347" y="856"/>
                  </a:lnTo>
                  <a:lnTo>
                    <a:pt x="2347" y="2879"/>
                  </a:lnTo>
                  <a:lnTo>
                    <a:pt x="31" y="3763"/>
                  </a:lnTo>
                  <a:lnTo>
                    <a:pt x="31" y="3806"/>
                  </a:lnTo>
                  <a:cubicBezTo>
                    <a:pt x="0" y="5044"/>
                    <a:pt x="621" y="6348"/>
                    <a:pt x="648" y="6406"/>
                  </a:cubicBezTo>
                  <a:cubicBezTo>
                    <a:pt x="674" y="6476"/>
                    <a:pt x="732" y="6530"/>
                    <a:pt x="803" y="6544"/>
                  </a:cubicBezTo>
                  <a:cubicBezTo>
                    <a:pt x="830" y="6561"/>
                    <a:pt x="857" y="6561"/>
                    <a:pt x="873" y="6561"/>
                  </a:cubicBezTo>
                  <a:cubicBezTo>
                    <a:pt x="927" y="6561"/>
                    <a:pt x="971" y="6544"/>
                    <a:pt x="1012" y="6517"/>
                  </a:cubicBezTo>
                  <a:lnTo>
                    <a:pt x="3065" y="5212"/>
                  </a:lnTo>
                  <a:cubicBezTo>
                    <a:pt x="3176" y="5141"/>
                    <a:pt x="3260" y="4973"/>
                    <a:pt x="3260" y="4831"/>
                  </a:cubicBezTo>
                  <a:lnTo>
                    <a:pt x="3260" y="3469"/>
                  </a:lnTo>
                  <a:cubicBezTo>
                    <a:pt x="3274" y="3469"/>
                    <a:pt x="3301" y="3483"/>
                    <a:pt x="3318" y="3483"/>
                  </a:cubicBezTo>
                  <a:cubicBezTo>
                    <a:pt x="3345" y="3483"/>
                    <a:pt x="3372" y="3469"/>
                    <a:pt x="3402" y="3469"/>
                  </a:cubicBezTo>
                  <a:lnTo>
                    <a:pt x="4666" y="3061"/>
                  </a:lnTo>
                  <a:cubicBezTo>
                    <a:pt x="4777" y="3021"/>
                    <a:pt x="4946" y="2937"/>
                    <a:pt x="5030" y="2852"/>
                  </a:cubicBezTo>
                  <a:lnTo>
                    <a:pt x="5762" y="2232"/>
                  </a:lnTo>
                  <a:cubicBezTo>
                    <a:pt x="5816" y="2191"/>
                    <a:pt x="5846" y="2121"/>
                    <a:pt x="5846" y="2050"/>
                  </a:cubicBezTo>
                  <a:cubicBezTo>
                    <a:pt x="5860" y="1966"/>
                    <a:pt x="5829" y="1908"/>
                    <a:pt x="5775" y="1854"/>
                  </a:cubicBezTo>
                  <a:lnTo>
                    <a:pt x="4666" y="759"/>
                  </a:lnTo>
                  <a:cubicBezTo>
                    <a:pt x="4582" y="674"/>
                    <a:pt x="4427" y="577"/>
                    <a:pt x="4329" y="519"/>
                  </a:cubicBezTo>
                  <a:lnTo>
                    <a:pt x="3429" y="98"/>
                  </a:lnTo>
                  <a:cubicBezTo>
                    <a:pt x="3318" y="41"/>
                    <a:pt x="3132" y="0"/>
                    <a:pt x="3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8078467" y="2409497"/>
              <a:ext cx="216413" cy="205710"/>
            </a:xfrm>
            <a:custGeom>
              <a:rect b="b" l="l" r="r" t="t"/>
              <a:pathLst>
                <a:path extrusionOk="0" h="1363" w="1434">
                  <a:moveTo>
                    <a:pt x="941" y="0"/>
                  </a:moveTo>
                  <a:lnTo>
                    <a:pt x="0" y="968"/>
                  </a:lnTo>
                  <a:lnTo>
                    <a:pt x="0" y="1362"/>
                  </a:lnTo>
                  <a:lnTo>
                    <a:pt x="1039" y="1362"/>
                  </a:lnTo>
                  <a:lnTo>
                    <a:pt x="14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7622552" y="2651127"/>
              <a:ext cx="63837" cy="63841"/>
            </a:xfrm>
            <a:custGeom>
              <a:rect b="b" l="l" r="r" t="t"/>
              <a:pathLst>
                <a:path extrusionOk="0" h="423" w="423">
                  <a:moveTo>
                    <a:pt x="210" y="1"/>
                  </a:moveTo>
                  <a:cubicBezTo>
                    <a:pt x="98" y="1"/>
                    <a:pt x="1" y="85"/>
                    <a:pt x="1" y="210"/>
                  </a:cubicBezTo>
                  <a:cubicBezTo>
                    <a:pt x="1" y="324"/>
                    <a:pt x="98" y="422"/>
                    <a:pt x="210" y="422"/>
                  </a:cubicBezTo>
                  <a:cubicBezTo>
                    <a:pt x="324" y="422"/>
                    <a:pt x="422" y="324"/>
                    <a:pt x="422" y="210"/>
                  </a:cubicBezTo>
                  <a:cubicBezTo>
                    <a:pt x="422" y="85"/>
                    <a:pt x="324"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7363877" y="2714977"/>
              <a:ext cx="63837" cy="63841"/>
            </a:xfrm>
            <a:custGeom>
              <a:rect b="b" l="l" r="r" t="t"/>
              <a:pathLst>
                <a:path extrusionOk="0" h="423" w="423">
                  <a:moveTo>
                    <a:pt x="210" y="1"/>
                  </a:moveTo>
                  <a:cubicBezTo>
                    <a:pt x="98" y="1"/>
                    <a:pt x="1" y="85"/>
                    <a:pt x="1" y="210"/>
                  </a:cubicBezTo>
                  <a:cubicBezTo>
                    <a:pt x="1" y="324"/>
                    <a:pt x="98" y="422"/>
                    <a:pt x="210" y="422"/>
                  </a:cubicBezTo>
                  <a:cubicBezTo>
                    <a:pt x="324" y="422"/>
                    <a:pt x="422" y="324"/>
                    <a:pt x="422" y="210"/>
                  </a:cubicBezTo>
                  <a:cubicBezTo>
                    <a:pt x="422" y="85"/>
                    <a:pt x="324"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5"/>
          <p:cNvGrpSpPr/>
          <p:nvPr/>
        </p:nvGrpSpPr>
        <p:grpSpPr>
          <a:xfrm>
            <a:off x="3916338" y="474842"/>
            <a:ext cx="1311320" cy="647618"/>
            <a:chOff x="3865463" y="302517"/>
            <a:chExt cx="1311320" cy="647618"/>
          </a:xfrm>
        </p:grpSpPr>
        <p:grpSp>
          <p:nvGrpSpPr>
            <p:cNvPr id="520" name="Google Shape;520;p45"/>
            <p:cNvGrpSpPr/>
            <p:nvPr/>
          </p:nvGrpSpPr>
          <p:grpSpPr>
            <a:xfrm>
              <a:off x="3865463" y="302517"/>
              <a:ext cx="743320" cy="647618"/>
              <a:chOff x="3333475" y="1523800"/>
              <a:chExt cx="237475" cy="206900"/>
            </a:xfrm>
          </p:grpSpPr>
          <p:sp>
            <p:nvSpPr>
              <p:cNvPr id="521" name="Google Shape;521;p45"/>
              <p:cNvSpPr/>
              <p:nvPr/>
            </p:nvSpPr>
            <p:spPr>
              <a:xfrm>
                <a:off x="3444825" y="1523800"/>
                <a:ext cx="126125" cy="206900"/>
              </a:xfrm>
              <a:custGeom>
                <a:rect b="b" l="l" r="r" t="t"/>
                <a:pathLst>
                  <a:path extrusionOk="0" h="8276" w="5045">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3333475" y="1534450"/>
                <a:ext cx="166825" cy="167600"/>
              </a:xfrm>
              <a:custGeom>
                <a:rect b="b" l="l" r="r" t="t"/>
                <a:pathLst>
                  <a:path extrusionOk="0" h="6704" w="6673">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3343675" y="1600550"/>
                <a:ext cx="149625" cy="79000"/>
              </a:xfrm>
              <a:custGeom>
                <a:rect b="b" l="l" r="r" t="t"/>
                <a:pathLst>
                  <a:path extrusionOk="0" h="3160" w="5985">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3361975" y="1588225"/>
                <a:ext cx="124350" cy="63575"/>
              </a:xfrm>
              <a:custGeom>
                <a:rect b="b" l="l" r="r" t="t"/>
                <a:pathLst>
                  <a:path extrusionOk="0" h="2543" w="4974">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45"/>
            <p:cNvGrpSpPr/>
            <p:nvPr/>
          </p:nvGrpSpPr>
          <p:grpSpPr>
            <a:xfrm flipH="1">
              <a:off x="4433463" y="302517"/>
              <a:ext cx="743320" cy="647618"/>
              <a:chOff x="3333475" y="1523800"/>
              <a:chExt cx="237475" cy="206900"/>
            </a:xfrm>
          </p:grpSpPr>
          <p:sp>
            <p:nvSpPr>
              <p:cNvPr id="526" name="Google Shape;526;p45"/>
              <p:cNvSpPr/>
              <p:nvPr/>
            </p:nvSpPr>
            <p:spPr>
              <a:xfrm>
                <a:off x="3444825" y="1523800"/>
                <a:ext cx="126125" cy="206900"/>
              </a:xfrm>
              <a:custGeom>
                <a:rect b="b" l="l" r="r" t="t"/>
                <a:pathLst>
                  <a:path extrusionOk="0" h="8276" w="5045">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3333475" y="1534450"/>
                <a:ext cx="166825" cy="167600"/>
              </a:xfrm>
              <a:custGeom>
                <a:rect b="b" l="l" r="r" t="t"/>
                <a:pathLst>
                  <a:path extrusionOk="0" h="6704" w="6673">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3343675" y="1600550"/>
                <a:ext cx="149625" cy="79000"/>
              </a:xfrm>
              <a:custGeom>
                <a:rect b="b" l="l" r="r" t="t"/>
                <a:pathLst>
                  <a:path extrusionOk="0" h="3160" w="5985">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3361975" y="1588225"/>
                <a:ext cx="124350" cy="63575"/>
              </a:xfrm>
              <a:custGeom>
                <a:rect b="b" l="l" r="r" t="t"/>
                <a:pathLst>
                  <a:path extrusionOk="0" h="2543" w="4974">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 name="Google Shape;530;p45"/>
          <p:cNvGrpSpPr/>
          <p:nvPr/>
        </p:nvGrpSpPr>
        <p:grpSpPr>
          <a:xfrm>
            <a:off x="3294088" y="1443825"/>
            <a:ext cx="2530388" cy="284589"/>
            <a:chOff x="3294088" y="1443825"/>
            <a:chExt cx="2530388" cy="284589"/>
          </a:xfrm>
        </p:grpSpPr>
        <p:sp>
          <p:nvSpPr>
            <p:cNvPr id="531" name="Google Shape;531;p45"/>
            <p:cNvSpPr/>
            <p:nvPr/>
          </p:nvSpPr>
          <p:spPr>
            <a:xfrm>
              <a:off x="3294088" y="1443825"/>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5525825" y="1443825"/>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45"/>
          <p:cNvGrpSpPr/>
          <p:nvPr/>
        </p:nvGrpSpPr>
        <p:grpSpPr>
          <a:xfrm rot="-7334010">
            <a:off x="4047198" y="3641634"/>
            <a:ext cx="1023235" cy="1124804"/>
            <a:chOff x="2963725" y="1527825"/>
            <a:chExt cx="263425" cy="289575"/>
          </a:xfrm>
        </p:grpSpPr>
        <p:sp>
          <p:nvSpPr>
            <p:cNvPr id="534" name="Google Shape;534;p45"/>
            <p:cNvSpPr/>
            <p:nvPr/>
          </p:nvSpPr>
          <p:spPr>
            <a:xfrm>
              <a:off x="2963725" y="1527825"/>
              <a:ext cx="263425" cy="289575"/>
            </a:xfrm>
            <a:custGeom>
              <a:rect b="b" l="l" r="r" t="t"/>
              <a:pathLst>
                <a:path extrusionOk="0" h="11583" w="10537">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2963725" y="1527825"/>
              <a:ext cx="233150" cy="289525"/>
            </a:xfrm>
            <a:custGeom>
              <a:rect b="b" l="l" r="r" t="t"/>
              <a:pathLst>
                <a:path extrusionOk="0" h="11581" w="9326">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3077075" y="1542900"/>
              <a:ext cx="129675" cy="93475"/>
            </a:xfrm>
            <a:custGeom>
              <a:rect b="b" l="l" r="r" t="t"/>
              <a:pathLst>
                <a:path extrusionOk="0" h="3739" w="5187">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2983350" y="1720225"/>
              <a:ext cx="116950" cy="88175"/>
            </a:xfrm>
            <a:custGeom>
              <a:rect b="b" l="l" r="r" t="t"/>
              <a:pathLst>
                <a:path extrusionOk="0" h="3527" w="4678">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3038475" y="1610750"/>
              <a:ext cx="95950" cy="135875"/>
            </a:xfrm>
            <a:custGeom>
              <a:rect b="b" l="l" r="r" t="t"/>
              <a:pathLst>
                <a:path extrusionOk="0" h="5435" w="3838">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45"/>
          <p:cNvSpPr txBox="1"/>
          <p:nvPr>
            <p:ph idx="1" type="subTitle"/>
          </p:nvPr>
        </p:nvSpPr>
        <p:spPr>
          <a:xfrm>
            <a:off x="4691850" y="2684900"/>
            <a:ext cx="1781100" cy="914400"/>
          </a:xfrm>
          <a:prstGeom prst="rect">
            <a:avLst/>
          </a:prstGeom>
        </p:spPr>
        <p:txBody>
          <a:bodyPr anchorCtr="0" anchor="t" bIns="36575" lIns="36575" spcFirstLastPara="1" rIns="36575" wrap="square" tIns="36575">
            <a:noAutofit/>
          </a:bodyPr>
          <a:lstStyle/>
          <a:p>
            <a:pPr indent="0" lvl="0" marL="0" rtl="0" algn="l">
              <a:lnSpc>
                <a:spcPct val="150000"/>
              </a:lnSpc>
              <a:spcBef>
                <a:spcPts val="0"/>
              </a:spcBef>
              <a:spcAft>
                <a:spcPts val="0"/>
              </a:spcAft>
              <a:buNone/>
            </a:pPr>
            <a:r>
              <a:rPr lang="en" sz="1100"/>
              <a:t>Dexter Johnson</a:t>
            </a:r>
            <a:endParaRPr sz="1300">
              <a:solidFill>
                <a:schemeClr val="accent2"/>
              </a:solidFill>
              <a:latin typeface="Nunito Sans Light"/>
              <a:ea typeface="Nunito Sans Light"/>
              <a:cs typeface="Nunito Sans Light"/>
              <a:sym typeface="Nunito Sans Light"/>
            </a:endParaRPr>
          </a:p>
          <a:p>
            <a:pPr indent="0" lvl="0" marL="0" rtl="0" algn="l">
              <a:lnSpc>
                <a:spcPct val="150000"/>
              </a:lnSpc>
              <a:spcBef>
                <a:spcPts val="0"/>
              </a:spcBef>
              <a:spcAft>
                <a:spcPts val="0"/>
              </a:spcAft>
              <a:buNone/>
            </a:pPr>
            <a:r>
              <a:rPr lang="en" sz="1100"/>
              <a:t>Gerardo Castanos</a:t>
            </a:r>
            <a:endParaRPr sz="1300">
              <a:solidFill>
                <a:schemeClr val="accent2"/>
              </a:solidFill>
              <a:latin typeface="Nunito Sans Light"/>
              <a:ea typeface="Nunito Sans Light"/>
              <a:cs typeface="Nunito Sans Light"/>
              <a:sym typeface="Nunito Sans Light"/>
            </a:endParaRPr>
          </a:p>
          <a:p>
            <a:pPr indent="0" lvl="0" marL="0" rtl="0" algn="l">
              <a:lnSpc>
                <a:spcPct val="150000"/>
              </a:lnSpc>
              <a:spcBef>
                <a:spcPts val="0"/>
              </a:spcBef>
              <a:spcAft>
                <a:spcPts val="0"/>
              </a:spcAft>
              <a:buNone/>
            </a:pPr>
            <a:r>
              <a:rPr lang="en" sz="1100"/>
              <a:t>Gabriel Jean-jumeau</a:t>
            </a:r>
            <a:endParaRPr sz="1300">
              <a:solidFill>
                <a:schemeClr val="accent2"/>
              </a:solidFill>
              <a:latin typeface="Nunito Sans Light"/>
              <a:ea typeface="Nunito Sans Light"/>
              <a:cs typeface="Nunito Sans Light"/>
              <a:sym typeface="Nunito Sans Light"/>
            </a:endParaRPr>
          </a:p>
          <a:p>
            <a:pPr indent="0" lvl="0" marL="0" rtl="0" algn="l">
              <a:lnSpc>
                <a:spcPct val="150000"/>
              </a:lnSpc>
              <a:spcBef>
                <a:spcPts val="0"/>
              </a:spcBef>
              <a:spcAft>
                <a:spcPts val="0"/>
              </a:spcAft>
              <a:buClr>
                <a:srgbClr val="000000"/>
              </a:buClr>
              <a:buSzPts val="1400"/>
              <a:buFont typeface="Arial"/>
              <a:buNone/>
            </a:pPr>
            <a:r>
              <a:t/>
            </a:r>
            <a:endParaRPr/>
          </a:p>
        </p:txBody>
      </p:sp>
      <p:pic>
        <p:nvPicPr>
          <p:cNvPr id="540" name="Google Shape;540;p45"/>
          <p:cNvPicPr preferRelativeResize="0"/>
          <p:nvPr/>
        </p:nvPicPr>
        <p:blipFill rotWithShape="1">
          <a:blip r:embed="rId3">
            <a:alphaModFix/>
          </a:blip>
          <a:srcRect b="0" l="0" r="16247" t="9543"/>
          <a:stretch/>
        </p:blipFill>
        <p:spPr>
          <a:xfrm rot="-362452">
            <a:off x="1079580" y="1680273"/>
            <a:ext cx="892139" cy="565503"/>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63"/>
          <p:cNvSpPr txBox="1"/>
          <p:nvPr>
            <p:ph idx="5" type="title"/>
          </p:nvPr>
        </p:nvSpPr>
        <p:spPr>
          <a:xfrm>
            <a:off x="1540100" y="449600"/>
            <a:ext cx="6193200" cy="9675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Awards Received v. Salary</a:t>
            </a:r>
            <a:endParaRPr/>
          </a:p>
        </p:txBody>
      </p:sp>
      <p:grpSp>
        <p:nvGrpSpPr>
          <p:cNvPr id="1382" name="Google Shape;1382;p63"/>
          <p:cNvGrpSpPr/>
          <p:nvPr/>
        </p:nvGrpSpPr>
        <p:grpSpPr>
          <a:xfrm>
            <a:off x="1102929" y="524759"/>
            <a:ext cx="7067558" cy="346088"/>
            <a:chOff x="2576338" y="992381"/>
            <a:chExt cx="4753217" cy="284589"/>
          </a:xfrm>
        </p:grpSpPr>
        <p:sp>
          <p:nvSpPr>
            <p:cNvPr id="1383" name="Google Shape;1383;p63"/>
            <p:cNvSpPr/>
            <p:nvPr/>
          </p:nvSpPr>
          <p:spPr>
            <a:xfrm>
              <a:off x="2576338"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3"/>
            <p:cNvSpPr/>
            <p:nvPr/>
          </p:nvSpPr>
          <p:spPr>
            <a:xfrm>
              <a:off x="7030904" y="99238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5" name="Google Shape;1385;p63"/>
          <p:cNvPicPr preferRelativeResize="0"/>
          <p:nvPr/>
        </p:nvPicPr>
        <p:blipFill>
          <a:blip r:embed="rId3">
            <a:alphaModFix/>
          </a:blip>
          <a:stretch>
            <a:fillRect/>
          </a:stretch>
        </p:blipFill>
        <p:spPr>
          <a:xfrm>
            <a:off x="2425038" y="1207800"/>
            <a:ext cx="4293920" cy="3421600"/>
          </a:xfrm>
          <a:prstGeom prst="rect">
            <a:avLst/>
          </a:prstGeom>
          <a:noFill/>
          <a:ln cap="flat" cmpd="sng" w="9525">
            <a:solidFill>
              <a:schemeClr val="dk2"/>
            </a:solidFill>
            <a:prstDash val="solid"/>
            <a:round/>
            <a:headEnd len="sm" w="sm" type="none"/>
            <a:tailEnd len="sm" w="sm" type="none"/>
          </a:ln>
        </p:spPr>
      </p:pic>
      <p:cxnSp>
        <p:nvCxnSpPr>
          <p:cNvPr id="1386" name="Google Shape;1386;p63"/>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grpSp>
        <p:nvGrpSpPr>
          <p:cNvPr id="1387" name="Google Shape;1387;p63"/>
          <p:cNvGrpSpPr/>
          <p:nvPr/>
        </p:nvGrpSpPr>
        <p:grpSpPr>
          <a:xfrm flipH="1">
            <a:off x="7129399" y="1677668"/>
            <a:ext cx="1838519" cy="1819125"/>
            <a:chOff x="9494825" y="2704300"/>
            <a:chExt cx="2563825" cy="2296875"/>
          </a:xfrm>
        </p:grpSpPr>
        <p:sp>
          <p:nvSpPr>
            <p:cNvPr id="1388" name="Google Shape;1388;p63"/>
            <p:cNvSpPr/>
            <p:nvPr/>
          </p:nvSpPr>
          <p:spPr>
            <a:xfrm>
              <a:off x="9608850" y="2704300"/>
              <a:ext cx="2010325" cy="2183550"/>
            </a:xfrm>
            <a:custGeom>
              <a:rect b="b" l="l" r="r" t="t"/>
              <a:pathLst>
                <a:path extrusionOk="0" h="87342" w="80413">
                  <a:moveTo>
                    <a:pt x="43152" y="1"/>
                  </a:moveTo>
                  <a:cubicBezTo>
                    <a:pt x="41150" y="1"/>
                    <a:pt x="39121" y="157"/>
                    <a:pt x="37078" y="476"/>
                  </a:cubicBezTo>
                  <a:cubicBezTo>
                    <a:pt x="36106" y="623"/>
                    <a:pt x="35135" y="832"/>
                    <a:pt x="34164" y="1029"/>
                  </a:cubicBezTo>
                  <a:cubicBezTo>
                    <a:pt x="28939" y="2258"/>
                    <a:pt x="23665" y="4520"/>
                    <a:pt x="18539" y="7999"/>
                  </a:cubicBezTo>
                  <a:cubicBezTo>
                    <a:pt x="17310" y="8872"/>
                    <a:pt x="16130" y="9696"/>
                    <a:pt x="15060" y="10618"/>
                  </a:cubicBezTo>
                  <a:cubicBezTo>
                    <a:pt x="14494" y="11073"/>
                    <a:pt x="13978" y="11540"/>
                    <a:pt x="13413" y="11995"/>
                  </a:cubicBezTo>
                  <a:cubicBezTo>
                    <a:pt x="11372" y="13839"/>
                    <a:pt x="9577" y="15843"/>
                    <a:pt x="8040" y="17883"/>
                  </a:cubicBezTo>
                  <a:cubicBezTo>
                    <a:pt x="6246" y="20244"/>
                    <a:pt x="4807" y="22752"/>
                    <a:pt x="3639" y="25370"/>
                  </a:cubicBezTo>
                  <a:cubicBezTo>
                    <a:pt x="3074" y="26649"/>
                    <a:pt x="2558" y="28025"/>
                    <a:pt x="2152" y="29365"/>
                  </a:cubicBezTo>
                  <a:cubicBezTo>
                    <a:pt x="357" y="35205"/>
                    <a:pt x="0" y="41351"/>
                    <a:pt x="763" y="47498"/>
                  </a:cubicBezTo>
                  <a:cubicBezTo>
                    <a:pt x="1070" y="49797"/>
                    <a:pt x="1488" y="52108"/>
                    <a:pt x="2103" y="54407"/>
                  </a:cubicBezTo>
                  <a:cubicBezTo>
                    <a:pt x="2299" y="55071"/>
                    <a:pt x="2459" y="55735"/>
                    <a:pt x="2656" y="56411"/>
                  </a:cubicBezTo>
                  <a:cubicBezTo>
                    <a:pt x="5065" y="64451"/>
                    <a:pt x="9270" y="72183"/>
                    <a:pt x="14593" y="78945"/>
                  </a:cubicBezTo>
                  <a:cubicBezTo>
                    <a:pt x="20592" y="81760"/>
                    <a:pt x="26579" y="84526"/>
                    <a:pt x="32578" y="87341"/>
                  </a:cubicBezTo>
                  <a:cubicBezTo>
                    <a:pt x="33144" y="86936"/>
                    <a:pt x="33648" y="86468"/>
                    <a:pt x="34213" y="86063"/>
                  </a:cubicBezTo>
                  <a:cubicBezTo>
                    <a:pt x="34779" y="85657"/>
                    <a:pt x="35295" y="85190"/>
                    <a:pt x="35799" y="84784"/>
                  </a:cubicBezTo>
                  <a:cubicBezTo>
                    <a:pt x="39081" y="82018"/>
                    <a:pt x="42106" y="78896"/>
                    <a:pt x="44921" y="75613"/>
                  </a:cubicBezTo>
                  <a:cubicBezTo>
                    <a:pt x="44712" y="75257"/>
                    <a:pt x="44515" y="74851"/>
                    <a:pt x="44306" y="74482"/>
                  </a:cubicBezTo>
                  <a:cubicBezTo>
                    <a:pt x="43999" y="73929"/>
                    <a:pt x="43642" y="73314"/>
                    <a:pt x="43286" y="72749"/>
                  </a:cubicBezTo>
                  <a:cubicBezTo>
                    <a:pt x="43077" y="72331"/>
                    <a:pt x="42868" y="71925"/>
                    <a:pt x="42610" y="71569"/>
                  </a:cubicBezTo>
                  <a:cubicBezTo>
                    <a:pt x="42057" y="70598"/>
                    <a:pt x="41491" y="69626"/>
                    <a:pt x="40926" y="68704"/>
                  </a:cubicBezTo>
                  <a:cubicBezTo>
                    <a:pt x="40827" y="68545"/>
                    <a:pt x="40717" y="68397"/>
                    <a:pt x="40667" y="68237"/>
                  </a:cubicBezTo>
                  <a:cubicBezTo>
                    <a:pt x="40311" y="67672"/>
                    <a:pt x="39954" y="67106"/>
                    <a:pt x="39647" y="66553"/>
                  </a:cubicBezTo>
                  <a:cubicBezTo>
                    <a:pt x="39438" y="66295"/>
                    <a:pt x="39290" y="65988"/>
                    <a:pt x="39081" y="65680"/>
                  </a:cubicBezTo>
                  <a:cubicBezTo>
                    <a:pt x="36832" y="62091"/>
                    <a:pt x="34471" y="58562"/>
                    <a:pt x="32013" y="55071"/>
                  </a:cubicBezTo>
                  <a:cubicBezTo>
                    <a:pt x="32836" y="51383"/>
                    <a:pt x="33697" y="47806"/>
                    <a:pt x="34730" y="44216"/>
                  </a:cubicBezTo>
                  <a:cubicBezTo>
                    <a:pt x="34926" y="43503"/>
                    <a:pt x="35135" y="42778"/>
                    <a:pt x="35344" y="42065"/>
                  </a:cubicBezTo>
                  <a:cubicBezTo>
                    <a:pt x="35393" y="41856"/>
                    <a:pt x="35443" y="41659"/>
                    <a:pt x="35541" y="41499"/>
                  </a:cubicBezTo>
                  <a:cubicBezTo>
                    <a:pt x="36832" y="41143"/>
                    <a:pt x="38061" y="40835"/>
                    <a:pt x="39340" y="40577"/>
                  </a:cubicBezTo>
                  <a:lnTo>
                    <a:pt x="41184" y="40122"/>
                  </a:lnTo>
                  <a:cubicBezTo>
                    <a:pt x="42302" y="39864"/>
                    <a:pt x="43433" y="39606"/>
                    <a:pt x="44614" y="39298"/>
                  </a:cubicBezTo>
                  <a:cubicBezTo>
                    <a:pt x="50908" y="37860"/>
                    <a:pt x="57264" y="36483"/>
                    <a:pt x="63668" y="35143"/>
                  </a:cubicBezTo>
                  <a:cubicBezTo>
                    <a:pt x="65771" y="34688"/>
                    <a:pt x="67873" y="34283"/>
                    <a:pt x="69963" y="33865"/>
                  </a:cubicBezTo>
                  <a:cubicBezTo>
                    <a:pt x="71143" y="33607"/>
                    <a:pt x="72323" y="33410"/>
                    <a:pt x="73503" y="33152"/>
                  </a:cubicBezTo>
                  <a:cubicBezTo>
                    <a:pt x="73860" y="33103"/>
                    <a:pt x="74167" y="33053"/>
                    <a:pt x="74524" y="32943"/>
                  </a:cubicBezTo>
                  <a:cubicBezTo>
                    <a:pt x="74733" y="32894"/>
                    <a:pt x="74991" y="32894"/>
                    <a:pt x="75187" y="32844"/>
                  </a:cubicBezTo>
                  <a:cubicBezTo>
                    <a:pt x="76675" y="32537"/>
                    <a:pt x="78163" y="32279"/>
                    <a:pt x="79650" y="31972"/>
                  </a:cubicBezTo>
                  <a:cubicBezTo>
                    <a:pt x="79908" y="31922"/>
                    <a:pt x="80166" y="31873"/>
                    <a:pt x="80412" y="31873"/>
                  </a:cubicBezTo>
                  <a:cubicBezTo>
                    <a:pt x="80265" y="31209"/>
                    <a:pt x="80166" y="30595"/>
                    <a:pt x="80007" y="30029"/>
                  </a:cubicBezTo>
                  <a:cubicBezTo>
                    <a:pt x="79859" y="29415"/>
                    <a:pt x="79699" y="28800"/>
                    <a:pt x="79552" y="28234"/>
                  </a:cubicBezTo>
                  <a:cubicBezTo>
                    <a:pt x="74558" y="10806"/>
                    <a:pt x="59815" y="1"/>
                    <a:pt x="43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3"/>
            <p:cNvSpPr/>
            <p:nvPr/>
          </p:nvSpPr>
          <p:spPr>
            <a:xfrm>
              <a:off x="10234900" y="3319150"/>
              <a:ext cx="1537925" cy="1406475"/>
            </a:xfrm>
            <a:custGeom>
              <a:rect b="b" l="l" r="r" t="t"/>
              <a:pathLst>
                <a:path extrusionOk="0" h="56259" w="61517">
                  <a:moveTo>
                    <a:pt x="29809" y="0"/>
                  </a:moveTo>
                  <a:cubicBezTo>
                    <a:pt x="27014" y="0"/>
                    <a:pt x="24216" y="248"/>
                    <a:pt x="21465" y="741"/>
                  </a:cubicBezTo>
                  <a:cubicBezTo>
                    <a:pt x="13830" y="2167"/>
                    <a:pt x="6049" y="5966"/>
                    <a:pt x="2508" y="12875"/>
                  </a:cubicBezTo>
                  <a:cubicBezTo>
                    <a:pt x="418" y="16919"/>
                    <a:pt x="0" y="21689"/>
                    <a:pt x="566" y="26201"/>
                  </a:cubicBezTo>
                  <a:cubicBezTo>
                    <a:pt x="1180" y="30749"/>
                    <a:pt x="2717" y="35114"/>
                    <a:pt x="4352" y="39355"/>
                  </a:cubicBezTo>
                  <a:cubicBezTo>
                    <a:pt x="5643" y="42490"/>
                    <a:pt x="7069" y="45711"/>
                    <a:pt x="9073" y="48378"/>
                  </a:cubicBezTo>
                  <a:cubicBezTo>
                    <a:pt x="16191" y="46940"/>
                    <a:pt x="23407" y="45920"/>
                    <a:pt x="30636" y="45194"/>
                  </a:cubicBezTo>
                  <a:cubicBezTo>
                    <a:pt x="35553" y="49091"/>
                    <a:pt x="40569" y="52730"/>
                    <a:pt x="45695" y="56258"/>
                  </a:cubicBezTo>
                  <a:cubicBezTo>
                    <a:pt x="51326" y="51648"/>
                    <a:pt x="56661" y="46633"/>
                    <a:pt x="61517" y="41260"/>
                  </a:cubicBezTo>
                  <a:cubicBezTo>
                    <a:pt x="59169" y="35618"/>
                    <a:pt x="56501" y="30086"/>
                    <a:pt x="53588" y="24713"/>
                  </a:cubicBezTo>
                  <a:cubicBezTo>
                    <a:pt x="54043" y="18616"/>
                    <a:pt x="54399" y="12518"/>
                    <a:pt x="54657" y="6372"/>
                  </a:cubicBezTo>
                  <a:cubicBezTo>
                    <a:pt x="50096" y="4319"/>
                    <a:pt x="45437" y="2376"/>
                    <a:pt x="40520" y="1245"/>
                  </a:cubicBezTo>
                  <a:cubicBezTo>
                    <a:pt x="37027" y="414"/>
                    <a:pt x="33421" y="0"/>
                    <a:pt x="298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a:off x="10585875" y="3501475"/>
              <a:ext cx="1186950" cy="1224150"/>
            </a:xfrm>
            <a:custGeom>
              <a:rect b="b" l="l" r="r" t="t"/>
              <a:pathLst>
                <a:path extrusionOk="0" h="48966" w="47478">
                  <a:moveTo>
                    <a:pt x="34828" y="40569"/>
                  </a:moveTo>
                  <a:lnTo>
                    <a:pt x="34779" y="40618"/>
                  </a:lnTo>
                  <a:lnTo>
                    <a:pt x="34828" y="40618"/>
                  </a:lnTo>
                  <a:lnTo>
                    <a:pt x="34828" y="40569"/>
                  </a:lnTo>
                  <a:close/>
                  <a:moveTo>
                    <a:pt x="34779" y="40618"/>
                  </a:moveTo>
                  <a:cubicBezTo>
                    <a:pt x="34730" y="40618"/>
                    <a:pt x="34779" y="40667"/>
                    <a:pt x="34779" y="40667"/>
                  </a:cubicBezTo>
                  <a:lnTo>
                    <a:pt x="34779" y="40618"/>
                  </a:lnTo>
                  <a:close/>
                  <a:moveTo>
                    <a:pt x="34828" y="39081"/>
                  </a:moveTo>
                  <a:cubicBezTo>
                    <a:pt x="35910" y="39131"/>
                    <a:pt x="36524" y="40729"/>
                    <a:pt x="35553" y="41393"/>
                  </a:cubicBezTo>
                  <a:cubicBezTo>
                    <a:pt x="35344" y="41540"/>
                    <a:pt x="35086" y="41589"/>
                    <a:pt x="34828" y="41589"/>
                  </a:cubicBezTo>
                  <a:cubicBezTo>
                    <a:pt x="34570" y="41589"/>
                    <a:pt x="34324" y="41540"/>
                    <a:pt x="34115" y="41343"/>
                  </a:cubicBezTo>
                  <a:cubicBezTo>
                    <a:pt x="34115" y="41343"/>
                    <a:pt x="34066" y="41282"/>
                    <a:pt x="34017" y="41233"/>
                  </a:cubicBezTo>
                  <a:cubicBezTo>
                    <a:pt x="33857" y="41134"/>
                    <a:pt x="33758" y="41036"/>
                    <a:pt x="33709" y="40925"/>
                  </a:cubicBezTo>
                  <a:cubicBezTo>
                    <a:pt x="33549" y="40667"/>
                    <a:pt x="33549" y="40360"/>
                    <a:pt x="33599" y="40053"/>
                  </a:cubicBezTo>
                  <a:cubicBezTo>
                    <a:pt x="33758" y="39549"/>
                    <a:pt x="34213" y="39081"/>
                    <a:pt x="34779" y="39081"/>
                  </a:cubicBezTo>
                  <a:close/>
                  <a:moveTo>
                    <a:pt x="40569" y="1"/>
                  </a:moveTo>
                  <a:cubicBezTo>
                    <a:pt x="39082" y="308"/>
                    <a:pt x="37594" y="566"/>
                    <a:pt x="36106" y="873"/>
                  </a:cubicBezTo>
                  <a:cubicBezTo>
                    <a:pt x="35910" y="923"/>
                    <a:pt x="35652" y="923"/>
                    <a:pt x="35443" y="972"/>
                  </a:cubicBezTo>
                  <a:cubicBezTo>
                    <a:pt x="35086" y="1082"/>
                    <a:pt x="34779" y="1132"/>
                    <a:pt x="34422" y="1181"/>
                  </a:cubicBezTo>
                  <a:cubicBezTo>
                    <a:pt x="33242" y="1439"/>
                    <a:pt x="32062" y="1636"/>
                    <a:pt x="30882" y="1894"/>
                  </a:cubicBezTo>
                  <a:cubicBezTo>
                    <a:pt x="28792" y="2312"/>
                    <a:pt x="26690" y="2717"/>
                    <a:pt x="24587" y="3172"/>
                  </a:cubicBezTo>
                  <a:cubicBezTo>
                    <a:pt x="25350" y="6307"/>
                    <a:pt x="25964" y="9528"/>
                    <a:pt x="26026" y="12761"/>
                  </a:cubicBezTo>
                  <a:cubicBezTo>
                    <a:pt x="26124" y="16904"/>
                    <a:pt x="25251" y="21158"/>
                    <a:pt x="22952" y="24587"/>
                  </a:cubicBezTo>
                  <a:cubicBezTo>
                    <a:pt x="19105" y="30476"/>
                    <a:pt x="11728" y="33144"/>
                    <a:pt x="4709" y="33660"/>
                  </a:cubicBezTo>
                  <a:cubicBezTo>
                    <a:pt x="3689" y="33709"/>
                    <a:pt x="2717" y="33758"/>
                    <a:pt x="1685" y="33758"/>
                  </a:cubicBezTo>
                  <a:cubicBezTo>
                    <a:pt x="1131" y="33758"/>
                    <a:pt x="566" y="33758"/>
                    <a:pt x="0" y="33709"/>
                  </a:cubicBezTo>
                  <a:lnTo>
                    <a:pt x="0" y="33709"/>
                  </a:lnTo>
                  <a:cubicBezTo>
                    <a:pt x="209" y="34017"/>
                    <a:pt x="357" y="34324"/>
                    <a:pt x="566" y="34582"/>
                  </a:cubicBezTo>
                  <a:cubicBezTo>
                    <a:pt x="873" y="35135"/>
                    <a:pt x="1230" y="35701"/>
                    <a:pt x="1586" y="36266"/>
                  </a:cubicBezTo>
                  <a:cubicBezTo>
                    <a:pt x="1636" y="36426"/>
                    <a:pt x="1746" y="36574"/>
                    <a:pt x="1845" y="36733"/>
                  </a:cubicBezTo>
                  <a:cubicBezTo>
                    <a:pt x="2410" y="37655"/>
                    <a:pt x="2976" y="38627"/>
                    <a:pt x="3529" y="39598"/>
                  </a:cubicBezTo>
                  <a:cubicBezTo>
                    <a:pt x="7893" y="38885"/>
                    <a:pt x="12245" y="38319"/>
                    <a:pt x="16597" y="37901"/>
                  </a:cubicBezTo>
                  <a:cubicBezTo>
                    <a:pt x="21514" y="41798"/>
                    <a:pt x="26530" y="45437"/>
                    <a:pt x="31656" y="48965"/>
                  </a:cubicBezTo>
                  <a:cubicBezTo>
                    <a:pt x="37287" y="44355"/>
                    <a:pt x="42622" y="39340"/>
                    <a:pt x="47478" y="33967"/>
                  </a:cubicBezTo>
                  <a:cubicBezTo>
                    <a:pt x="45130" y="28325"/>
                    <a:pt x="42462" y="22793"/>
                    <a:pt x="39549" y="17420"/>
                  </a:cubicBezTo>
                  <a:cubicBezTo>
                    <a:pt x="39954" y="11630"/>
                    <a:pt x="40311" y="5791"/>
                    <a:pt x="40569"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3"/>
            <p:cNvSpPr/>
            <p:nvPr/>
          </p:nvSpPr>
          <p:spPr>
            <a:xfrm>
              <a:off x="10409150" y="3580775"/>
              <a:ext cx="829850" cy="764675"/>
            </a:xfrm>
            <a:custGeom>
              <a:rect b="b" l="l" r="r" t="t"/>
              <a:pathLst>
                <a:path extrusionOk="0" h="30587" w="33194">
                  <a:moveTo>
                    <a:pt x="31656" y="0"/>
                  </a:moveTo>
                  <a:cubicBezTo>
                    <a:pt x="25252" y="1340"/>
                    <a:pt x="18896" y="2717"/>
                    <a:pt x="12602" y="4155"/>
                  </a:cubicBezTo>
                  <a:cubicBezTo>
                    <a:pt x="11421" y="4463"/>
                    <a:pt x="10290" y="4721"/>
                    <a:pt x="9172" y="4979"/>
                  </a:cubicBezTo>
                  <a:lnTo>
                    <a:pt x="7328" y="5434"/>
                  </a:lnTo>
                  <a:cubicBezTo>
                    <a:pt x="6049" y="5692"/>
                    <a:pt x="4820" y="6000"/>
                    <a:pt x="3529" y="6356"/>
                  </a:cubicBezTo>
                  <a:cubicBezTo>
                    <a:pt x="3431" y="6516"/>
                    <a:pt x="3381" y="6713"/>
                    <a:pt x="3332" y="6922"/>
                  </a:cubicBezTo>
                  <a:cubicBezTo>
                    <a:pt x="3123" y="7635"/>
                    <a:pt x="2914" y="8360"/>
                    <a:pt x="2718" y="9073"/>
                  </a:cubicBezTo>
                  <a:cubicBezTo>
                    <a:pt x="1685" y="12663"/>
                    <a:pt x="824" y="16240"/>
                    <a:pt x="1" y="19928"/>
                  </a:cubicBezTo>
                  <a:cubicBezTo>
                    <a:pt x="2459" y="23419"/>
                    <a:pt x="4820" y="26948"/>
                    <a:pt x="7069" y="30537"/>
                  </a:cubicBezTo>
                  <a:cubicBezTo>
                    <a:pt x="7635" y="30586"/>
                    <a:pt x="8200" y="30586"/>
                    <a:pt x="8754" y="30586"/>
                  </a:cubicBezTo>
                  <a:cubicBezTo>
                    <a:pt x="9786" y="30586"/>
                    <a:pt x="10758" y="30537"/>
                    <a:pt x="11778" y="30488"/>
                  </a:cubicBezTo>
                  <a:cubicBezTo>
                    <a:pt x="18797" y="29972"/>
                    <a:pt x="26174" y="27304"/>
                    <a:pt x="30021" y="21415"/>
                  </a:cubicBezTo>
                  <a:cubicBezTo>
                    <a:pt x="32320" y="17986"/>
                    <a:pt x="33193" y="13732"/>
                    <a:pt x="33095" y="9589"/>
                  </a:cubicBezTo>
                  <a:cubicBezTo>
                    <a:pt x="33033" y="6356"/>
                    <a:pt x="32419" y="3135"/>
                    <a:pt x="31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a:off x="9608850" y="2704300"/>
              <a:ext cx="2010325" cy="2183550"/>
            </a:xfrm>
            <a:custGeom>
              <a:rect b="b" l="l" r="r" t="t"/>
              <a:pathLst>
                <a:path extrusionOk="0" h="87342" w="80413">
                  <a:moveTo>
                    <a:pt x="43152" y="1"/>
                  </a:moveTo>
                  <a:cubicBezTo>
                    <a:pt x="41150" y="1"/>
                    <a:pt x="39121" y="157"/>
                    <a:pt x="37078" y="476"/>
                  </a:cubicBezTo>
                  <a:cubicBezTo>
                    <a:pt x="36106" y="623"/>
                    <a:pt x="35135" y="832"/>
                    <a:pt x="34164" y="1029"/>
                  </a:cubicBezTo>
                  <a:cubicBezTo>
                    <a:pt x="28939" y="2258"/>
                    <a:pt x="23665" y="4520"/>
                    <a:pt x="18539" y="7999"/>
                  </a:cubicBezTo>
                  <a:cubicBezTo>
                    <a:pt x="17310" y="8872"/>
                    <a:pt x="16130" y="9696"/>
                    <a:pt x="15060" y="10618"/>
                  </a:cubicBezTo>
                  <a:cubicBezTo>
                    <a:pt x="14494" y="11073"/>
                    <a:pt x="13978" y="11540"/>
                    <a:pt x="13413" y="11995"/>
                  </a:cubicBezTo>
                  <a:cubicBezTo>
                    <a:pt x="11372" y="13839"/>
                    <a:pt x="9577" y="15843"/>
                    <a:pt x="8040" y="17883"/>
                  </a:cubicBezTo>
                  <a:cubicBezTo>
                    <a:pt x="6246" y="20244"/>
                    <a:pt x="4807" y="22752"/>
                    <a:pt x="3639" y="25370"/>
                  </a:cubicBezTo>
                  <a:cubicBezTo>
                    <a:pt x="3074" y="26649"/>
                    <a:pt x="2558" y="28025"/>
                    <a:pt x="2152" y="29365"/>
                  </a:cubicBezTo>
                  <a:cubicBezTo>
                    <a:pt x="357" y="35205"/>
                    <a:pt x="0" y="41351"/>
                    <a:pt x="763" y="47498"/>
                  </a:cubicBezTo>
                  <a:cubicBezTo>
                    <a:pt x="1070" y="49797"/>
                    <a:pt x="1488" y="52108"/>
                    <a:pt x="2103" y="54407"/>
                  </a:cubicBezTo>
                  <a:cubicBezTo>
                    <a:pt x="2299" y="55071"/>
                    <a:pt x="2459" y="55735"/>
                    <a:pt x="2656" y="56411"/>
                  </a:cubicBezTo>
                  <a:cubicBezTo>
                    <a:pt x="5065" y="64451"/>
                    <a:pt x="9270" y="72183"/>
                    <a:pt x="14593" y="78945"/>
                  </a:cubicBezTo>
                  <a:cubicBezTo>
                    <a:pt x="20592" y="81760"/>
                    <a:pt x="26579" y="84526"/>
                    <a:pt x="32578" y="87341"/>
                  </a:cubicBezTo>
                  <a:cubicBezTo>
                    <a:pt x="33144" y="86936"/>
                    <a:pt x="33648" y="86468"/>
                    <a:pt x="34213" y="86063"/>
                  </a:cubicBezTo>
                  <a:cubicBezTo>
                    <a:pt x="34779" y="85657"/>
                    <a:pt x="35295" y="85190"/>
                    <a:pt x="35799" y="84784"/>
                  </a:cubicBezTo>
                  <a:cubicBezTo>
                    <a:pt x="39081" y="82018"/>
                    <a:pt x="42106" y="78896"/>
                    <a:pt x="44921" y="75613"/>
                  </a:cubicBezTo>
                  <a:cubicBezTo>
                    <a:pt x="44712" y="75257"/>
                    <a:pt x="44515" y="74851"/>
                    <a:pt x="44306" y="74482"/>
                  </a:cubicBezTo>
                  <a:cubicBezTo>
                    <a:pt x="43999" y="73929"/>
                    <a:pt x="43642" y="73314"/>
                    <a:pt x="43286" y="72749"/>
                  </a:cubicBezTo>
                  <a:cubicBezTo>
                    <a:pt x="43077" y="72331"/>
                    <a:pt x="42868" y="71925"/>
                    <a:pt x="42610" y="71569"/>
                  </a:cubicBezTo>
                  <a:cubicBezTo>
                    <a:pt x="42057" y="70598"/>
                    <a:pt x="41491" y="69626"/>
                    <a:pt x="40926" y="68704"/>
                  </a:cubicBezTo>
                  <a:cubicBezTo>
                    <a:pt x="40827" y="68545"/>
                    <a:pt x="40717" y="68397"/>
                    <a:pt x="40667" y="68237"/>
                  </a:cubicBezTo>
                  <a:cubicBezTo>
                    <a:pt x="40311" y="67672"/>
                    <a:pt x="39954" y="67106"/>
                    <a:pt x="39647" y="66553"/>
                  </a:cubicBezTo>
                  <a:cubicBezTo>
                    <a:pt x="39438" y="66295"/>
                    <a:pt x="39290" y="65988"/>
                    <a:pt x="39081" y="65680"/>
                  </a:cubicBezTo>
                  <a:cubicBezTo>
                    <a:pt x="36832" y="62091"/>
                    <a:pt x="34471" y="58562"/>
                    <a:pt x="32013" y="55071"/>
                  </a:cubicBezTo>
                  <a:cubicBezTo>
                    <a:pt x="32836" y="51383"/>
                    <a:pt x="33697" y="47806"/>
                    <a:pt x="34730" y="44216"/>
                  </a:cubicBezTo>
                  <a:cubicBezTo>
                    <a:pt x="34926" y="43503"/>
                    <a:pt x="35135" y="42778"/>
                    <a:pt x="35344" y="42065"/>
                  </a:cubicBezTo>
                  <a:cubicBezTo>
                    <a:pt x="35393" y="41856"/>
                    <a:pt x="35443" y="41659"/>
                    <a:pt x="35541" y="41499"/>
                  </a:cubicBezTo>
                  <a:cubicBezTo>
                    <a:pt x="36832" y="41143"/>
                    <a:pt x="38061" y="40835"/>
                    <a:pt x="39340" y="40577"/>
                  </a:cubicBezTo>
                  <a:lnTo>
                    <a:pt x="41184" y="40122"/>
                  </a:lnTo>
                  <a:cubicBezTo>
                    <a:pt x="42302" y="39864"/>
                    <a:pt x="43433" y="39606"/>
                    <a:pt x="44614" y="39298"/>
                  </a:cubicBezTo>
                  <a:cubicBezTo>
                    <a:pt x="50908" y="37860"/>
                    <a:pt x="57264" y="36483"/>
                    <a:pt x="63668" y="35143"/>
                  </a:cubicBezTo>
                  <a:cubicBezTo>
                    <a:pt x="65771" y="34688"/>
                    <a:pt x="67873" y="34283"/>
                    <a:pt x="69963" y="33865"/>
                  </a:cubicBezTo>
                  <a:cubicBezTo>
                    <a:pt x="71143" y="33607"/>
                    <a:pt x="72323" y="33410"/>
                    <a:pt x="73503" y="33152"/>
                  </a:cubicBezTo>
                  <a:cubicBezTo>
                    <a:pt x="73860" y="33103"/>
                    <a:pt x="74167" y="33053"/>
                    <a:pt x="74524" y="32943"/>
                  </a:cubicBezTo>
                  <a:cubicBezTo>
                    <a:pt x="74733" y="32894"/>
                    <a:pt x="74991" y="32894"/>
                    <a:pt x="75187" y="32844"/>
                  </a:cubicBezTo>
                  <a:cubicBezTo>
                    <a:pt x="76675" y="32537"/>
                    <a:pt x="78163" y="32279"/>
                    <a:pt x="79650" y="31972"/>
                  </a:cubicBezTo>
                  <a:cubicBezTo>
                    <a:pt x="79908" y="31922"/>
                    <a:pt x="80166" y="31873"/>
                    <a:pt x="80412" y="31873"/>
                  </a:cubicBezTo>
                  <a:cubicBezTo>
                    <a:pt x="80265" y="31209"/>
                    <a:pt x="80166" y="30595"/>
                    <a:pt x="80007" y="30029"/>
                  </a:cubicBezTo>
                  <a:cubicBezTo>
                    <a:pt x="79859" y="29415"/>
                    <a:pt x="79699" y="28800"/>
                    <a:pt x="79552" y="28234"/>
                  </a:cubicBezTo>
                  <a:cubicBezTo>
                    <a:pt x="74558" y="10806"/>
                    <a:pt x="59815" y="1"/>
                    <a:pt x="43152"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9494825" y="2808750"/>
              <a:ext cx="2011850" cy="1974650"/>
            </a:xfrm>
            <a:custGeom>
              <a:rect b="b" l="l" r="r" t="t"/>
              <a:pathLst>
                <a:path extrusionOk="0" h="78986" w="80474">
                  <a:moveTo>
                    <a:pt x="38725" y="74375"/>
                  </a:moveTo>
                  <a:cubicBezTo>
                    <a:pt x="38676" y="74425"/>
                    <a:pt x="38565" y="74474"/>
                    <a:pt x="38516" y="74523"/>
                  </a:cubicBezTo>
                  <a:lnTo>
                    <a:pt x="38516" y="74634"/>
                  </a:lnTo>
                  <a:lnTo>
                    <a:pt x="38516" y="74781"/>
                  </a:lnTo>
                  <a:cubicBezTo>
                    <a:pt x="38676" y="74830"/>
                    <a:pt x="38774" y="74990"/>
                    <a:pt x="38774" y="75138"/>
                  </a:cubicBezTo>
                  <a:cubicBezTo>
                    <a:pt x="38823" y="75199"/>
                    <a:pt x="38934" y="75199"/>
                    <a:pt x="38983" y="75199"/>
                  </a:cubicBezTo>
                  <a:lnTo>
                    <a:pt x="39131" y="75199"/>
                  </a:lnTo>
                  <a:cubicBezTo>
                    <a:pt x="39340" y="74990"/>
                    <a:pt x="39291" y="74781"/>
                    <a:pt x="39131" y="74584"/>
                  </a:cubicBezTo>
                  <a:cubicBezTo>
                    <a:pt x="39082" y="74523"/>
                    <a:pt x="38873" y="74425"/>
                    <a:pt x="38725" y="74375"/>
                  </a:cubicBezTo>
                  <a:close/>
                  <a:moveTo>
                    <a:pt x="38627" y="73552"/>
                  </a:moveTo>
                  <a:cubicBezTo>
                    <a:pt x="38774" y="73552"/>
                    <a:pt x="38934" y="73601"/>
                    <a:pt x="39082" y="73601"/>
                  </a:cubicBezTo>
                  <a:cubicBezTo>
                    <a:pt x="39131" y="73662"/>
                    <a:pt x="39180" y="73662"/>
                    <a:pt x="39241" y="73712"/>
                  </a:cubicBezTo>
                  <a:cubicBezTo>
                    <a:pt x="39438" y="73761"/>
                    <a:pt x="39598" y="73859"/>
                    <a:pt x="39696" y="73970"/>
                  </a:cubicBezTo>
                  <a:cubicBezTo>
                    <a:pt x="39745" y="74019"/>
                    <a:pt x="39745" y="74068"/>
                    <a:pt x="39795" y="74117"/>
                  </a:cubicBezTo>
                  <a:cubicBezTo>
                    <a:pt x="40004" y="74326"/>
                    <a:pt x="40102" y="74634"/>
                    <a:pt x="40102" y="74941"/>
                  </a:cubicBezTo>
                  <a:cubicBezTo>
                    <a:pt x="40053" y="75506"/>
                    <a:pt x="39598" y="76010"/>
                    <a:pt x="39032" y="76060"/>
                  </a:cubicBezTo>
                  <a:lnTo>
                    <a:pt x="38934" y="76060"/>
                  </a:lnTo>
                  <a:cubicBezTo>
                    <a:pt x="38418" y="76060"/>
                    <a:pt x="37951" y="75752"/>
                    <a:pt x="37754" y="75297"/>
                  </a:cubicBezTo>
                  <a:cubicBezTo>
                    <a:pt x="37545" y="75039"/>
                    <a:pt x="37447" y="74683"/>
                    <a:pt x="37545" y="74375"/>
                  </a:cubicBezTo>
                  <a:cubicBezTo>
                    <a:pt x="37643" y="73810"/>
                    <a:pt x="38160" y="73552"/>
                    <a:pt x="38627" y="73552"/>
                  </a:cubicBezTo>
                  <a:close/>
                  <a:moveTo>
                    <a:pt x="47994" y="0"/>
                  </a:moveTo>
                  <a:cubicBezTo>
                    <a:pt x="40360" y="0"/>
                    <a:pt x="32628" y="2410"/>
                    <a:pt x="26173" y="6860"/>
                  </a:cubicBezTo>
                  <a:cubicBezTo>
                    <a:pt x="1" y="24796"/>
                    <a:pt x="9934" y="51780"/>
                    <a:pt x="21207" y="70589"/>
                  </a:cubicBezTo>
                  <a:cubicBezTo>
                    <a:pt x="27194" y="73355"/>
                    <a:pt x="39131" y="78986"/>
                    <a:pt x="39131" y="78986"/>
                  </a:cubicBezTo>
                  <a:lnTo>
                    <a:pt x="46458" y="71093"/>
                  </a:lnTo>
                  <a:cubicBezTo>
                    <a:pt x="46458" y="71093"/>
                    <a:pt x="36783" y="55468"/>
                    <a:pt x="32111" y="48867"/>
                  </a:cubicBezTo>
                  <a:cubicBezTo>
                    <a:pt x="33095" y="44257"/>
                    <a:pt x="34263" y="39745"/>
                    <a:pt x="35603" y="35295"/>
                  </a:cubicBezTo>
                  <a:cubicBezTo>
                    <a:pt x="50453" y="31656"/>
                    <a:pt x="65414" y="28423"/>
                    <a:pt x="80474" y="25657"/>
                  </a:cubicBezTo>
                  <a:cubicBezTo>
                    <a:pt x="74991" y="7782"/>
                    <a:pt x="61616" y="0"/>
                    <a:pt x="479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10430975" y="4647525"/>
              <a:ext cx="66400" cy="62725"/>
            </a:xfrm>
            <a:custGeom>
              <a:rect b="b" l="l" r="r" t="t"/>
              <a:pathLst>
                <a:path extrusionOk="0" h="2509" w="2656">
                  <a:moveTo>
                    <a:pt x="1279" y="824"/>
                  </a:moveTo>
                  <a:cubicBezTo>
                    <a:pt x="1427" y="874"/>
                    <a:pt x="1636" y="972"/>
                    <a:pt x="1685" y="1033"/>
                  </a:cubicBezTo>
                  <a:cubicBezTo>
                    <a:pt x="1845" y="1230"/>
                    <a:pt x="1894" y="1439"/>
                    <a:pt x="1685" y="1648"/>
                  </a:cubicBezTo>
                  <a:lnTo>
                    <a:pt x="1537" y="1648"/>
                  </a:lnTo>
                  <a:cubicBezTo>
                    <a:pt x="1488" y="1648"/>
                    <a:pt x="1377" y="1648"/>
                    <a:pt x="1328" y="1587"/>
                  </a:cubicBezTo>
                  <a:cubicBezTo>
                    <a:pt x="1328" y="1439"/>
                    <a:pt x="1230" y="1279"/>
                    <a:pt x="1070" y="1230"/>
                  </a:cubicBezTo>
                  <a:lnTo>
                    <a:pt x="1070" y="1083"/>
                  </a:lnTo>
                  <a:lnTo>
                    <a:pt x="1070" y="972"/>
                  </a:lnTo>
                  <a:cubicBezTo>
                    <a:pt x="1119" y="923"/>
                    <a:pt x="1230" y="874"/>
                    <a:pt x="1279" y="824"/>
                  </a:cubicBezTo>
                  <a:close/>
                  <a:moveTo>
                    <a:pt x="1181" y="1"/>
                  </a:moveTo>
                  <a:cubicBezTo>
                    <a:pt x="714" y="1"/>
                    <a:pt x="197" y="259"/>
                    <a:pt x="99" y="824"/>
                  </a:cubicBezTo>
                  <a:cubicBezTo>
                    <a:pt x="1" y="1132"/>
                    <a:pt x="99" y="1488"/>
                    <a:pt x="308" y="1746"/>
                  </a:cubicBezTo>
                  <a:cubicBezTo>
                    <a:pt x="505" y="2201"/>
                    <a:pt x="972" y="2509"/>
                    <a:pt x="1488" y="2509"/>
                  </a:cubicBezTo>
                  <a:lnTo>
                    <a:pt x="1586" y="2509"/>
                  </a:lnTo>
                  <a:cubicBezTo>
                    <a:pt x="2152" y="2459"/>
                    <a:pt x="2607" y="1955"/>
                    <a:pt x="2656" y="1390"/>
                  </a:cubicBezTo>
                  <a:cubicBezTo>
                    <a:pt x="2656" y="1083"/>
                    <a:pt x="2558" y="775"/>
                    <a:pt x="2349" y="566"/>
                  </a:cubicBezTo>
                  <a:cubicBezTo>
                    <a:pt x="2299" y="517"/>
                    <a:pt x="2299" y="468"/>
                    <a:pt x="2250" y="419"/>
                  </a:cubicBezTo>
                  <a:cubicBezTo>
                    <a:pt x="2152" y="308"/>
                    <a:pt x="1992" y="210"/>
                    <a:pt x="1795" y="161"/>
                  </a:cubicBezTo>
                  <a:cubicBezTo>
                    <a:pt x="1734" y="111"/>
                    <a:pt x="1685" y="111"/>
                    <a:pt x="1636" y="50"/>
                  </a:cubicBezTo>
                  <a:cubicBezTo>
                    <a:pt x="1488" y="50"/>
                    <a:pt x="1328" y="1"/>
                    <a:pt x="1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p:nvPr/>
          </p:nvSpPr>
          <p:spPr>
            <a:xfrm>
              <a:off x="11424600" y="4478500"/>
              <a:ext cx="74400" cy="62725"/>
            </a:xfrm>
            <a:custGeom>
              <a:rect b="b" l="l" r="r" t="t"/>
              <a:pathLst>
                <a:path extrusionOk="0" h="2509" w="2976">
                  <a:moveTo>
                    <a:pt x="1279" y="1488"/>
                  </a:moveTo>
                  <a:lnTo>
                    <a:pt x="1279" y="1537"/>
                  </a:lnTo>
                  <a:lnTo>
                    <a:pt x="1230" y="1537"/>
                  </a:lnTo>
                  <a:lnTo>
                    <a:pt x="1230" y="1586"/>
                  </a:lnTo>
                  <a:cubicBezTo>
                    <a:pt x="1230" y="1586"/>
                    <a:pt x="1181" y="1537"/>
                    <a:pt x="1230" y="1537"/>
                  </a:cubicBezTo>
                  <a:lnTo>
                    <a:pt x="1279" y="1488"/>
                  </a:lnTo>
                  <a:close/>
                  <a:moveTo>
                    <a:pt x="1230" y="0"/>
                  </a:moveTo>
                  <a:cubicBezTo>
                    <a:pt x="664" y="0"/>
                    <a:pt x="209" y="468"/>
                    <a:pt x="50" y="972"/>
                  </a:cubicBezTo>
                  <a:cubicBezTo>
                    <a:pt x="0" y="1279"/>
                    <a:pt x="0" y="1586"/>
                    <a:pt x="160" y="1844"/>
                  </a:cubicBezTo>
                  <a:cubicBezTo>
                    <a:pt x="209" y="1955"/>
                    <a:pt x="308" y="2053"/>
                    <a:pt x="468" y="2152"/>
                  </a:cubicBezTo>
                  <a:cubicBezTo>
                    <a:pt x="517" y="2201"/>
                    <a:pt x="566" y="2262"/>
                    <a:pt x="566" y="2262"/>
                  </a:cubicBezTo>
                  <a:cubicBezTo>
                    <a:pt x="775" y="2459"/>
                    <a:pt x="1021" y="2508"/>
                    <a:pt x="1279" y="2508"/>
                  </a:cubicBezTo>
                  <a:cubicBezTo>
                    <a:pt x="1537" y="2508"/>
                    <a:pt x="1795" y="2459"/>
                    <a:pt x="2004" y="2312"/>
                  </a:cubicBezTo>
                  <a:cubicBezTo>
                    <a:pt x="2975" y="1648"/>
                    <a:pt x="2361" y="50"/>
                    <a:pt x="1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a:off x="10462950" y="2714075"/>
              <a:ext cx="1009000" cy="772050"/>
            </a:xfrm>
            <a:custGeom>
              <a:rect b="b" l="l" r="r" t="t"/>
              <a:pathLst>
                <a:path extrusionOk="0" h="30882" w="40360">
                  <a:moveTo>
                    <a:pt x="2914" y="1"/>
                  </a:moveTo>
                  <a:cubicBezTo>
                    <a:pt x="1942" y="148"/>
                    <a:pt x="971" y="357"/>
                    <a:pt x="0" y="554"/>
                  </a:cubicBezTo>
                  <a:cubicBezTo>
                    <a:pt x="922" y="616"/>
                    <a:pt x="1844" y="665"/>
                    <a:pt x="2815" y="763"/>
                  </a:cubicBezTo>
                  <a:cubicBezTo>
                    <a:pt x="6602" y="1329"/>
                    <a:pt x="10351" y="2460"/>
                    <a:pt x="13830" y="4095"/>
                  </a:cubicBezTo>
                  <a:cubicBezTo>
                    <a:pt x="15416" y="4857"/>
                    <a:pt x="16953" y="5730"/>
                    <a:pt x="18440" y="6701"/>
                  </a:cubicBezTo>
                  <a:cubicBezTo>
                    <a:pt x="25411" y="11311"/>
                    <a:pt x="30168" y="18281"/>
                    <a:pt x="33291" y="25915"/>
                  </a:cubicBezTo>
                  <a:cubicBezTo>
                    <a:pt x="33709" y="26936"/>
                    <a:pt x="34115" y="28018"/>
                    <a:pt x="34471" y="29038"/>
                  </a:cubicBezTo>
                  <a:lnTo>
                    <a:pt x="34471" y="29087"/>
                  </a:lnTo>
                  <a:cubicBezTo>
                    <a:pt x="34680" y="29653"/>
                    <a:pt x="34828" y="30169"/>
                    <a:pt x="35037" y="30734"/>
                  </a:cubicBezTo>
                  <a:lnTo>
                    <a:pt x="35037" y="30882"/>
                  </a:lnTo>
                  <a:cubicBezTo>
                    <a:pt x="35393" y="30833"/>
                    <a:pt x="35750" y="30734"/>
                    <a:pt x="36057" y="30734"/>
                  </a:cubicBezTo>
                  <a:cubicBezTo>
                    <a:pt x="36524" y="30624"/>
                    <a:pt x="36930" y="30575"/>
                    <a:pt x="37335" y="30525"/>
                  </a:cubicBezTo>
                  <a:cubicBezTo>
                    <a:pt x="37495" y="30476"/>
                    <a:pt x="37704" y="30476"/>
                    <a:pt x="37852" y="30476"/>
                  </a:cubicBezTo>
                  <a:lnTo>
                    <a:pt x="37901" y="30427"/>
                  </a:lnTo>
                  <a:lnTo>
                    <a:pt x="38208" y="30427"/>
                  </a:lnTo>
                  <a:cubicBezTo>
                    <a:pt x="38208" y="30427"/>
                    <a:pt x="38257" y="30427"/>
                    <a:pt x="38257" y="30366"/>
                  </a:cubicBezTo>
                  <a:lnTo>
                    <a:pt x="38368" y="30366"/>
                  </a:lnTo>
                  <a:cubicBezTo>
                    <a:pt x="39032" y="30267"/>
                    <a:pt x="39696" y="30218"/>
                    <a:pt x="40360" y="30120"/>
                  </a:cubicBezTo>
                  <a:cubicBezTo>
                    <a:pt x="40310" y="30009"/>
                    <a:pt x="40261" y="29862"/>
                    <a:pt x="40212" y="29702"/>
                  </a:cubicBezTo>
                  <a:cubicBezTo>
                    <a:pt x="40052" y="29247"/>
                    <a:pt x="39905" y="28780"/>
                    <a:pt x="39745" y="28374"/>
                  </a:cubicBezTo>
                  <a:cubicBezTo>
                    <a:pt x="39696" y="28276"/>
                    <a:pt x="39696" y="28165"/>
                    <a:pt x="39647" y="28067"/>
                  </a:cubicBezTo>
                  <a:cubicBezTo>
                    <a:pt x="38368" y="24588"/>
                    <a:pt x="36782" y="21146"/>
                    <a:pt x="34729" y="17925"/>
                  </a:cubicBezTo>
                  <a:cubicBezTo>
                    <a:pt x="32418" y="14335"/>
                    <a:pt x="29603" y="11065"/>
                    <a:pt x="26271" y="8397"/>
                  </a:cubicBezTo>
                  <a:cubicBezTo>
                    <a:pt x="25042" y="7377"/>
                    <a:pt x="23714" y="6455"/>
                    <a:pt x="22337" y="5631"/>
                  </a:cubicBezTo>
                  <a:cubicBezTo>
                    <a:pt x="17002" y="2460"/>
                    <a:pt x="10966" y="714"/>
                    <a:pt x="4868" y="148"/>
                  </a:cubicBezTo>
                  <a:cubicBezTo>
                    <a:pt x="4204" y="99"/>
                    <a:pt x="3590" y="50"/>
                    <a:pt x="2914"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9661400" y="2967625"/>
              <a:ext cx="777275" cy="1144850"/>
            </a:xfrm>
            <a:custGeom>
              <a:rect b="b" l="l" r="r" t="t"/>
              <a:pathLst>
                <a:path extrusionOk="0" h="45794" w="31091">
                  <a:moveTo>
                    <a:pt x="12958" y="1"/>
                  </a:moveTo>
                  <a:cubicBezTo>
                    <a:pt x="12392" y="456"/>
                    <a:pt x="11876" y="923"/>
                    <a:pt x="11311" y="1378"/>
                  </a:cubicBezTo>
                  <a:cubicBezTo>
                    <a:pt x="11729" y="1636"/>
                    <a:pt x="12134" y="1894"/>
                    <a:pt x="12540" y="2152"/>
                  </a:cubicBezTo>
                  <a:cubicBezTo>
                    <a:pt x="13315" y="2705"/>
                    <a:pt x="14077" y="3222"/>
                    <a:pt x="14851" y="3787"/>
                  </a:cubicBezTo>
                  <a:cubicBezTo>
                    <a:pt x="14950" y="3836"/>
                    <a:pt x="14999" y="3886"/>
                    <a:pt x="15060" y="3935"/>
                  </a:cubicBezTo>
                  <a:cubicBezTo>
                    <a:pt x="15368" y="4144"/>
                    <a:pt x="15675" y="4353"/>
                    <a:pt x="15982" y="4611"/>
                  </a:cubicBezTo>
                  <a:cubicBezTo>
                    <a:pt x="16130" y="4709"/>
                    <a:pt x="16339" y="4857"/>
                    <a:pt x="16535" y="5017"/>
                  </a:cubicBezTo>
                  <a:lnTo>
                    <a:pt x="16535" y="5066"/>
                  </a:lnTo>
                  <a:lnTo>
                    <a:pt x="16597" y="5066"/>
                  </a:lnTo>
                  <a:lnTo>
                    <a:pt x="16646" y="5115"/>
                  </a:lnTo>
                  <a:cubicBezTo>
                    <a:pt x="16744" y="5164"/>
                    <a:pt x="16843" y="5275"/>
                    <a:pt x="16953" y="5373"/>
                  </a:cubicBezTo>
                  <a:cubicBezTo>
                    <a:pt x="17666" y="5889"/>
                    <a:pt x="18330" y="6455"/>
                    <a:pt x="18994" y="7008"/>
                  </a:cubicBezTo>
                  <a:cubicBezTo>
                    <a:pt x="21207" y="8852"/>
                    <a:pt x="23248" y="10856"/>
                    <a:pt x="25202" y="12909"/>
                  </a:cubicBezTo>
                  <a:cubicBezTo>
                    <a:pt x="26481" y="14286"/>
                    <a:pt x="27759" y="15724"/>
                    <a:pt x="28940" y="17212"/>
                  </a:cubicBezTo>
                  <a:cubicBezTo>
                    <a:pt x="27907" y="20174"/>
                    <a:pt x="26887" y="23149"/>
                    <a:pt x="25866" y="26174"/>
                  </a:cubicBezTo>
                  <a:cubicBezTo>
                    <a:pt x="25092" y="28473"/>
                    <a:pt x="24329" y="30784"/>
                    <a:pt x="23506" y="33083"/>
                  </a:cubicBezTo>
                  <a:cubicBezTo>
                    <a:pt x="23506" y="33132"/>
                    <a:pt x="23457" y="33242"/>
                    <a:pt x="23457" y="33341"/>
                  </a:cubicBezTo>
                  <a:cubicBezTo>
                    <a:pt x="23149" y="34115"/>
                    <a:pt x="22891" y="34927"/>
                    <a:pt x="22633" y="35701"/>
                  </a:cubicBezTo>
                  <a:cubicBezTo>
                    <a:pt x="22129" y="37287"/>
                    <a:pt x="21563" y="38873"/>
                    <a:pt x="21047" y="40409"/>
                  </a:cubicBezTo>
                  <a:cubicBezTo>
                    <a:pt x="18379" y="41184"/>
                    <a:pt x="15724" y="41848"/>
                    <a:pt x="13056" y="42352"/>
                  </a:cubicBezTo>
                  <a:cubicBezTo>
                    <a:pt x="12540" y="42462"/>
                    <a:pt x="12036" y="42512"/>
                    <a:pt x="11520" y="42610"/>
                  </a:cubicBezTo>
                  <a:cubicBezTo>
                    <a:pt x="10647" y="42770"/>
                    <a:pt x="9835" y="42917"/>
                    <a:pt x="8963" y="43028"/>
                  </a:cubicBezTo>
                  <a:lnTo>
                    <a:pt x="8655" y="43077"/>
                  </a:lnTo>
                  <a:lnTo>
                    <a:pt x="8495" y="43077"/>
                  </a:lnTo>
                  <a:cubicBezTo>
                    <a:pt x="8299" y="43126"/>
                    <a:pt x="8090" y="43126"/>
                    <a:pt x="7881" y="43175"/>
                  </a:cubicBezTo>
                  <a:cubicBezTo>
                    <a:pt x="7426" y="43225"/>
                    <a:pt x="7008" y="43274"/>
                    <a:pt x="6553" y="43335"/>
                  </a:cubicBezTo>
                  <a:cubicBezTo>
                    <a:pt x="6037" y="43384"/>
                    <a:pt x="5533" y="43434"/>
                    <a:pt x="5066" y="43483"/>
                  </a:cubicBezTo>
                  <a:cubicBezTo>
                    <a:pt x="3836" y="43581"/>
                    <a:pt x="2656" y="43692"/>
                    <a:pt x="1476" y="43741"/>
                  </a:cubicBezTo>
                  <a:cubicBezTo>
                    <a:pt x="972" y="43741"/>
                    <a:pt x="505" y="43790"/>
                    <a:pt x="1" y="43790"/>
                  </a:cubicBezTo>
                  <a:cubicBezTo>
                    <a:pt x="197" y="44454"/>
                    <a:pt x="357" y="45118"/>
                    <a:pt x="554" y="45794"/>
                  </a:cubicBezTo>
                  <a:cubicBezTo>
                    <a:pt x="1021" y="45794"/>
                    <a:pt x="1427" y="45794"/>
                    <a:pt x="1894" y="45732"/>
                  </a:cubicBezTo>
                  <a:cubicBezTo>
                    <a:pt x="3123" y="45683"/>
                    <a:pt x="4402" y="45585"/>
                    <a:pt x="5680" y="45487"/>
                  </a:cubicBezTo>
                  <a:cubicBezTo>
                    <a:pt x="8041" y="45228"/>
                    <a:pt x="10389" y="44921"/>
                    <a:pt x="12700" y="44454"/>
                  </a:cubicBezTo>
                  <a:lnTo>
                    <a:pt x="12798" y="44454"/>
                  </a:lnTo>
                  <a:cubicBezTo>
                    <a:pt x="14593" y="44147"/>
                    <a:pt x="16339" y="43741"/>
                    <a:pt x="18072" y="43335"/>
                  </a:cubicBezTo>
                  <a:cubicBezTo>
                    <a:pt x="18945" y="43126"/>
                    <a:pt x="19818" y="42917"/>
                    <a:pt x="20691" y="42659"/>
                  </a:cubicBezTo>
                  <a:cubicBezTo>
                    <a:pt x="21145" y="42561"/>
                    <a:pt x="21563" y="42413"/>
                    <a:pt x="22018" y="42303"/>
                  </a:cubicBezTo>
                  <a:cubicBezTo>
                    <a:pt x="22276" y="42204"/>
                    <a:pt x="22485" y="42106"/>
                    <a:pt x="22633" y="41897"/>
                  </a:cubicBezTo>
                  <a:cubicBezTo>
                    <a:pt x="22744" y="41737"/>
                    <a:pt x="22793" y="41590"/>
                    <a:pt x="22891" y="41381"/>
                  </a:cubicBezTo>
                  <a:cubicBezTo>
                    <a:pt x="22940" y="41184"/>
                    <a:pt x="23051" y="40926"/>
                    <a:pt x="23100" y="40668"/>
                  </a:cubicBezTo>
                  <a:cubicBezTo>
                    <a:pt x="23198" y="40360"/>
                    <a:pt x="23358" y="40004"/>
                    <a:pt x="23457" y="39696"/>
                  </a:cubicBezTo>
                  <a:cubicBezTo>
                    <a:pt x="23457" y="39647"/>
                    <a:pt x="23506" y="39537"/>
                    <a:pt x="23506" y="39487"/>
                  </a:cubicBezTo>
                  <a:cubicBezTo>
                    <a:pt x="24588" y="36316"/>
                    <a:pt x="25657" y="33193"/>
                    <a:pt x="26739" y="30009"/>
                  </a:cubicBezTo>
                  <a:cubicBezTo>
                    <a:pt x="27600" y="27354"/>
                    <a:pt x="28522" y="24735"/>
                    <a:pt x="29394" y="22068"/>
                  </a:cubicBezTo>
                  <a:cubicBezTo>
                    <a:pt x="29444" y="21920"/>
                    <a:pt x="29554" y="21760"/>
                    <a:pt x="29603" y="21613"/>
                  </a:cubicBezTo>
                  <a:cubicBezTo>
                    <a:pt x="29812" y="20838"/>
                    <a:pt x="30058" y="20125"/>
                    <a:pt x="30316" y="19363"/>
                  </a:cubicBezTo>
                  <a:cubicBezTo>
                    <a:pt x="30476" y="18945"/>
                    <a:pt x="30624" y="18490"/>
                    <a:pt x="30784" y="18023"/>
                  </a:cubicBezTo>
                  <a:cubicBezTo>
                    <a:pt x="30882" y="17826"/>
                    <a:pt x="30931" y="17617"/>
                    <a:pt x="31042" y="17359"/>
                  </a:cubicBezTo>
                  <a:cubicBezTo>
                    <a:pt x="31091" y="17150"/>
                    <a:pt x="31091" y="16954"/>
                    <a:pt x="31042" y="16745"/>
                  </a:cubicBezTo>
                  <a:cubicBezTo>
                    <a:pt x="30980" y="16486"/>
                    <a:pt x="30833" y="16339"/>
                    <a:pt x="30673" y="16130"/>
                  </a:cubicBezTo>
                  <a:cubicBezTo>
                    <a:pt x="30169" y="15515"/>
                    <a:pt x="29653" y="14901"/>
                    <a:pt x="29136" y="14286"/>
                  </a:cubicBezTo>
                  <a:cubicBezTo>
                    <a:pt x="28116" y="13057"/>
                    <a:pt x="27046" y="11876"/>
                    <a:pt x="25965" y="10696"/>
                  </a:cubicBezTo>
                  <a:cubicBezTo>
                    <a:pt x="24280" y="9012"/>
                    <a:pt x="22535" y="7377"/>
                    <a:pt x="20740" y="5779"/>
                  </a:cubicBezTo>
                  <a:cubicBezTo>
                    <a:pt x="20125" y="5275"/>
                    <a:pt x="19461" y="4758"/>
                    <a:pt x="18847" y="4242"/>
                  </a:cubicBezTo>
                  <a:cubicBezTo>
                    <a:pt x="18134" y="3689"/>
                    <a:pt x="17408" y="3123"/>
                    <a:pt x="16695" y="2607"/>
                  </a:cubicBezTo>
                  <a:cubicBezTo>
                    <a:pt x="15466" y="1685"/>
                    <a:pt x="14237" y="812"/>
                    <a:pt x="1295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9608850" y="3140350"/>
              <a:ext cx="329175" cy="749325"/>
            </a:xfrm>
            <a:custGeom>
              <a:rect b="b" l="l" r="r" t="t"/>
              <a:pathLst>
                <a:path extrusionOk="0" h="29973" w="13167">
                  <a:moveTo>
                    <a:pt x="8962" y="1"/>
                  </a:moveTo>
                  <a:cubicBezTo>
                    <a:pt x="8655" y="99"/>
                    <a:pt x="8348" y="210"/>
                    <a:pt x="8040" y="357"/>
                  </a:cubicBezTo>
                  <a:cubicBezTo>
                    <a:pt x="6246" y="2718"/>
                    <a:pt x="4807" y="5226"/>
                    <a:pt x="3639" y="7844"/>
                  </a:cubicBezTo>
                  <a:cubicBezTo>
                    <a:pt x="4045" y="8041"/>
                    <a:pt x="4451" y="8250"/>
                    <a:pt x="4869" y="8459"/>
                  </a:cubicBezTo>
                  <a:cubicBezTo>
                    <a:pt x="5324" y="7537"/>
                    <a:pt x="5791" y="6553"/>
                    <a:pt x="6246" y="5693"/>
                  </a:cubicBezTo>
                  <a:cubicBezTo>
                    <a:pt x="7118" y="6197"/>
                    <a:pt x="7942" y="6762"/>
                    <a:pt x="8803" y="7279"/>
                  </a:cubicBezTo>
                  <a:cubicBezTo>
                    <a:pt x="9012" y="7426"/>
                    <a:pt x="9221" y="7586"/>
                    <a:pt x="9479" y="7733"/>
                  </a:cubicBezTo>
                  <a:cubicBezTo>
                    <a:pt x="8557" y="9381"/>
                    <a:pt x="7782" y="11065"/>
                    <a:pt x="7118" y="12811"/>
                  </a:cubicBezTo>
                  <a:cubicBezTo>
                    <a:pt x="6959" y="12761"/>
                    <a:pt x="6762" y="12651"/>
                    <a:pt x="6553" y="12602"/>
                  </a:cubicBezTo>
                  <a:cubicBezTo>
                    <a:pt x="5373" y="12085"/>
                    <a:pt x="4193" y="11630"/>
                    <a:pt x="2963" y="11114"/>
                  </a:cubicBezTo>
                  <a:cubicBezTo>
                    <a:pt x="2717" y="11372"/>
                    <a:pt x="2410" y="11581"/>
                    <a:pt x="2152" y="11839"/>
                  </a:cubicBezTo>
                  <a:cubicBezTo>
                    <a:pt x="357" y="17679"/>
                    <a:pt x="0" y="23825"/>
                    <a:pt x="763" y="29972"/>
                  </a:cubicBezTo>
                  <a:cubicBezTo>
                    <a:pt x="2349" y="29714"/>
                    <a:pt x="3947" y="29456"/>
                    <a:pt x="5533" y="29247"/>
                  </a:cubicBezTo>
                  <a:cubicBezTo>
                    <a:pt x="6553" y="29099"/>
                    <a:pt x="7635" y="28940"/>
                    <a:pt x="8704" y="28792"/>
                  </a:cubicBezTo>
                  <a:cubicBezTo>
                    <a:pt x="8446" y="26383"/>
                    <a:pt x="8446" y="23924"/>
                    <a:pt x="8803" y="21465"/>
                  </a:cubicBezTo>
                  <a:cubicBezTo>
                    <a:pt x="7573" y="21305"/>
                    <a:pt x="6295" y="21207"/>
                    <a:pt x="5065" y="21059"/>
                  </a:cubicBezTo>
                  <a:lnTo>
                    <a:pt x="5065" y="21109"/>
                  </a:lnTo>
                  <a:cubicBezTo>
                    <a:pt x="4967" y="22031"/>
                    <a:pt x="4869" y="22953"/>
                    <a:pt x="4807" y="23825"/>
                  </a:cubicBezTo>
                  <a:cubicBezTo>
                    <a:pt x="3529" y="23825"/>
                    <a:pt x="2250" y="23825"/>
                    <a:pt x="1021" y="23764"/>
                  </a:cubicBezTo>
                  <a:cubicBezTo>
                    <a:pt x="1181" y="21723"/>
                    <a:pt x="1488" y="19621"/>
                    <a:pt x="1894" y="17519"/>
                  </a:cubicBezTo>
                  <a:cubicBezTo>
                    <a:pt x="3074" y="17777"/>
                    <a:pt x="4193" y="17986"/>
                    <a:pt x="5324" y="18232"/>
                  </a:cubicBezTo>
                  <a:cubicBezTo>
                    <a:pt x="5631" y="18293"/>
                    <a:pt x="5987" y="18343"/>
                    <a:pt x="6295" y="18392"/>
                  </a:cubicBezTo>
                  <a:cubicBezTo>
                    <a:pt x="7573" y="17162"/>
                    <a:pt x="8913" y="16081"/>
                    <a:pt x="10290" y="15159"/>
                  </a:cubicBezTo>
                  <a:cubicBezTo>
                    <a:pt x="10856" y="13425"/>
                    <a:pt x="11569" y="11729"/>
                    <a:pt x="12441" y="10143"/>
                  </a:cubicBezTo>
                  <a:cubicBezTo>
                    <a:pt x="12700" y="9688"/>
                    <a:pt x="12909" y="9270"/>
                    <a:pt x="13167" y="8864"/>
                  </a:cubicBezTo>
                  <a:cubicBezTo>
                    <a:pt x="13105" y="8090"/>
                    <a:pt x="13056" y="7328"/>
                    <a:pt x="13007" y="6553"/>
                  </a:cubicBezTo>
                  <a:cubicBezTo>
                    <a:pt x="13007" y="5631"/>
                    <a:pt x="13007" y="4660"/>
                    <a:pt x="13056" y="3689"/>
                  </a:cubicBezTo>
                  <a:cubicBezTo>
                    <a:pt x="12650" y="3332"/>
                    <a:pt x="12245" y="2976"/>
                    <a:pt x="11827" y="2619"/>
                  </a:cubicBezTo>
                  <a:cubicBezTo>
                    <a:pt x="10856" y="1746"/>
                    <a:pt x="9934" y="874"/>
                    <a:pt x="896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9866100" y="3344125"/>
              <a:ext cx="274150" cy="509575"/>
            </a:xfrm>
            <a:custGeom>
              <a:rect b="b" l="l" r="r" t="t"/>
              <a:pathLst>
                <a:path extrusionOk="0" h="20383" w="10966">
                  <a:moveTo>
                    <a:pt x="7991" y="0"/>
                  </a:moveTo>
                  <a:cubicBezTo>
                    <a:pt x="6811" y="406"/>
                    <a:pt x="5692" y="922"/>
                    <a:pt x="4561" y="1537"/>
                  </a:cubicBezTo>
                  <a:cubicBezTo>
                    <a:pt x="3946" y="2459"/>
                    <a:pt x="3430" y="3430"/>
                    <a:pt x="2975" y="4401"/>
                  </a:cubicBezTo>
                  <a:cubicBezTo>
                    <a:pt x="2926" y="4451"/>
                    <a:pt x="2926" y="4549"/>
                    <a:pt x="2877" y="4610"/>
                  </a:cubicBezTo>
                  <a:cubicBezTo>
                    <a:pt x="2926" y="4610"/>
                    <a:pt x="2975" y="4660"/>
                    <a:pt x="3024" y="4660"/>
                  </a:cubicBezTo>
                  <a:lnTo>
                    <a:pt x="3073" y="4660"/>
                  </a:lnTo>
                  <a:cubicBezTo>
                    <a:pt x="3541" y="4918"/>
                    <a:pt x="4045" y="5164"/>
                    <a:pt x="4561" y="5422"/>
                  </a:cubicBezTo>
                  <a:cubicBezTo>
                    <a:pt x="4303" y="5938"/>
                    <a:pt x="4106" y="6504"/>
                    <a:pt x="3848" y="7069"/>
                  </a:cubicBezTo>
                  <a:cubicBezTo>
                    <a:pt x="2766" y="9884"/>
                    <a:pt x="2102" y="12908"/>
                    <a:pt x="1955" y="15920"/>
                  </a:cubicBezTo>
                  <a:cubicBezTo>
                    <a:pt x="1340" y="15920"/>
                    <a:pt x="725" y="15871"/>
                    <a:pt x="111" y="15822"/>
                  </a:cubicBezTo>
                  <a:lnTo>
                    <a:pt x="111" y="15822"/>
                  </a:lnTo>
                  <a:cubicBezTo>
                    <a:pt x="0" y="17359"/>
                    <a:pt x="49" y="18895"/>
                    <a:pt x="258" y="20383"/>
                  </a:cubicBezTo>
                  <a:cubicBezTo>
                    <a:pt x="2201" y="20174"/>
                    <a:pt x="4204" y="20026"/>
                    <a:pt x="6147" y="19817"/>
                  </a:cubicBezTo>
                  <a:cubicBezTo>
                    <a:pt x="6663" y="19817"/>
                    <a:pt x="7229" y="19768"/>
                    <a:pt x="7794" y="19719"/>
                  </a:cubicBezTo>
                  <a:cubicBezTo>
                    <a:pt x="7634" y="18588"/>
                    <a:pt x="7536" y="17408"/>
                    <a:pt x="7585" y="16289"/>
                  </a:cubicBezTo>
                  <a:cubicBezTo>
                    <a:pt x="7327" y="16228"/>
                    <a:pt x="7069" y="16228"/>
                    <a:pt x="6811" y="16228"/>
                  </a:cubicBezTo>
                  <a:cubicBezTo>
                    <a:pt x="6405" y="16179"/>
                    <a:pt x="6049" y="16179"/>
                    <a:pt x="5692" y="16129"/>
                  </a:cubicBezTo>
                  <a:cubicBezTo>
                    <a:pt x="5741" y="15060"/>
                    <a:pt x="5840" y="13978"/>
                    <a:pt x="6049" y="12908"/>
                  </a:cubicBezTo>
                  <a:cubicBezTo>
                    <a:pt x="6712" y="9011"/>
                    <a:pt x="8409" y="5422"/>
                    <a:pt x="10966" y="2398"/>
                  </a:cubicBezTo>
                  <a:cubicBezTo>
                    <a:pt x="9995" y="1635"/>
                    <a:pt x="8962" y="812"/>
                    <a:pt x="799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10409138" y="3580775"/>
              <a:ext cx="829850" cy="764675"/>
            </a:xfrm>
            <a:custGeom>
              <a:rect b="b" l="l" r="r" t="t"/>
              <a:pathLst>
                <a:path extrusionOk="0" h="30587" w="33194">
                  <a:moveTo>
                    <a:pt x="31656" y="0"/>
                  </a:moveTo>
                  <a:cubicBezTo>
                    <a:pt x="25252" y="1340"/>
                    <a:pt x="18896" y="2717"/>
                    <a:pt x="12602" y="4155"/>
                  </a:cubicBezTo>
                  <a:cubicBezTo>
                    <a:pt x="11421" y="4463"/>
                    <a:pt x="10290" y="4721"/>
                    <a:pt x="9172" y="4979"/>
                  </a:cubicBezTo>
                  <a:lnTo>
                    <a:pt x="7328" y="5434"/>
                  </a:lnTo>
                  <a:cubicBezTo>
                    <a:pt x="6049" y="5692"/>
                    <a:pt x="4820" y="6000"/>
                    <a:pt x="3529" y="6356"/>
                  </a:cubicBezTo>
                  <a:cubicBezTo>
                    <a:pt x="3431" y="6516"/>
                    <a:pt x="3381" y="6713"/>
                    <a:pt x="3332" y="6922"/>
                  </a:cubicBezTo>
                  <a:cubicBezTo>
                    <a:pt x="3123" y="7635"/>
                    <a:pt x="2914" y="8360"/>
                    <a:pt x="2718" y="9073"/>
                  </a:cubicBezTo>
                  <a:cubicBezTo>
                    <a:pt x="1685" y="12663"/>
                    <a:pt x="824" y="16240"/>
                    <a:pt x="1" y="19928"/>
                  </a:cubicBezTo>
                  <a:cubicBezTo>
                    <a:pt x="2459" y="23419"/>
                    <a:pt x="4820" y="26948"/>
                    <a:pt x="7069" y="30537"/>
                  </a:cubicBezTo>
                  <a:cubicBezTo>
                    <a:pt x="7635" y="30586"/>
                    <a:pt x="8200" y="30586"/>
                    <a:pt x="8754" y="30586"/>
                  </a:cubicBezTo>
                  <a:cubicBezTo>
                    <a:pt x="9786" y="30586"/>
                    <a:pt x="10758" y="30537"/>
                    <a:pt x="11778" y="30488"/>
                  </a:cubicBezTo>
                  <a:cubicBezTo>
                    <a:pt x="18797" y="29972"/>
                    <a:pt x="26174" y="27304"/>
                    <a:pt x="30021" y="21415"/>
                  </a:cubicBezTo>
                  <a:cubicBezTo>
                    <a:pt x="32320" y="17986"/>
                    <a:pt x="33193" y="13732"/>
                    <a:pt x="33095" y="9589"/>
                  </a:cubicBezTo>
                  <a:cubicBezTo>
                    <a:pt x="33033" y="6356"/>
                    <a:pt x="32419" y="3135"/>
                    <a:pt x="3165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10273300" y="3397775"/>
              <a:ext cx="1785350" cy="1603400"/>
            </a:xfrm>
            <a:custGeom>
              <a:rect b="b" l="l" r="r" t="t"/>
              <a:pathLst>
                <a:path extrusionOk="0" h="64136" w="71414">
                  <a:moveTo>
                    <a:pt x="56662" y="1899"/>
                  </a:moveTo>
                  <a:cubicBezTo>
                    <a:pt x="56809" y="2661"/>
                    <a:pt x="57018" y="3436"/>
                    <a:pt x="57166" y="4149"/>
                  </a:cubicBezTo>
                  <a:cubicBezTo>
                    <a:pt x="55789" y="4308"/>
                    <a:pt x="54449" y="4407"/>
                    <a:pt x="53072" y="4554"/>
                  </a:cubicBezTo>
                  <a:cubicBezTo>
                    <a:pt x="51941" y="4714"/>
                    <a:pt x="50822" y="4812"/>
                    <a:pt x="49642" y="4972"/>
                  </a:cubicBezTo>
                  <a:cubicBezTo>
                    <a:pt x="49335" y="5021"/>
                    <a:pt x="48978" y="5071"/>
                    <a:pt x="48609" y="5120"/>
                  </a:cubicBezTo>
                  <a:cubicBezTo>
                    <a:pt x="48413" y="5120"/>
                    <a:pt x="48155" y="5169"/>
                    <a:pt x="47946" y="5230"/>
                  </a:cubicBezTo>
                  <a:cubicBezTo>
                    <a:pt x="47589" y="5230"/>
                    <a:pt x="47282" y="5280"/>
                    <a:pt x="46925" y="5329"/>
                  </a:cubicBezTo>
                  <a:cubicBezTo>
                    <a:pt x="45696" y="5476"/>
                    <a:pt x="44516" y="5685"/>
                    <a:pt x="43336" y="5894"/>
                  </a:cubicBezTo>
                  <a:cubicBezTo>
                    <a:pt x="41799" y="6091"/>
                    <a:pt x="40262" y="6349"/>
                    <a:pt x="38775" y="6656"/>
                  </a:cubicBezTo>
                  <a:cubicBezTo>
                    <a:pt x="38160" y="6767"/>
                    <a:pt x="37545" y="6865"/>
                    <a:pt x="36992" y="6964"/>
                  </a:cubicBezTo>
                  <a:cubicBezTo>
                    <a:pt x="34066" y="7529"/>
                    <a:pt x="31153" y="8144"/>
                    <a:pt x="28276" y="8808"/>
                  </a:cubicBezTo>
                  <a:cubicBezTo>
                    <a:pt x="24846" y="9631"/>
                    <a:pt x="21416" y="10553"/>
                    <a:pt x="18036" y="11475"/>
                  </a:cubicBezTo>
                  <a:cubicBezTo>
                    <a:pt x="17827" y="11574"/>
                    <a:pt x="17630" y="11623"/>
                    <a:pt x="17421" y="11684"/>
                  </a:cubicBezTo>
                  <a:cubicBezTo>
                    <a:pt x="16499" y="11930"/>
                    <a:pt x="15528" y="12189"/>
                    <a:pt x="14606" y="12496"/>
                  </a:cubicBezTo>
                  <a:lnTo>
                    <a:pt x="14606" y="12299"/>
                  </a:lnTo>
                  <a:cubicBezTo>
                    <a:pt x="14446" y="11832"/>
                    <a:pt x="14348" y="11377"/>
                    <a:pt x="14188" y="10910"/>
                  </a:cubicBezTo>
                  <a:cubicBezTo>
                    <a:pt x="14139" y="10652"/>
                    <a:pt x="14040" y="10455"/>
                    <a:pt x="13991" y="10197"/>
                  </a:cubicBezTo>
                  <a:cubicBezTo>
                    <a:pt x="15011" y="9890"/>
                    <a:pt x="16032" y="9582"/>
                    <a:pt x="17064" y="9275"/>
                  </a:cubicBezTo>
                  <a:cubicBezTo>
                    <a:pt x="20334" y="8353"/>
                    <a:pt x="23617" y="7431"/>
                    <a:pt x="26948" y="6656"/>
                  </a:cubicBezTo>
                  <a:cubicBezTo>
                    <a:pt x="28079" y="6349"/>
                    <a:pt x="29247" y="6091"/>
                    <a:pt x="30427" y="5845"/>
                  </a:cubicBezTo>
                  <a:cubicBezTo>
                    <a:pt x="32382" y="5378"/>
                    <a:pt x="34374" y="4972"/>
                    <a:pt x="36377" y="4616"/>
                  </a:cubicBezTo>
                  <a:cubicBezTo>
                    <a:pt x="36377" y="4554"/>
                    <a:pt x="36427" y="4554"/>
                    <a:pt x="36476" y="4554"/>
                  </a:cubicBezTo>
                  <a:cubicBezTo>
                    <a:pt x="36623" y="4554"/>
                    <a:pt x="36783" y="4505"/>
                    <a:pt x="36992" y="4456"/>
                  </a:cubicBezTo>
                  <a:lnTo>
                    <a:pt x="37041" y="4456"/>
                  </a:lnTo>
                  <a:cubicBezTo>
                    <a:pt x="38418" y="4198"/>
                    <a:pt x="39857" y="3940"/>
                    <a:pt x="41233" y="3743"/>
                  </a:cubicBezTo>
                  <a:cubicBezTo>
                    <a:pt x="41701" y="3632"/>
                    <a:pt x="42155" y="3583"/>
                    <a:pt x="42623" y="3534"/>
                  </a:cubicBezTo>
                  <a:cubicBezTo>
                    <a:pt x="42979" y="3485"/>
                    <a:pt x="43336" y="3386"/>
                    <a:pt x="43643" y="3386"/>
                  </a:cubicBezTo>
                  <a:cubicBezTo>
                    <a:pt x="44110" y="3276"/>
                    <a:pt x="44516" y="3227"/>
                    <a:pt x="44921" y="3177"/>
                  </a:cubicBezTo>
                  <a:cubicBezTo>
                    <a:pt x="45081" y="3128"/>
                    <a:pt x="45290" y="3128"/>
                    <a:pt x="45438" y="3128"/>
                  </a:cubicBezTo>
                  <a:lnTo>
                    <a:pt x="45487" y="3079"/>
                  </a:lnTo>
                  <a:lnTo>
                    <a:pt x="45794" y="3079"/>
                  </a:lnTo>
                  <a:cubicBezTo>
                    <a:pt x="45794" y="3079"/>
                    <a:pt x="45843" y="3079"/>
                    <a:pt x="45843" y="3018"/>
                  </a:cubicBezTo>
                  <a:lnTo>
                    <a:pt x="45954" y="3018"/>
                  </a:lnTo>
                  <a:cubicBezTo>
                    <a:pt x="46618" y="2919"/>
                    <a:pt x="47282" y="2870"/>
                    <a:pt x="47946" y="2772"/>
                  </a:cubicBezTo>
                  <a:cubicBezTo>
                    <a:pt x="49027" y="2661"/>
                    <a:pt x="50097" y="2514"/>
                    <a:pt x="51228" y="2403"/>
                  </a:cubicBezTo>
                  <a:cubicBezTo>
                    <a:pt x="51941" y="2305"/>
                    <a:pt x="52716" y="2255"/>
                    <a:pt x="53429" y="2206"/>
                  </a:cubicBezTo>
                  <a:cubicBezTo>
                    <a:pt x="54351" y="2096"/>
                    <a:pt x="55322" y="1997"/>
                    <a:pt x="56293" y="1948"/>
                  </a:cubicBezTo>
                  <a:cubicBezTo>
                    <a:pt x="56404" y="1899"/>
                    <a:pt x="56502" y="1899"/>
                    <a:pt x="56662" y="1899"/>
                  </a:cubicBezTo>
                  <a:close/>
                  <a:moveTo>
                    <a:pt x="12196" y="10701"/>
                  </a:moveTo>
                  <a:cubicBezTo>
                    <a:pt x="12405" y="11377"/>
                    <a:pt x="12602" y="12041"/>
                    <a:pt x="12762" y="12754"/>
                  </a:cubicBezTo>
                  <a:cubicBezTo>
                    <a:pt x="12811" y="12803"/>
                    <a:pt x="12811" y="12914"/>
                    <a:pt x="12860" y="13012"/>
                  </a:cubicBezTo>
                  <a:cubicBezTo>
                    <a:pt x="11483" y="13418"/>
                    <a:pt x="10143" y="13836"/>
                    <a:pt x="8766" y="14242"/>
                  </a:cubicBezTo>
                  <a:cubicBezTo>
                    <a:pt x="7844" y="14549"/>
                    <a:pt x="6922" y="14807"/>
                    <a:pt x="6049" y="15114"/>
                  </a:cubicBezTo>
                  <a:cubicBezTo>
                    <a:pt x="6099" y="15004"/>
                    <a:pt x="6099" y="14905"/>
                    <a:pt x="6148" y="14807"/>
                  </a:cubicBezTo>
                  <a:cubicBezTo>
                    <a:pt x="6308" y="14500"/>
                    <a:pt x="6406" y="14242"/>
                    <a:pt x="6566" y="13934"/>
                  </a:cubicBezTo>
                  <a:cubicBezTo>
                    <a:pt x="6812" y="13369"/>
                    <a:pt x="7070" y="12803"/>
                    <a:pt x="7377" y="12238"/>
                  </a:cubicBezTo>
                  <a:cubicBezTo>
                    <a:pt x="8963" y="11734"/>
                    <a:pt x="10610" y="11217"/>
                    <a:pt x="12196" y="10701"/>
                  </a:cubicBezTo>
                  <a:close/>
                  <a:moveTo>
                    <a:pt x="56969" y="6042"/>
                  </a:moveTo>
                  <a:cubicBezTo>
                    <a:pt x="55629" y="6509"/>
                    <a:pt x="54301" y="6915"/>
                    <a:pt x="52912" y="7222"/>
                  </a:cubicBezTo>
                  <a:cubicBezTo>
                    <a:pt x="52716" y="7271"/>
                    <a:pt x="52507" y="7320"/>
                    <a:pt x="52248" y="7382"/>
                  </a:cubicBezTo>
                  <a:cubicBezTo>
                    <a:pt x="51793" y="7529"/>
                    <a:pt x="51486" y="8095"/>
                    <a:pt x="51634" y="8550"/>
                  </a:cubicBezTo>
                  <a:cubicBezTo>
                    <a:pt x="51769" y="8944"/>
                    <a:pt x="52114" y="9190"/>
                    <a:pt x="52530" y="9190"/>
                  </a:cubicBezTo>
                  <a:cubicBezTo>
                    <a:pt x="52606" y="9190"/>
                    <a:pt x="52685" y="9182"/>
                    <a:pt x="52765" y="9164"/>
                  </a:cubicBezTo>
                  <a:lnTo>
                    <a:pt x="52814" y="9164"/>
                  </a:lnTo>
                  <a:cubicBezTo>
                    <a:pt x="54510" y="8759"/>
                    <a:pt x="56195" y="8242"/>
                    <a:pt x="57830" y="7689"/>
                  </a:cubicBezTo>
                  <a:cubicBezTo>
                    <a:pt x="57891" y="7689"/>
                    <a:pt x="57891" y="7628"/>
                    <a:pt x="57940" y="7628"/>
                  </a:cubicBezTo>
                  <a:cubicBezTo>
                    <a:pt x="58137" y="8660"/>
                    <a:pt x="58297" y="9631"/>
                    <a:pt x="58506" y="10652"/>
                  </a:cubicBezTo>
                  <a:cubicBezTo>
                    <a:pt x="58752" y="12238"/>
                    <a:pt x="59010" y="13885"/>
                    <a:pt x="59219" y="15520"/>
                  </a:cubicBezTo>
                  <a:cubicBezTo>
                    <a:pt x="59219" y="15520"/>
                    <a:pt x="59219" y="15569"/>
                    <a:pt x="59268" y="15618"/>
                  </a:cubicBezTo>
                  <a:lnTo>
                    <a:pt x="59268" y="15680"/>
                  </a:lnTo>
                  <a:lnTo>
                    <a:pt x="59268" y="15926"/>
                  </a:lnTo>
                  <a:cubicBezTo>
                    <a:pt x="59317" y="16135"/>
                    <a:pt x="59317" y="16393"/>
                    <a:pt x="59366" y="16602"/>
                  </a:cubicBezTo>
                  <a:cubicBezTo>
                    <a:pt x="59428" y="17008"/>
                    <a:pt x="59477" y="17413"/>
                    <a:pt x="59526" y="17831"/>
                  </a:cubicBezTo>
                  <a:cubicBezTo>
                    <a:pt x="59624" y="18643"/>
                    <a:pt x="59735" y="19466"/>
                    <a:pt x="59784" y="20290"/>
                  </a:cubicBezTo>
                  <a:cubicBezTo>
                    <a:pt x="60092" y="23363"/>
                    <a:pt x="60288" y="26437"/>
                    <a:pt x="60448" y="29510"/>
                  </a:cubicBezTo>
                  <a:cubicBezTo>
                    <a:pt x="59317" y="29657"/>
                    <a:pt x="58248" y="29866"/>
                    <a:pt x="57166" y="30014"/>
                  </a:cubicBezTo>
                  <a:cubicBezTo>
                    <a:pt x="56908" y="30063"/>
                    <a:pt x="56662" y="30125"/>
                    <a:pt x="56404" y="30125"/>
                  </a:cubicBezTo>
                  <a:cubicBezTo>
                    <a:pt x="54965" y="30370"/>
                    <a:pt x="53478" y="30629"/>
                    <a:pt x="52052" y="30887"/>
                  </a:cubicBezTo>
                  <a:cubicBezTo>
                    <a:pt x="49900" y="31243"/>
                    <a:pt x="47749" y="31661"/>
                    <a:pt x="45598" y="32018"/>
                  </a:cubicBezTo>
                  <a:cubicBezTo>
                    <a:pt x="41701" y="32731"/>
                    <a:pt x="37853" y="33444"/>
                    <a:pt x="34017" y="34218"/>
                  </a:cubicBezTo>
                  <a:cubicBezTo>
                    <a:pt x="31399" y="34784"/>
                    <a:pt x="28792" y="35288"/>
                    <a:pt x="26174" y="35853"/>
                  </a:cubicBezTo>
                  <a:lnTo>
                    <a:pt x="26125" y="35853"/>
                  </a:lnTo>
                  <a:cubicBezTo>
                    <a:pt x="24944" y="36112"/>
                    <a:pt x="23715" y="36370"/>
                    <a:pt x="22486" y="36628"/>
                  </a:cubicBezTo>
                  <a:cubicBezTo>
                    <a:pt x="22031" y="36726"/>
                    <a:pt x="21625" y="36825"/>
                    <a:pt x="21207" y="36935"/>
                  </a:cubicBezTo>
                  <a:cubicBezTo>
                    <a:pt x="20703" y="35497"/>
                    <a:pt x="20236" y="34120"/>
                    <a:pt x="19781" y="32731"/>
                  </a:cubicBezTo>
                  <a:cubicBezTo>
                    <a:pt x="18650" y="29141"/>
                    <a:pt x="17679" y="25515"/>
                    <a:pt x="16806" y="21827"/>
                  </a:cubicBezTo>
                  <a:cubicBezTo>
                    <a:pt x="16241" y="19306"/>
                    <a:pt x="15675" y="16799"/>
                    <a:pt x="15061" y="14291"/>
                  </a:cubicBezTo>
                  <a:cubicBezTo>
                    <a:pt x="15528" y="14143"/>
                    <a:pt x="16032" y="13983"/>
                    <a:pt x="16499" y="13836"/>
                  </a:cubicBezTo>
                  <a:cubicBezTo>
                    <a:pt x="20089" y="12803"/>
                    <a:pt x="23666" y="11832"/>
                    <a:pt x="27305" y="10959"/>
                  </a:cubicBezTo>
                  <a:cubicBezTo>
                    <a:pt x="30686" y="10148"/>
                    <a:pt x="34017" y="9422"/>
                    <a:pt x="37398" y="8759"/>
                  </a:cubicBezTo>
                  <a:cubicBezTo>
                    <a:pt x="37545" y="8709"/>
                    <a:pt x="37705" y="8709"/>
                    <a:pt x="37853" y="8660"/>
                  </a:cubicBezTo>
                  <a:cubicBezTo>
                    <a:pt x="39598" y="8353"/>
                    <a:pt x="41344" y="8046"/>
                    <a:pt x="43077" y="7738"/>
                  </a:cubicBezTo>
                  <a:cubicBezTo>
                    <a:pt x="43336" y="7738"/>
                    <a:pt x="43594" y="7689"/>
                    <a:pt x="43803" y="7628"/>
                  </a:cubicBezTo>
                  <a:cubicBezTo>
                    <a:pt x="44467" y="7529"/>
                    <a:pt x="45130" y="7431"/>
                    <a:pt x="45794" y="7320"/>
                  </a:cubicBezTo>
                  <a:cubicBezTo>
                    <a:pt x="46261" y="7271"/>
                    <a:pt x="46716" y="7222"/>
                    <a:pt x="47134" y="7173"/>
                  </a:cubicBezTo>
                  <a:cubicBezTo>
                    <a:pt x="47380" y="7124"/>
                    <a:pt x="47589" y="7074"/>
                    <a:pt x="47798" y="7074"/>
                  </a:cubicBezTo>
                  <a:lnTo>
                    <a:pt x="47847" y="7074"/>
                  </a:lnTo>
                  <a:cubicBezTo>
                    <a:pt x="47896" y="7074"/>
                    <a:pt x="47896" y="7074"/>
                    <a:pt x="47946" y="7013"/>
                  </a:cubicBezTo>
                  <a:lnTo>
                    <a:pt x="47995" y="7013"/>
                  </a:lnTo>
                  <a:cubicBezTo>
                    <a:pt x="48105" y="7013"/>
                    <a:pt x="48253" y="7013"/>
                    <a:pt x="48364" y="6964"/>
                  </a:cubicBezTo>
                  <a:cubicBezTo>
                    <a:pt x="48609" y="6964"/>
                    <a:pt x="48868" y="6915"/>
                    <a:pt x="49126" y="6865"/>
                  </a:cubicBezTo>
                  <a:cubicBezTo>
                    <a:pt x="50404" y="6706"/>
                    <a:pt x="51683" y="6558"/>
                    <a:pt x="52974" y="6460"/>
                  </a:cubicBezTo>
                  <a:cubicBezTo>
                    <a:pt x="54301" y="6300"/>
                    <a:pt x="55629" y="6152"/>
                    <a:pt x="56969" y="6042"/>
                  </a:cubicBezTo>
                  <a:close/>
                  <a:moveTo>
                    <a:pt x="13327" y="14807"/>
                  </a:moveTo>
                  <a:cubicBezTo>
                    <a:pt x="13831" y="16848"/>
                    <a:pt x="14298" y="18901"/>
                    <a:pt x="14753" y="21003"/>
                  </a:cubicBezTo>
                  <a:cubicBezTo>
                    <a:pt x="15577" y="24642"/>
                    <a:pt x="16450" y="28281"/>
                    <a:pt x="17568" y="31858"/>
                  </a:cubicBezTo>
                  <a:cubicBezTo>
                    <a:pt x="18134" y="33702"/>
                    <a:pt x="18749" y="35497"/>
                    <a:pt x="19363" y="37341"/>
                  </a:cubicBezTo>
                  <a:cubicBezTo>
                    <a:pt x="18699" y="37501"/>
                    <a:pt x="17986" y="37648"/>
                    <a:pt x="17323" y="37808"/>
                  </a:cubicBezTo>
                  <a:cubicBezTo>
                    <a:pt x="15884" y="38115"/>
                    <a:pt x="14446" y="38423"/>
                    <a:pt x="13069" y="38730"/>
                  </a:cubicBezTo>
                  <a:cubicBezTo>
                    <a:pt x="12405" y="38927"/>
                    <a:pt x="11680" y="39087"/>
                    <a:pt x="11016" y="39234"/>
                  </a:cubicBezTo>
                  <a:cubicBezTo>
                    <a:pt x="10758" y="39283"/>
                    <a:pt x="10450" y="39345"/>
                    <a:pt x="10192" y="39394"/>
                  </a:cubicBezTo>
                  <a:cubicBezTo>
                    <a:pt x="10143" y="39443"/>
                    <a:pt x="10045" y="39443"/>
                    <a:pt x="9946" y="39492"/>
                  </a:cubicBezTo>
                  <a:cubicBezTo>
                    <a:pt x="9578" y="38828"/>
                    <a:pt x="9172" y="38165"/>
                    <a:pt x="8766" y="37550"/>
                  </a:cubicBezTo>
                  <a:cubicBezTo>
                    <a:pt x="7180" y="35091"/>
                    <a:pt x="5484" y="32682"/>
                    <a:pt x="3689" y="30321"/>
                  </a:cubicBezTo>
                  <a:cubicBezTo>
                    <a:pt x="3185" y="29657"/>
                    <a:pt x="2669" y="28944"/>
                    <a:pt x="2103" y="28281"/>
                  </a:cubicBezTo>
                  <a:cubicBezTo>
                    <a:pt x="2152" y="27912"/>
                    <a:pt x="2202" y="27555"/>
                    <a:pt x="2312" y="27248"/>
                  </a:cubicBezTo>
                  <a:cubicBezTo>
                    <a:pt x="2976" y="23867"/>
                    <a:pt x="3898" y="20536"/>
                    <a:pt x="5127" y="17315"/>
                  </a:cubicBezTo>
                  <a:cubicBezTo>
                    <a:pt x="6148" y="17008"/>
                    <a:pt x="7119" y="16700"/>
                    <a:pt x="8152" y="16393"/>
                  </a:cubicBezTo>
                  <a:cubicBezTo>
                    <a:pt x="9885" y="15827"/>
                    <a:pt x="11581" y="15311"/>
                    <a:pt x="13327" y="14807"/>
                  </a:cubicBezTo>
                  <a:close/>
                  <a:moveTo>
                    <a:pt x="68341" y="30125"/>
                  </a:moveTo>
                  <a:cubicBezTo>
                    <a:pt x="68537" y="31096"/>
                    <a:pt x="68746" y="32116"/>
                    <a:pt x="68894" y="33087"/>
                  </a:cubicBezTo>
                  <a:cubicBezTo>
                    <a:pt x="68894" y="33198"/>
                    <a:pt x="68894" y="33346"/>
                    <a:pt x="68955" y="33444"/>
                  </a:cubicBezTo>
                  <a:lnTo>
                    <a:pt x="68955" y="33554"/>
                  </a:lnTo>
                  <a:lnTo>
                    <a:pt x="68955" y="33653"/>
                  </a:lnTo>
                  <a:cubicBezTo>
                    <a:pt x="69004" y="33911"/>
                    <a:pt x="69054" y="34169"/>
                    <a:pt x="69054" y="34427"/>
                  </a:cubicBezTo>
                  <a:cubicBezTo>
                    <a:pt x="69103" y="34931"/>
                    <a:pt x="69152" y="35448"/>
                    <a:pt x="69201" y="35964"/>
                  </a:cubicBezTo>
                  <a:cubicBezTo>
                    <a:pt x="69361" y="38005"/>
                    <a:pt x="69410" y="40009"/>
                    <a:pt x="69361" y="42049"/>
                  </a:cubicBezTo>
                  <a:cubicBezTo>
                    <a:pt x="69312" y="43082"/>
                    <a:pt x="69263" y="44053"/>
                    <a:pt x="69152" y="45073"/>
                  </a:cubicBezTo>
                  <a:cubicBezTo>
                    <a:pt x="69103" y="45590"/>
                    <a:pt x="69054" y="46106"/>
                    <a:pt x="68955" y="46610"/>
                  </a:cubicBezTo>
                  <a:lnTo>
                    <a:pt x="68955" y="46770"/>
                  </a:lnTo>
                  <a:lnTo>
                    <a:pt x="68955" y="46819"/>
                  </a:lnTo>
                  <a:cubicBezTo>
                    <a:pt x="68955" y="46917"/>
                    <a:pt x="68894" y="47028"/>
                    <a:pt x="68894" y="47176"/>
                  </a:cubicBezTo>
                  <a:cubicBezTo>
                    <a:pt x="68845" y="47434"/>
                    <a:pt x="68795" y="47692"/>
                    <a:pt x="68795" y="47950"/>
                  </a:cubicBezTo>
                  <a:cubicBezTo>
                    <a:pt x="68439" y="49942"/>
                    <a:pt x="68033" y="51945"/>
                    <a:pt x="67468" y="53888"/>
                  </a:cubicBezTo>
                  <a:cubicBezTo>
                    <a:pt x="67160" y="54957"/>
                    <a:pt x="66804" y="56039"/>
                    <a:pt x="66435" y="57109"/>
                  </a:cubicBezTo>
                  <a:cubicBezTo>
                    <a:pt x="66337" y="57416"/>
                    <a:pt x="66189" y="57674"/>
                    <a:pt x="66079" y="57982"/>
                  </a:cubicBezTo>
                  <a:cubicBezTo>
                    <a:pt x="65415" y="56187"/>
                    <a:pt x="64284" y="54552"/>
                    <a:pt x="63263" y="53015"/>
                  </a:cubicBezTo>
                  <a:cubicBezTo>
                    <a:pt x="62747" y="52253"/>
                    <a:pt x="62243" y="51527"/>
                    <a:pt x="61727" y="50814"/>
                  </a:cubicBezTo>
                  <a:cubicBezTo>
                    <a:pt x="62034" y="47692"/>
                    <a:pt x="62243" y="44569"/>
                    <a:pt x="62341" y="41435"/>
                  </a:cubicBezTo>
                  <a:cubicBezTo>
                    <a:pt x="62440" y="38115"/>
                    <a:pt x="62440" y="34784"/>
                    <a:pt x="62341" y="31403"/>
                  </a:cubicBezTo>
                  <a:lnTo>
                    <a:pt x="62341" y="31047"/>
                  </a:lnTo>
                  <a:cubicBezTo>
                    <a:pt x="64185" y="30739"/>
                    <a:pt x="65980" y="30481"/>
                    <a:pt x="67824" y="30174"/>
                  </a:cubicBezTo>
                  <a:cubicBezTo>
                    <a:pt x="67972" y="30174"/>
                    <a:pt x="68181" y="30125"/>
                    <a:pt x="68341" y="30125"/>
                  </a:cubicBezTo>
                  <a:close/>
                  <a:moveTo>
                    <a:pt x="60497" y="31354"/>
                  </a:moveTo>
                  <a:cubicBezTo>
                    <a:pt x="60596" y="34317"/>
                    <a:pt x="60596" y="37243"/>
                    <a:pt x="60546" y="40205"/>
                  </a:cubicBezTo>
                  <a:cubicBezTo>
                    <a:pt x="60448" y="43033"/>
                    <a:pt x="60288" y="45848"/>
                    <a:pt x="60092" y="48614"/>
                  </a:cubicBezTo>
                  <a:cubicBezTo>
                    <a:pt x="59526" y="47889"/>
                    <a:pt x="58911" y="47176"/>
                    <a:pt x="58297" y="46463"/>
                  </a:cubicBezTo>
                  <a:cubicBezTo>
                    <a:pt x="57326" y="45282"/>
                    <a:pt x="56293" y="44151"/>
                    <a:pt x="55273" y="43082"/>
                  </a:cubicBezTo>
                  <a:lnTo>
                    <a:pt x="55223" y="43033"/>
                  </a:lnTo>
                  <a:cubicBezTo>
                    <a:pt x="55070" y="42848"/>
                    <a:pt x="54827" y="42756"/>
                    <a:pt x="54584" y="42756"/>
                  </a:cubicBezTo>
                  <a:cubicBezTo>
                    <a:pt x="54341" y="42756"/>
                    <a:pt x="54099" y="42848"/>
                    <a:pt x="53945" y="43033"/>
                  </a:cubicBezTo>
                  <a:cubicBezTo>
                    <a:pt x="53588" y="43389"/>
                    <a:pt x="53588" y="43955"/>
                    <a:pt x="53945" y="44311"/>
                  </a:cubicBezTo>
                  <a:lnTo>
                    <a:pt x="53945" y="44360"/>
                  </a:lnTo>
                  <a:cubicBezTo>
                    <a:pt x="54867" y="45332"/>
                    <a:pt x="55789" y="46303"/>
                    <a:pt x="56662" y="47335"/>
                  </a:cubicBezTo>
                  <a:cubicBezTo>
                    <a:pt x="57067" y="47839"/>
                    <a:pt x="57473" y="48307"/>
                    <a:pt x="57891" y="48811"/>
                  </a:cubicBezTo>
                  <a:cubicBezTo>
                    <a:pt x="58088" y="49069"/>
                    <a:pt x="58297" y="49327"/>
                    <a:pt x="58506" y="49585"/>
                  </a:cubicBezTo>
                  <a:cubicBezTo>
                    <a:pt x="58604" y="49683"/>
                    <a:pt x="58702" y="49843"/>
                    <a:pt x="58752" y="49942"/>
                  </a:cubicBezTo>
                  <a:cubicBezTo>
                    <a:pt x="58813" y="49991"/>
                    <a:pt x="58862" y="50040"/>
                    <a:pt x="58911" y="50151"/>
                  </a:cubicBezTo>
                  <a:cubicBezTo>
                    <a:pt x="58961" y="50151"/>
                    <a:pt x="59010" y="50249"/>
                    <a:pt x="59010" y="50249"/>
                  </a:cubicBezTo>
                  <a:cubicBezTo>
                    <a:pt x="59317" y="50655"/>
                    <a:pt x="59624" y="51073"/>
                    <a:pt x="59932" y="51478"/>
                  </a:cubicBezTo>
                  <a:cubicBezTo>
                    <a:pt x="59981" y="51577"/>
                    <a:pt x="60092" y="51687"/>
                    <a:pt x="60141" y="51736"/>
                  </a:cubicBezTo>
                  <a:cubicBezTo>
                    <a:pt x="61370" y="53372"/>
                    <a:pt x="62501" y="55068"/>
                    <a:pt x="63472" y="56801"/>
                  </a:cubicBezTo>
                  <a:cubicBezTo>
                    <a:pt x="63669" y="57109"/>
                    <a:pt x="63829" y="57416"/>
                    <a:pt x="63976" y="57785"/>
                  </a:cubicBezTo>
                  <a:cubicBezTo>
                    <a:pt x="64087" y="57932"/>
                    <a:pt x="64136" y="58092"/>
                    <a:pt x="64185" y="58240"/>
                  </a:cubicBezTo>
                  <a:lnTo>
                    <a:pt x="64235" y="58289"/>
                  </a:lnTo>
                  <a:cubicBezTo>
                    <a:pt x="64284" y="58400"/>
                    <a:pt x="64345" y="58498"/>
                    <a:pt x="64345" y="58596"/>
                  </a:cubicBezTo>
                  <a:cubicBezTo>
                    <a:pt x="64493" y="58904"/>
                    <a:pt x="64542" y="59211"/>
                    <a:pt x="64652" y="59518"/>
                  </a:cubicBezTo>
                  <a:cubicBezTo>
                    <a:pt x="61468" y="60440"/>
                    <a:pt x="58137" y="61055"/>
                    <a:pt x="54965" y="61473"/>
                  </a:cubicBezTo>
                  <a:cubicBezTo>
                    <a:pt x="54510" y="57834"/>
                    <a:pt x="53994" y="54195"/>
                    <a:pt x="53478" y="50556"/>
                  </a:cubicBezTo>
                  <a:cubicBezTo>
                    <a:pt x="53220" y="48872"/>
                    <a:pt x="52974" y="47225"/>
                    <a:pt x="52716" y="45541"/>
                  </a:cubicBezTo>
                  <a:cubicBezTo>
                    <a:pt x="52359" y="43389"/>
                    <a:pt x="51990" y="41189"/>
                    <a:pt x="51634" y="38976"/>
                  </a:cubicBezTo>
                  <a:cubicBezTo>
                    <a:pt x="51585" y="38828"/>
                    <a:pt x="51585" y="38730"/>
                    <a:pt x="51535" y="38619"/>
                  </a:cubicBezTo>
                  <a:cubicBezTo>
                    <a:pt x="51228" y="36726"/>
                    <a:pt x="50921" y="34882"/>
                    <a:pt x="50564" y="32989"/>
                  </a:cubicBezTo>
                  <a:cubicBezTo>
                    <a:pt x="51326" y="32891"/>
                    <a:pt x="52052" y="32731"/>
                    <a:pt x="52814" y="32632"/>
                  </a:cubicBezTo>
                  <a:cubicBezTo>
                    <a:pt x="53945" y="32424"/>
                    <a:pt x="55064" y="32215"/>
                    <a:pt x="56195" y="32018"/>
                  </a:cubicBezTo>
                  <a:cubicBezTo>
                    <a:pt x="56551" y="31969"/>
                    <a:pt x="56858" y="31907"/>
                    <a:pt x="57215" y="31858"/>
                  </a:cubicBezTo>
                  <a:cubicBezTo>
                    <a:pt x="58297" y="31710"/>
                    <a:pt x="59428" y="31501"/>
                    <a:pt x="60497" y="31354"/>
                  </a:cubicBezTo>
                  <a:close/>
                  <a:moveTo>
                    <a:pt x="22646" y="46352"/>
                  </a:moveTo>
                  <a:cubicBezTo>
                    <a:pt x="23359" y="48356"/>
                    <a:pt x="24133" y="50347"/>
                    <a:pt x="24846" y="52351"/>
                  </a:cubicBezTo>
                  <a:cubicBezTo>
                    <a:pt x="26075" y="55425"/>
                    <a:pt x="27256" y="58547"/>
                    <a:pt x="28387" y="61670"/>
                  </a:cubicBezTo>
                  <a:cubicBezTo>
                    <a:pt x="24231" y="61313"/>
                    <a:pt x="20138" y="60698"/>
                    <a:pt x="16192" y="59567"/>
                  </a:cubicBezTo>
                  <a:cubicBezTo>
                    <a:pt x="13831" y="58904"/>
                    <a:pt x="11581" y="58092"/>
                    <a:pt x="9430" y="57060"/>
                  </a:cubicBezTo>
                  <a:cubicBezTo>
                    <a:pt x="9381" y="57060"/>
                    <a:pt x="9381" y="57060"/>
                    <a:pt x="9381" y="57010"/>
                  </a:cubicBezTo>
                  <a:cubicBezTo>
                    <a:pt x="9332" y="57010"/>
                    <a:pt x="9270" y="56961"/>
                    <a:pt x="9221" y="56961"/>
                  </a:cubicBezTo>
                  <a:cubicBezTo>
                    <a:pt x="8963" y="56801"/>
                    <a:pt x="8717" y="56654"/>
                    <a:pt x="8459" y="56494"/>
                  </a:cubicBezTo>
                  <a:cubicBezTo>
                    <a:pt x="7734" y="56088"/>
                    <a:pt x="6971" y="55572"/>
                    <a:pt x="6258" y="55117"/>
                  </a:cubicBezTo>
                  <a:cubicBezTo>
                    <a:pt x="5890" y="54859"/>
                    <a:pt x="5533" y="54601"/>
                    <a:pt x="5177" y="54343"/>
                  </a:cubicBezTo>
                  <a:cubicBezTo>
                    <a:pt x="5029" y="54244"/>
                    <a:pt x="4869" y="54146"/>
                    <a:pt x="4722" y="53986"/>
                  </a:cubicBezTo>
                  <a:cubicBezTo>
                    <a:pt x="4660" y="53986"/>
                    <a:pt x="4611" y="53937"/>
                    <a:pt x="4562" y="53888"/>
                  </a:cubicBezTo>
                  <a:cubicBezTo>
                    <a:pt x="4464" y="53839"/>
                    <a:pt x="4414" y="53789"/>
                    <a:pt x="4353" y="53728"/>
                  </a:cubicBezTo>
                  <a:cubicBezTo>
                    <a:pt x="4304" y="53679"/>
                    <a:pt x="4255" y="53679"/>
                    <a:pt x="4255" y="53630"/>
                  </a:cubicBezTo>
                  <a:lnTo>
                    <a:pt x="4205" y="53630"/>
                  </a:lnTo>
                  <a:cubicBezTo>
                    <a:pt x="3996" y="53482"/>
                    <a:pt x="3800" y="53273"/>
                    <a:pt x="3640" y="53113"/>
                  </a:cubicBezTo>
                  <a:cubicBezTo>
                    <a:pt x="3542" y="53015"/>
                    <a:pt x="3492" y="52966"/>
                    <a:pt x="3431" y="52917"/>
                  </a:cubicBezTo>
                  <a:cubicBezTo>
                    <a:pt x="3333" y="52757"/>
                    <a:pt x="3283" y="52609"/>
                    <a:pt x="3185" y="52449"/>
                  </a:cubicBezTo>
                  <a:cubicBezTo>
                    <a:pt x="3124" y="52351"/>
                    <a:pt x="3025" y="52191"/>
                    <a:pt x="2976" y="52044"/>
                  </a:cubicBezTo>
                  <a:lnTo>
                    <a:pt x="2976" y="51995"/>
                  </a:lnTo>
                  <a:lnTo>
                    <a:pt x="2927" y="51945"/>
                  </a:lnTo>
                  <a:cubicBezTo>
                    <a:pt x="2927" y="51884"/>
                    <a:pt x="2878" y="51786"/>
                    <a:pt x="2878" y="51687"/>
                  </a:cubicBezTo>
                  <a:cubicBezTo>
                    <a:pt x="2816" y="51577"/>
                    <a:pt x="2767" y="51429"/>
                    <a:pt x="2718" y="51269"/>
                  </a:cubicBezTo>
                  <a:lnTo>
                    <a:pt x="2718" y="51122"/>
                  </a:lnTo>
                  <a:lnTo>
                    <a:pt x="2669" y="50864"/>
                  </a:lnTo>
                  <a:lnTo>
                    <a:pt x="2669" y="50409"/>
                  </a:lnTo>
                  <a:lnTo>
                    <a:pt x="2718" y="50409"/>
                  </a:lnTo>
                  <a:lnTo>
                    <a:pt x="2718" y="50347"/>
                  </a:lnTo>
                  <a:cubicBezTo>
                    <a:pt x="2718" y="50249"/>
                    <a:pt x="2718" y="50151"/>
                    <a:pt x="2767" y="50101"/>
                  </a:cubicBezTo>
                  <a:cubicBezTo>
                    <a:pt x="2767" y="50040"/>
                    <a:pt x="2816" y="49991"/>
                    <a:pt x="2816" y="49942"/>
                  </a:cubicBezTo>
                  <a:cubicBezTo>
                    <a:pt x="2816" y="49892"/>
                    <a:pt x="2878" y="49843"/>
                    <a:pt x="2878" y="49794"/>
                  </a:cubicBezTo>
                  <a:cubicBezTo>
                    <a:pt x="2927" y="49683"/>
                    <a:pt x="2976" y="49585"/>
                    <a:pt x="3074" y="49425"/>
                  </a:cubicBezTo>
                  <a:lnTo>
                    <a:pt x="3124" y="49376"/>
                  </a:lnTo>
                  <a:lnTo>
                    <a:pt x="3234" y="49278"/>
                  </a:lnTo>
                  <a:cubicBezTo>
                    <a:pt x="3333" y="49179"/>
                    <a:pt x="3382" y="49069"/>
                    <a:pt x="3492" y="48970"/>
                  </a:cubicBezTo>
                  <a:cubicBezTo>
                    <a:pt x="3542" y="48921"/>
                    <a:pt x="3591" y="48872"/>
                    <a:pt x="3689" y="48811"/>
                  </a:cubicBezTo>
                  <a:lnTo>
                    <a:pt x="3738" y="48761"/>
                  </a:lnTo>
                  <a:cubicBezTo>
                    <a:pt x="3849" y="48712"/>
                    <a:pt x="3996" y="48614"/>
                    <a:pt x="4107" y="48565"/>
                  </a:cubicBezTo>
                  <a:cubicBezTo>
                    <a:pt x="4255" y="48454"/>
                    <a:pt x="4353" y="48405"/>
                    <a:pt x="4513" y="48307"/>
                  </a:cubicBezTo>
                  <a:cubicBezTo>
                    <a:pt x="4513" y="48307"/>
                    <a:pt x="4611" y="48307"/>
                    <a:pt x="4660" y="48257"/>
                  </a:cubicBezTo>
                  <a:cubicBezTo>
                    <a:pt x="4722" y="48257"/>
                    <a:pt x="4820" y="48196"/>
                    <a:pt x="4820" y="48196"/>
                  </a:cubicBezTo>
                  <a:cubicBezTo>
                    <a:pt x="5127" y="48098"/>
                    <a:pt x="5484" y="47999"/>
                    <a:pt x="5840" y="47889"/>
                  </a:cubicBezTo>
                  <a:cubicBezTo>
                    <a:pt x="6197" y="47839"/>
                    <a:pt x="6504" y="47790"/>
                    <a:pt x="6873" y="47741"/>
                  </a:cubicBezTo>
                  <a:lnTo>
                    <a:pt x="7070" y="47692"/>
                  </a:lnTo>
                  <a:lnTo>
                    <a:pt x="7230" y="47692"/>
                  </a:lnTo>
                  <a:cubicBezTo>
                    <a:pt x="7426" y="47643"/>
                    <a:pt x="7635" y="47643"/>
                    <a:pt x="7795" y="47581"/>
                  </a:cubicBezTo>
                  <a:cubicBezTo>
                    <a:pt x="8508" y="47532"/>
                    <a:pt x="9172" y="47434"/>
                    <a:pt x="9836" y="47385"/>
                  </a:cubicBezTo>
                  <a:cubicBezTo>
                    <a:pt x="11225" y="47225"/>
                    <a:pt x="12602" y="47077"/>
                    <a:pt x="14040" y="46967"/>
                  </a:cubicBezTo>
                  <a:cubicBezTo>
                    <a:pt x="14298" y="46917"/>
                    <a:pt x="14606" y="46917"/>
                    <a:pt x="14913" y="46917"/>
                  </a:cubicBezTo>
                  <a:cubicBezTo>
                    <a:pt x="15835" y="46819"/>
                    <a:pt x="16806" y="46770"/>
                    <a:pt x="17728" y="46659"/>
                  </a:cubicBezTo>
                  <a:cubicBezTo>
                    <a:pt x="19363" y="46561"/>
                    <a:pt x="21011" y="46463"/>
                    <a:pt x="22646" y="46352"/>
                  </a:cubicBezTo>
                  <a:close/>
                  <a:moveTo>
                    <a:pt x="48720" y="33346"/>
                  </a:moveTo>
                  <a:cubicBezTo>
                    <a:pt x="49175" y="35595"/>
                    <a:pt x="49593" y="37906"/>
                    <a:pt x="49949" y="40205"/>
                  </a:cubicBezTo>
                  <a:cubicBezTo>
                    <a:pt x="50208" y="41594"/>
                    <a:pt x="50454" y="43033"/>
                    <a:pt x="50662" y="44410"/>
                  </a:cubicBezTo>
                  <a:cubicBezTo>
                    <a:pt x="50822" y="45282"/>
                    <a:pt x="50970" y="46204"/>
                    <a:pt x="51068" y="47077"/>
                  </a:cubicBezTo>
                  <a:cubicBezTo>
                    <a:pt x="51535" y="50040"/>
                    <a:pt x="51990" y="53015"/>
                    <a:pt x="52408" y="55941"/>
                  </a:cubicBezTo>
                  <a:cubicBezTo>
                    <a:pt x="52507" y="56961"/>
                    <a:pt x="52666" y="57982"/>
                    <a:pt x="52814" y="59063"/>
                  </a:cubicBezTo>
                  <a:cubicBezTo>
                    <a:pt x="52912" y="59936"/>
                    <a:pt x="53023" y="60797"/>
                    <a:pt x="53121" y="61670"/>
                  </a:cubicBezTo>
                  <a:cubicBezTo>
                    <a:pt x="49384" y="62088"/>
                    <a:pt x="45598" y="62284"/>
                    <a:pt x="41750" y="62284"/>
                  </a:cubicBezTo>
                  <a:cubicBezTo>
                    <a:pt x="37963" y="62284"/>
                    <a:pt x="34165" y="62137"/>
                    <a:pt x="30378" y="61879"/>
                  </a:cubicBezTo>
                  <a:cubicBezTo>
                    <a:pt x="29358" y="58904"/>
                    <a:pt x="28227" y="55990"/>
                    <a:pt x="27096" y="53064"/>
                  </a:cubicBezTo>
                  <a:cubicBezTo>
                    <a:pt x="26174" y="50655"/>
                    <a:pt x="25252" y="48196"/>
                    <a:pt x="24391" y="45799"/>
                  </a:cubicBezTo>
                  <a:cubicBezTo>
                    <a:pt x="24440" y="45639"/>
                    <a:pt x="23568" y="43647"/>
                    <a:pt x="23408" y="43180"/>
                  </a:cubicBezTo>
                  <a:cubicBezTo>
                    <a:pt x="23359" y="43033"/>
                    <a:pt x="23309" y="42873"/>
                    <a:pt x="23260" y="42725"/>
                  </a:cubicBezTo>
                  <a:cubicBezTo>
                    <a:pt x="22904" y="41742"/>
                    <a:pt x="22547" y="40771"/>
                    <a:pt x="22178" y="39800"/>
                  </a:cubicBezTo>
                  <a:cubicBezTo>
                    <a:pt x="22080" y="39394"/>
                    <a:pt x="21933" y="39037"/>
                    <a:pt x="21822" y="38669"/>
                  </a:cubicBezTo>
                  <a:cubicBezTo>
                    <a:pt x="25559" y="37857"/>
                    <a:pt x="29309" y="37083"/>
                    <a:pt x="33046" y="36321"/>
                  </a:cubicBezTo>
                  <a:cubicBezTo>
                    <a:pt x="36881" y="35546"/>
                    <a:pt x="40729" y="34784"/>
                    <a:pt x="44565" y="34059"/>
                  </a:cubicBezTo>
                  <a:cubicBezTo>
                    <a:pt x="45954" y="33813"/>
                    <a:pt x="47331" y="33554"/>
                    <a:pt x="48720" y="33346"/>
                  </a:cubicBezTo>
                  <a:close/>
                  <a:moveTo>
                    <a:pt x="57722" y="0"/>
                  </a:moveTo>
                  <a:cubicBezTo>
                    <a:pt x="57693" y="0"/>
                    <a:pt x="57663" y="2"/>
                    <a:pt x="57633" y="6"/>
                  </a:cubicBezTo>
                  <a:cubicBezTo>
                    <a:pt x="56047" y="104"/>
                    <a:pt x="54510" y="252"/>
                    <a:pt x="52974" y="411"/>
                  </a:cubicBezTo>
                  <a:cubicBezTo>
                    <a:pt x="51585" y="510"/>
                    <a:pt x="50257" y="670"/>
                    <a:pt x="48917" y="817"/>
                  </a:cubicBezTo>
                  <a:cubicBezTo>
                    <a:pt x="48560" y="866"/>
                    <a:pt x="48155" y="928"/>
                    <a:pt x="47798" y="977"/>
                  </a:cubicBezTo>
                  <a:cubicBezTo>
                    <a:pt x="47638" y="977"/>
                    <a:pt x="47491" y="977"/>
                    <a:pt x="47331" y="1026"/>
                  </a:cubicBezTo>
                  <a:lnTo>
                    <a:pt x="47183" y="1026"/>
                  </a:lnTo>
                  <a:cubicBezTo>
                    <a:pt x="45487" y="1235"/>
                    <a:pt x="43803" y="1481"/>
                    <a:pt x="42106" y="1739"/>
                  </a:cubicBezTo>
                  <a:lnTo>
                    <a:pt x="42057" y="1739"/>
                  </a:lnTo>
                  <a:cubicBezTo>
                    <a:pt x="40471" y="1997"/>
                    <a:pt x="38885" y="2255"/>
                    <a:pt x="37238" y="2563"/>
                  </a:cubicBezTo>
                  <a:cubicBezTo>
                    <a:pt x="36783" y="2612"/>
                    <a:pt x="36316" y="2710"/>
                    <a:pt x="35861" y="2821"/>
                  </a:cubicBezTo>
                  <a:cubicBezTo>
                    <a:pt x="33095" y="3325"/>
                    <a:pt x="30378" y="3890"/>
                    <a:pt x="27711" y="4554"/>
                  </a:cubicBezTo>
                  <a:cubicBezTo>
                    <a:pt x="24391" y="5329"/>
                    <a:pt x="21158" y="6202"/>
                    <a:pt x="17876" y="7124"/>
                  </a:cubicBezTo>
                  <a:cubicBezTo>
                    <a:pt x="14348" y="8144"/>
                    <a:pt x="10807" y="9226"/>
                    <a:pt x="7279" y="10344"/>
                  </a:cubicBezTo>
                  <a:cubicBezTo>
                    <a:pt x="6812" y="10455"/>
                    <a:pt x="6406" y="10603"/>
                    <a:pt x="5951" y="10762"/>
                  </a:cubicBezTo>
                  <a:cubicBezTo>
                    <a:pt x="5582" y="10861"/>
                    <a:pt x="5336" y="11168"/>
                    <a:pt x="5275" y="11525"/>
                  </a:cubicBezTo>
                  <a:cubicBezTo>
                    <a:pt x="5226" y="11623"/>
                    <a:pt x="5226" y="11783"/>
                    <a:pt x="5275" y="11881"/>
                  </a:cubicBezTo>
                  <a:cubicBezTo>
                    <a:pt x="5336" y="11992"/>
                    <a:pt x="5336" y="12041"/>
                    <a:pt x="5386" y="12090"/>
                  </a:cubicBezTo>
                  <a:cubicBezTo>
                    <a:pt x="4771" y="13418"/>
                    <a:pt x="4156" y="14758"/>
                    <a:pt x="3640" y="16086"/>
                  </a:cubicBezTo>
                  <a:cubicBezTo>
                    <a:pt x="3542" y="16233"/>
                    <a:pt x="3492" y="16344"/>
                    <a:pt x="3492" y="16491"/>
                  </a:cubicBezTo>
                  <a:cubicBezTo>
                    <a:pt x="2927" y="18028"/>
                    <a:pt x="2361" y="19565"/>
                    <a:pt x="1894" y="21101"/>
                  </a:cubicBezTo>
                  <a:lnTo>
                    <a:pt x="1894" y="21150"/>
                  </a:lnTo>
                  <a:cubicBezTo>
                    <a:pt x="1587" y="22183"/>
                    <a:pt x="1280" y="23253"/>
                    <a:pt x="1034" y="24334"/>
                  </a:cubicBezTo>
                  <a:cubicBezTo>
                    <a:pt x="775" y="25404"/>
                    <a:pt x="566" y="26486"/>
                    <a:pt x="358" y="27604"/>
                  </a:cubicBezTo>
                  <a:lnTo>
                    <a:pt x="308" y="27604"/>
                  </a:lnTo>
                  <a:cubicBezTo>
                    <a:pt x="259" y="27666"/>
                    <a:pt x="259" y="27715"/>
                    <a:pt x="210" y="27715"/>
                  </a:cubicBezTo>
                  <a:cubicBezTo>
                    <a:pt x="161" y="27863"/>
                    <a:pt x="50" y="27973"/>
                    <a:pt x="50" y="28121"/>
                  </a:cubicBezTo>
                  <a:cubicBezTo>
                    <a:pt x="1" y="28379"/>
                    <a:pt x="112" y="28637"/>
                    <a:pt x="259" y="28895"/>
                  </a:cubicBezTo>
                  <a:lnTo>
                    <a:pt x="308" y="28944"/>
                  </a:lnTo>
                  <a:cubicBezTo>
                    <a:pt x="468" y="29141"/>
                    <a:pt x="616" y="29350"/>
                    <a:pt x="825" y="29559"/>
                  </a:cubicBezTo>
                  <a:cubicBezTo>
                    <a:pt x="1230" y="30063"/>
                    <a:pt x="1587" y="30579"/>
                    <a:pt x="2005" y="31096"/>
                  </a:cubicBezTo>
                  <a:cubicBezTo>
                    <a:pt x="2570" y="31858"/>
                    <a:pt x="3124" y="32632"/>
                    <a:pt x="3689" y="33395"/>
                  </a:cubicBezTo>
                  <a:cubicBezTo>
                    <a:pt x="4562" y="34624"/>
                    <a:pt x="5435" y="35903"/>
                    <a:pt x="6308" y="37132"/>
                  </a:cubicBezTo>
                  <a:cubicBezTo>
                    <a:pt x="6504" y="37501"/>
                    <a:pt x="6713" y="37808"/>
                    <a:pt x="6971" y="38165"/>
                  </a:cubicBezTo>
                  <a:cubicBezTo>
                    <a:pt x="7537" y="39087"/>
                    <a:pt x="8152" y="40009"/>
                    <a:pt x="8717" y="40931"/>
                  </a:cubicBezTo>
                  <a:cubicBezTo>
                    <a:pt x="8868" y="41204"/>
                    <a:pt x="9178" y="41391"/>
                    <a:pt x="9497" y="41391"/>
                  </a:cubicBezTo>
                  <a:cubicBezTo>
                    <a:pt x="9594" y="41391"/>
                    <a:pt x="9692" y="41373"/>
                    <a:pt x="9787" y="41336"/>
                  </a:cubicBezTo>
                  <a:cubicBezTo>
                    <a:pt x="9819" y="41353"/>
                    <a:pt x="9854" y="41358"/>
                    <a:pt x="9888" y="41358"/>
                  </a:cubicBezTo>
                  <a:cubicBezTo>
                    <a:pt x="9957" y="41358"/>
                    <a:pt x="10028" y="41336"/>
                    <a:pt x="10094" y="41336"/>
                  </a:cubicBezTo>
                  <a:cubicBezTo>
                    <a:pt x="10500" y="41238"/>
                    <a:pt x="10868" y="41127"/>
                    <a:pt x="11274" y="41078"/>
                  </a:cubicBezTo>
                  <a:cubicBezTo>
                    <a:pt x="12196" y="40820"/>
                    <a:pt x="13118" y="40623"/>
                    <a:pt x="14089" y="40414"/>
                  </a:cubicBezTo>
                  <a:cubicBezTo>
                    <a:pt x="16032" y="39959"/>
                    <a:pt x="18036" y="39492"/>
                    <a:pt x="19978" y="39087"/>
                  </a:cubicBezTo>
                  <a:cubicBezTo>
                    <a:pt x="20089" y="39394"/>
                    <a:pt x="20236" y="39701"/>
                    <a:pt x="20334" y="40009"/>
                  </a:cubicBezTo>
                  <a:cubicBezTo>
                    <a:pt x="20642" y="40820"/>
                    <a:pt x="20900" y="41644"/>
                    <a:pt x="21207" y="42467"/>
                  </a:cubicBezTo>
                  <a:cubicBezTo>
                    <a:pt x="21256" y="42615"/>
                    <a:pt x="21318" y="42775"/>
                    <a:pt x="21367" y="42922"/>
                  </a:cubicBezTo>
                  <a:cubicBezTo>
                    <a:pt x="21564" y="43488"/>
                    <a:pt x="21773" y="44004"/>
                    <a:pt x="21982" y="44569"/>
                  </a:cubicBezTo>
                  <a:cubicBezTo>
                    <a:pt x="20236" y="44668"/>
                    <a:pt x="18490" y="44766"/>
                    <a:pt x="16708" y="44926"/>
                  </a:cubicBezTo>
                  <a:cubicBezTo>
                    <a:pt x="16032" y="44975"/>
                    <a:pt x="15368" y="45024"/>
                    <a:pt x="14655" y="45073"/>
                  </a:cubicBezTo>
                  <a:cubicBezTo>
                    <a:pt x="14397" y="45073"/>
                    <a:pt x="14089" y="45123"/>
                    <a:pt x="13831" y="45123"/>
                  </a:cubicBezTo>
                  <a:cubicBezTo>
                    <a:pt x="12602" y="45233"/>
                    <a:pt x="11422" y="45381"/>
                    <a:pt x="10192" y="45491"/>
                  </a:cubicBezTo>
                  <a:cubicBezTo>
                    <a:pt x="8766" y="45639"/>
                    <a:pt x="7230" y="45799"/>
                    <a:pt x="5791" y="46045"/>
                  </a:cubicBezTo>
                  <a:cubicBezTo>
                    <a:pt x="4414" y="46303"/>
                    <a:pt x="2976" y="46819"/>
                    <a:pt x="2005" y="47889"/>
                  </a:cubicBezTo>
                  <a:cubicBezTo>
                    <a:pt x="1489" y="48405"/>
                    <a:pt x="1132" y="49069"/>
                    <a:pt x="923" y="49733"/>
                  </a:cubicBezTo>
                  <a:cubicBezTo>
                    <a:pt x="775" y="50556"/>
                    <a:pt x="825" y="51380"/>
                    <a:pt x="1034" y="52093"/>
                  </a:cubicBezTo>
                  <a:lnTo>
                    <a:pt x="1083" y="52142"/>
                  </a:lnTo>
                  <a:cubicBezTo>
                    <a:pt x="1341" y="53064"/>
                    <a:pt x="1796" y="53937"/>
                    <a:pt x="2509" y="54552"/>
                  </a:cubicBezTo>
                  <a:cubicBezTo>
                    <a:pt x="2509" y="54859"/>
                    <a:pt x="2718" y="55117"/>
                    <a:pt x="2976" y="55326"/>
                  </a:cubicBezTo>
                  <a:cubicBezTo>
                    <a:pt x="4414" y="56396"/>
                    <a:pt x="6000" y="57367"/>
                    <a:pt x="7635" y="58240"/>
                  </a:cubicBezTo>
                  <a:cubicBezTo>
                    <a:pt x="7893" y="58338"/>
                    <a:pt x="8102" y="58498"/>
                    <a:pt x="8348" y="58596"/>
                  </a:cubicBezTo>
                  <a:cubicBezTo>
                    <a:pt x="8606" y="58707"/>
                    <a:pt x="8815" y="58854"/>
                    <a:pt x="9074" y="58953"/>
                  </a:cubicBezTo>
                  <a:cubicBezTo>
                    <a:pt x="10709" y="59678"/>
                    <a:pt x="12405" y="60342"/>
                    <a:pt x="14089" y="60907"/>
                  </a:cubicBezTo>
                  <a:cubicBezTo>
                    <a:pt x="18392" y="62284"/>
                    <a:pt x="22855" y="63010"/>
                    <a:pt x="27354" y="63464"/>
                  </a:cubicBezTo>
                  <a:cubicBezTo>
                    <a:pt x="27920" y="63514"/>
                    <a:pt x="28485" y="63563"/>
                    <a:pt x="29100" y="63624"/>
                  </a:cubicBezTo>
                  <a:cubicBezTo>
                    <a:pt x="29309" y="63981"/>
                    <a:pt x="36992" y="64079"/>
                    <a:pt x="40164" y="64128"/>
                  </a:cubicBezTo>
                  <a:cubicBezTo>
                    <a:pt x="40586" y="64133"/>
                    <a:pt x="41009" y="64136"/>
                    <a:pt x="41433" y="64136"/>
                  </a:cubicBezTo>
                  <a:cubicBezTo>
                    <a:pt x="45220" y="64136"/>
                    <a:pt x="49032" y="63939"/>
                    <a:pt x="52814" y="63563"/>
                  </a:cubicBezTo>
                  <a:cubicBezTo>
                    <a:pt x="56969" y="63108"/>
                    <a:pt x="61112" y="62444"/>
                    <a:pt x="65107" y="61313"/>
                  </a:cubicBezTo>
                  <a:cubicBezTo>
                    <a:pt x="65157" y="61313"/>
                    <a:pt x="65206" y="61264"/>
                    <a:pt x="65316" y="61264"/>
                  </a:cubicBezTo>
                  <a:cubicBezTo>
                    <a:pt x="65318" y="61268"/>
                    <a:pt x="65324" y="61270"/>
                    <a:pt x="65333" y="61270"/>
                  </a:cubicBezTo>
                  <a:cubicBezTo>
                    <a:pt x="65524" y="61270"/>
                    <a:pt x="67210" y="60286"/>
                    <a:pt x="67210" y="60133"/>
                  </a:cubicBezTo>
                  <a:cubicBezTo>
                    <a:pt x="68697" y="56605"/>
                    <a:pt x="69767" y="52917"/>
                    <a:pt x="70430" y="49118"/>
                  </a:cubicBezTo>
                  <a:cubicBezTo>
                    <a:pt x="71156" y="45024"/>
                    <a:pt x="71414" y="40820"/>
                    <a:pt x="71107" y="36677"/>
                  </a:cubicBezTo>
                  <a:cubicBezTo>
                    <a:pt x="70947" y="34268"/>
                    <a:pt x="70590" y="31907"/>
                    <a:pt x="70123" y="29608"/>
                  </a:cubicBezTo>
                  <a:cubicBezTo>
                    <a:pt x="70078" y="29461"/>
                    <a:pt x="69907" y="28192"/>
                    <a:pt x="68990" y="28192"/>
                  </a:cubicBezTo>
                  <a:cubicBezTo>
                    <a:pt x="68914" y="28192"/>
                    <a:pt x="68833" y="28200"/>
                    <a:pt x="68746" y="28219"/>
                  </a:cubicBezTo>
                  <a:cubicBezTo>
                    <a:pt x="66595" y="28637"/>
                    <a:pt x="64444" y="28834"/>
                    <a:pt x="62292" y="29203"/>
                  </a:cubicBezTo>
                  <a:cubicBezTo>
                    <a:pt x="62132" y="26584"/>
                    <a:pt x="61985" y="24027"/>
                    <a:pt x="61727" y="21409"/>
                  </a:cubicBezTo>
                  <a:cubicBezTo>
                    <a:pt x="61419" y="18077"/>
                    <a:pt x="61014" y="14696"/>
                    <a:pt x="60448" y="11377"/>
                  </a:cubicBezTo>
                  <a:cubicBezTo>
                    <a:pt x="60239" y="9939"/>
                    <a:pt x="59932" y="8451"/>
                    <a:pt x="59674" y="6964"/>
                  </a:cubicBezTo>
                  <a:cubicBezTo>
                    <a:pt x="59883" y="6865"/>
                    <a:pt x="60141" y="6767"/>
                    <a:pt x="60399" y="6656"/>
                  </a:cubicBezTo>
                  <a:cubicBezTo>
                    <a:pt x="61161" y="6349"/>
                    <a:pt x="61825" y="5943"/>
                    <a:pt x="62292" y="5230"/>
                  </a:cubicBezTo>
                  <a:cubicBezTo>
                    <a:pt x="62550" y="4812"/>
                    <a:pt x="62390" y="4198"/>
                    <a:pt x="61985" y="3940"/>
                  </a:cubicBezTo>
                  <a:cubicBezTo>
                    <a:pt x="61825" y="3890"/>
                    <a:pt x="61677" y="3841"/>
                    <a:pt x="61579" y="3841"/>
                  </a:cubicBezTo>
                  <a:cubicBezTo>
                    <a:pt x="61468" y="3792"/>
                    <a:pt x="61370" y="3792"/>
                    <a:pt x="61272" y="3792"/>
                  </a:cubicBezTo>
                  <a:cubicBezTo>
                    <a:pt x="60546" y="3890"/>
                    <a:pt x="59784" y="3940"/>
                    <a:pt x="59010" y="4001"/>
                  </a:cubicBezTo>
                  <a:lnTo>
                    <a:pt x="58555" y="1850"/>
                  </a:lnTo>
                  <a:cubicBezTo>
                    <a:pt x="58506" y="1690"/>
                    <a:pt x="58444" y="1542"/>
                    <a:pt x="58395" y="1383"/>
                  </a:cubicBezTo>
                  <a:cubicBezTo>
                    <a:pt x="58506" y="1235"/>
                    <a:pt x="58555" y="1075"/>
                    <a:pt x="58555" y="928"/>
                  </a:cubicBezTo>
                  <a:cubicBezTo>
                    <a:pt x="58509" y="442"/>
                    <a:pt x="58180" y="0"/>
                    <a:pt x="57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02" name="Google Shape;1402;p63"/>
          <p:cNvPicPr preferRelativeResize="0"/>
          <p:nvPr/>
        </p:nvPicPr>
        <p:blipFill rotWithShape="1">
          <a:blip r:embed="rId4">
            <a:alphaModFix/>
          </a:blip>
          <a:srcRect b="-90383" l="101430" r="125199" t="11300"/>
          <a:stretch/>
        </p:blipFill>
        <p:spPr>
          <a:xfrm rot="-399141">
            <a:off x="7755864" y="1870611"/>
            <a:ext cx="820927" cy="751358"/>
          </a:xfrm>
          <a:prstGeom prst="diagStripe">
            <a:avLst>
              <a:gd fmla="val 50000" name="adj"/>
            </a:avLst>
          </a:prstGeom>
          <a:noFill/>
          <a:ln>
            <a:noFill/>
          </a:ln>
        </p:spPr>
      </p:pic>
      <p:sp>
        <p:nvSpPr>
          <p:cNvPr id="1403" name="Google Shape;1403;p63"/>
          <p:cNvSpPr txBox="1"/>
          <p:nvPr/>
        </p:nvSpPr>
        <p:spPr>
          <a:xfrm>
            <a:off x="542500" y="1207800"/>
            <a:ext cx="1532700" cy="3421500"/>
          </a:xfrm>
          <a:prstGeom prst="rect">
            <a:avLst/>
          </a:prstGeom>
          <a:gradFill>
            <a:gsLst>
              <a:gs pos="0">
                <a:srgbClr val="FFFFFF"/>
              </a:gs>
              <a:gs pos="100000">
                <a:srgbClr val="FCEA80"/>
              </a:gs>
            </a:gsLst>
            <a:path path="circle">
              <a:fillToRect b="50%" l="50%" r="50%" t="50%"/>
            </a:path>
            <a:tileRect/>
          </a:grad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u="sng">
                <a:solidFill>
                  <a:schemeClr val="accent1"/>
                </a:solidFill>
                <a:latin typeface="Montserrat Medium"/>
                <a:ea typeface="Montserrat Medium"/>
                <a:cs typeface="Montserrat Medium"/>
                <a:sym typeface="Montserrat Medium"/>
              </a:rPr>
              <a:t>PB</a:t>
            </a:r>
            <a:r>
              <a:rPr lang="en">
                <a:solidFill>
                  <a:schemeClr val="accent1"/>
                </a:solidFill>
                <a:latin typeface="Montserrat Medium"/>
                <a:ea typeface="Montserrat Medium"/>
                <a:cs typeface="Montserrat Medium"/>
                <a:sym typeface="Montserrat Medium"/>
              </a:rPr>
              <a:t> - </a:t>
            </a:r>
            <a:r>
              <a:rPr lang="en" sz="1000">
                <a:solidFill>
                  <a:schemeClr val="accent1"/>
                </a:solidFill>
                <a:latin typeface="Montserrat Medium"/>
                <a:ea typeface="Montserrat Medium"/>
                <a:cs typeface="Montserrat Medium"/>
                <a:sym typeface="Montserrat Medium"/>
              </a:rPr>
              <a:t>Pro Bowl</a:t>
            </a:r>
            <a:endParaRPr sz="1000">
              <a:solidFill>
                <a:schemeClr val="accent1"/>
              </a:solidFill>
              <a:latin typeface="Montserrat Medium"/>
              <a:ea typeface="Montserrat Medium"/>
              <a:cs typeface="Montserrat Medium"/>
              <a:sym typeface="Montserrat Medium"/>
            </a:endParaRPr>
          </a:p>
          <a:p>
            <a:pPr indent="0" lvl="0" marL="0" rtl="0" algn="l">
              <a:lnSpc>
                <a:spcPct val="140000"/>
              </a:lnSpc>
              <a:spcBef>
                <a:spcPts val="0"/>
              </a:spcBef>
              <a:spcAft>
                <a:spcPts val="0"/>
              </a:spcAft>
              <a:buNone/>
            </a:pPr>
            <a:r>
              <a:rPr lang="en" u="sng">
                <a:solidFill>
                  <a:schemeClr val="accent1"/>
                </a:solidFill>
                <a:latin typeface="Montserrat Medium"/>
                <a:ea typeface="Montserrat Medium"/>
                <a:cs typeface="Montserrat Medium"/>
                <a:sym typeface="Montserrat Medium"/>
              </a:rPr>
              <a:t>AP</a:t>
            </a:r>
            <a:r>
              <a:rPr lang="en">
                <a:solidFill>
                  <a:schemeClr val="accent1"/>
                </a:solidFill>
                <a:latin typeface="Montserrat Medium"/>
                <a:ea typeface="Montserrat Medium"/>
                <a:cs typeface="Montserrat Medium"/>
                <a:sym typeface="Montserrat Medium"/>
              </a:rPr>
              <a:t> - </a:t>
            </a:r>
            <a:r>
              <a:rPr lang="en" sz="1000">
                <a:solidFill>
                  <a:schemeClr val="accent1"/>
                </a:solidFill>
                <a:latin typeface="Montserrat Medium"/>
                <a:ea typeface="Montserrat Medium"/>
                <a:cs typeface="Montserrat Medium"/>
                <a:sym typeface="Montserrat Medium"/>
              </a:rPr>
              <a:t>All-Pro</a:t>
            </a:r>
            <a:endParaRPr sz="1000">
              <a:solidFill>
                <a:schemeClr val="accent1"/>
              </a:solidFill>
              <a:latin typeface="Montserrat Medium"/>
              <a:ea typeface="Montserrat Medium"/>
              <a:cs typeface="Montserrat Medium"/>
              <a:sym typeface="Montserrat Medium"/>
            </a:endParaRPr>
          </a:p>
          <a:p>
            <a:pPr indent="0" lvl="0" marL="0" rtl="0" algn="l">
              <a:lnSpc>
                <a:spcPct val="140000"/>
              </a:lnSpc>
              <a:spcBef>
                <a:spcPts val="0"/>
              </a:spcBef>
              <a:spcAft>
                <a:spcPts val="0"/>
              </a:spcAft>
              <a:buNone/>
            </a:pPr>
            <a:r>
              <a:rPr lang="en" u="sng">
                <a:solidFill>
                  <a:schemeClr val="accent1"/>
                </a:solidFill>
                <a:latin typeface="Montserrat Medium"/>
                <a:ea typeface="Montserrat Medium"/>
                <a:cs typeface="Montserrat Medium"/>
                <a:sym typeface="Montserrat Medium"/>
              </a:rPr>
              <a:t>ORoY</a:t>
            </a:r>
            <a:r>
              <a:rPr lang="en">
                <a:solidFill>
                  <a:schemeClr val="accent1"/>
                </a:solidFill>
                <a:latin typeface="Montserrat Medium"/>
                <a:ea typeface="Montserrat Medium"/>
                <a:cs typeface="Montserrat Medium"/>
                <a:sym typeface="Montserrat Medium"/>
              </a:rPr>
              <a:t> - </a:t>
            </a:r>
            <a:r>
              <a:rPr lang="en" sz="1000">
                <a:solidFill>
                  <a:schemeClr val="accent1"/>
                </a:solidFill>
                <a:latin typeface="Montserrat Medium"/>
                <a:ea typeface="Montserrat Medium"/>
                <a:cs typeface="Montserrat Medium"/>
                <a:sym typeface="Montserrat Medium"/>
              </a:rPr>
              <a:t>Offensive Rookie of the Year</a:t>
            </a:r>
            <a:endParaRPr sz="1000">
              <a:solidFill>
                <a:schemeClr val="accent1"/>
              </a:solidFill>
              <a:latin typeface="Montserrat Medium"/>
              <a:ea typeface="Montserrat Medium"/>
              <a:cs typeface="Montserrat Medium"/>
              <a:sym typeface="Montserrat Medium"/>
            </a:endParaRPr>
          </a:p>
          <a:p>
            <a:pPr indent="0" lvl="0" marL="0" rtl="0" algn="l">
              <a:lnSpc>
                <a:spcPct val="140000"/>
              </a:lnSpc>
              <a:spcBef>
                <a:spcPts val="0"/>
              </a:spcBef>
              <a:spcAft>
                <a:spcPts val="0"/>
              </a:spcAft>
              <a:buNone/>
            </a:pPr>
            <a:r>
              <a:rPr lang="en" u="sng">
                <a:solidFill>
                  <a:schemeClr val="accent1"/>
                </a:solidFill>
                <a:latin typeface="Montserrat Medium"/>
                <a:ea typeface="Montserrat Medium"/>
                <a:cs typeface="Montserrat Medium"/>
                <a:sym typeface="Montserrat Medium"/>
              </a:rPr>
              <a:t>OPoY</a:t>
            </a:r>
            <a:r>
              <a:rPr lang="en">
                <a:solidFill>
                  <a:schemeClr val="accent1"/>
                </a:solidFill>
                <a:latin typeface="Montserrat Medium"/>
                <a:ea typeface="Montserrat Medium"/>
                <a:cs typeface="Montserrat Medium"/>
                <a:sym typeface="Montserrat Medium"/>
              </a:rPr>
              <a:t> - </a:t>
            </a:r>
            <a:r>
              <a:rPr lang="en" sz="1000">
                <a:solidFill>
                  <a:schemeClr val="accent1"/>
                </a:solidFill>
                <a:latin typeface="Montserrat Medium"/>
                <a:ea typeface="Montserrat Medium"/>
                <a:cs typeface="Montserrat Medium"/>
                <a:sym typeface="Montserrat Medium"/>
              </a:rPr>
              <a:t>Offensive Player of the Year</a:t>
            </a:r>
            <a:endParaRPr sz="1000">
              <a:solidFill>
                <a:schemeClr val="accent1"/>
              </a:solidFill>
              <a:latin typeface="Montserrat Medium"/>
              <a:ea typeface="Montserrat Medium"/>
              <a:cs typeface="Montserrat Medium"/>
              <a:sym typeface="Montserrat Medium"/>
            </a:endParaRPr>
          </a:p>
          <a:p>
            <a:pPr indent="0" lvl="0" marL="0" rtl="0" algn="l">
              <a:lnSpc>
                <a:spcPct val="140000"/>
              </a:lnSpc>
              <a:spcBef>
                <a:spcPts val="0"/>
              </a:spcBef>
              <a:spcAft>
                <a:spcPts val="0"/>
              </a:spcAft>
              <a:buNone/>
            </a:pPr>
            <a:r>
              <a:rPr lang="en" u="sng">
                <a:solidFill>
                  <a:schemeClr val="accent1"/>
                </a:solidFill>
                <a:latin typeface="Montserrat Medium"/>
                <a:ea typeface="Montserrat Medium"/>
                <a:cs typeface="Montserrat Medium"/>
                <a:sym typeface="Montserrat Medium"/>
              </a:rPr>
              <a:t>CPoY</a:t>
            </a:r>
            <a:r>
              <a:rPr lang="en">
                <a:solidFill>
                  <a:schemeClr val="accent1"/>
                </a:solidFill>
                <a:latin typeface="Montserrat Medium"/>
                <a:ea typeface="Montserrat Medium"/>
                <a:cs typeface="Montserrat Medium"/>
                <a:sym typeface="Montserrat Medium"/>
              </a:rPr>
              <a:t> - </a:t>
            </a:r>
            <a:r>
              <a:rPr lang="en" sz="1000">
                <a:solidFill>
                  <a:schemeClr val="accent1"/>
                </a:solidFill>
                <a:latin typeface="Montserrat Medium"/>
                <a:ea typeface="Montserrat Medium"/>
                <a:cs typeface="Montserrat Medium"/>
                <a:sym typeface="Montserrat Medium"/>
              </a:rPr>
              <a:t>Comeback Player of the Year</a:t>
            </a:r>
            <a:endParaRPr sz="1000">
              <a:solidFill>
                <a:schemeClr val="accent1"/>
              </a:solidFill>
              <a:latin typeface="Montserrat Medium"/>
              <a:ea typeface="Montserrat Medium"/>
              <a:cs typeface="Montserrat Medium"/>
              <a:sym typeface="Montserrat Medium"/>
            </a:endParaRPr>
          </a:p>
          <a:p>
            <a:pPr indent="0" lvl="0" marL="0" rtl="0" algn="l">
              <a:lnSpc>
                <a:spcPct val="140000"/>
              </a:lnSpc>
              <a:spcBef>
                <a:spcPts val="0"/>
              </a:spcBef>
              <a:spcAft>
                <a:spcPts val="0"/>
              </a:spcAft>
              <a:buNone/>
            </a:pPr>
            <a:r>
              <a:rPr lang="en" u="sng">
                <a:solidFill>
                  <a:schemeClr val="accent1"/>
                </a:solidFill>
                <a:latin typeface="Montserrat Medium"/>
                <a:ea typeface="Montserrat Medium"/>
                <a:cs typeface="Montserrat Medium"/>
                <a:sym typeface="Montserrat Medium"/>
              </a:rPr>
              <a:t>MVP</a:t>
            </a:r>
            <a:r>
              <a:rPr lang="en">
                <a:solidFill>
                  <a:schemeClr val="accent1"/>
                </a:solidFill>
                <a:latin typeface="Montserrat Medium"/>
                <a:ea typeface="Montserrat Medium"/>
                <a:cs typeface="Montserrat Medium"/>
                <a:sym typeface="Montserrat Medium"/>
              </a:rPr>
              <a:t> - </a:t>
            </a:r>
            <a:r>
              <a:rPr lang="en" sz="1000">
                <a:solidFill>
                  <a:schemeClr val="accent1"/>
                </a:solidFill>
                <a:latin typeface="Montserrat Medium"/>
                <a:ea typeface="Montserrat Medium"/>
                <a:cs typeface="Montserrat Medium"/>
                <a:sym typeface="Montserrat Medium"/>
              </a:rPr>
              <a:t>Most Valuable Player</a:t>
            </a:r>
            <a:endParaRPr sz="1000">
              <a:solidFill>
                <a:schemeClr val="accent1"/>
              </a:solidFill>
              <a:latin typeface="Montserrat Medium"/>
              <a:ea typeface="Montserrat Medium"/>
              <a:cs typeface="Montserrat Medium"/>
              <a:sym typeface="Montserrat Medium"/>
            </a:endParaRPr>
          </a:p>
          <a:p>
            <a:pPr indent="0" lvl="0" marL="0" rtl="0" algn="l">
              <a:lnSpc>
                <a:spcPct val="140000"/>
              </a:lnSpc>
              <a:spcBef>
                <a:spcPts val="0"/>
              </a:spcBef>
              <a:spcAft>
                <a:spcPts val="0"/>
              </a:spcAft>
              <a:buNone/>
            </a:pPr>
            <a:r>
              <a:rPr lang="en" u="sng">
                <a:solidFill>
                  <a:schemeClr val="accent1"/>
                </a:solidFill>
                <a:latin typeface="Montserrat Medium"/>
                <a:ea typeface="Montserrat Medium"/>
                <a:cs typeface="Montserrat Medium"/>
                <a:sym typeface="Montserrat Medium"/>
              </a:rPr>
              <a:t>No Awards</a:t>
            </a:r>
            <a:r>
              <a:rPr lang="en">
                <a:solidFill>
                  <a:schemeClr val="accent1"/>
                </a:solidFill>
                <a:latin typeface="Montserrat Medium"/>
                <a:ea typeface="Montserrat Medium"/>
                <a:cs typeface="Montserrat Medium"/>
                <a:sym typeface="Montserrat Medium"/>
              </a:rPr>
              <a:t> - </a:t>
            </a:r>
            <a:r>
              <a:rPr lang="en" sz="1000">
                <a:solidFill>
                  <a:schemeClr val="accent1"/>
                </a:solidFill>
                <a:latin typeface="Montserrat Medium"/>
                <a:ea typeface="Montserrat Medium"/>
                <a:cs typeface="Montserrat Medium"/>
                <a:sym typeface="Montserrat Medium"/>
              </a:rPr>
              <a:t>No Awards Received</a:t>
            </a:r>
            <a:endParaRPr sz="1000">
              <a:solidFill>
                <a:schemeClr val="accen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grpSp>
        <p:nvGrpSpPr>
          <p:cNvPr id="1408" name="Google Shape;1408;p64"/>
          <p:cNvGrpSpPr/>
          <p:nvPr/>
        </p:nvGrpSpPr>
        <p:grpSpPr>
          <a:xfrm>
            <a:off x="5995000" y="1035563"/>
            <a:ext cx="2362825" cy="3005275"/>
            <a:chOff x="5923925" y="1069113"/>
            <a:chExt cx="2362825" cy="3005275"/>
          </a:xfrm>
        </p:grpSpPr>
        <p:sp>
          <p:nvSpPr>
            <p:cNvPr id="1409" name="Google Shape;1409;p64"/>
            <p:cNvSpPr/>
            <p:nvPr/>
          </p:nvSpPr>
          <p:spPr>
            <a:xfrm>
              <a:off x="5923925" y="1432313"/>
              <a:ext cx="2362825" cy="2642075"/>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4"/>
            <p:cNvSpPr/>
            <p:nvPr/>
          </p:nvSpPr>
          <p:spPr>
            <a:xfrm>
              <a:off x="6038250" y="1432313"/>
              <a:ext cx="2134200" cy="2485759"/>
            </a:xfrm>
            <a:prstGeom prst="flowChartOffpageConnector">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64"/>
            <p:cNvGrpSpPr/>
            <p:nvPr/>
          </p:nvGrpSpPr>
          <p:grpSpPr>
            <a:xfrm>
              <a:off x="5923925" y="1069113"/>
              <a:ext cx="2362825" cy="499425"/>
              <a:chOff x="1056650" y="957125"/>
              <a:chExt cx="2362825" cy="499425"/>
            </a:xfrm>
          </p:grpSpPr>
          <p:sp>
            <p:nvSpPr>
              <p:cNvPr id="1412" name="Google Shape;1412;p64"/>
              <p:cNvSpPr/>
              <p:nvPr/>
            </p:nvSpPr>
            <p:spPr>
              <a:xfrm>
                <a:off x="1056650" y="1042850"/>
                <a:ext cx="2362800" cy="4137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4"/>
              <p:cNvSpPr/>
              <p:nvPr/>
            </p:nvSpPr>
            <p:spPr>
              <a:xfrm>
                <a:off x="1056675" y="957125"/>
                <a:ext cx="2362800" cy="41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64"/>
            <p:cNvGrpSpPr/>
            <p:nvPr/>
          </p:nvGrpSpPr>
          <p:grpSpPr>
            <a:xfrm>
              <a:off x="6085064" y="1126297"/>
              <a:ext cx="2040546" cy="283424"/>
              <a:chOff x="6085064" y="1120347"/>
              <a:chExt cx="2040546" cy="283424"/>
            </a:xfrm>
          </p:grpSpPr>
          <p:sp>
            <p:nvSpPr>
              <p:cNvPr id="1415" name="Google Shape;1415;p64"/>
              <p:cNvSpPr/>
              <p:nvPr/>
            </p:nvSpPr>
            <p:spPr>
              <a:xfrm>
                <a:off x="6085064"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4"/>
              <p:cNvSpPr/>
              <p:nvPr/>
            </p:nvSpPr>
            <p:spPr>
              <a:xfrm>
                <a:off x="6520839"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4"/>
              <p:cNvSpPr/>
              <p:nvPr/>
            </p:nvSpPr>
            <p:spPr>
              <a:xfrm>
                <a:off x="6956614"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4"/>
              <p:cNvSpPr/>
              <p:nvPr/>
            </p:nvSpPr>
            <p:spPr>
              <a:xfrm>
                <a:off x="7392389"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4"/>
              <p:cNvSpPr/>
              <p:nvPr/>
            </p:nvSpPr>
            <p:spPr>
              <a:xfrm>
                <a:off x="7828164" y="1120347"/>
                <a:ext cx="297446" cy="283424"/>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20" name="Google Shape;1420;p64"/>
          <p:cNvSpPr txBox="1"/>
          <p:nvPr>
            <p:ph type="title"/>
          </p:nvPr>
        </p:nvSpPr>
        <p:spPr>
          <a:xfrm>
            <a:off x="786175" y="1484213"/>
            <a:ext cx="4885200" cy="14580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Running the</a:t>
            </a:r>
            <a:endParaRPr/>
          </a:p>
          <a:p>
            <a:pPr indent="0" lvl="0" marL="0" rtl="0" algn="ctr">
              <a:spcBef>
                <a:spcPts val="0"/>
              </a:spcBef>
              <a:spcAft>
                <a:spcPts val="0"/>
              </a:spcAft>
              <a:buNone/>
            </a:pPr>
            <a:r>
              <a:rPr lang="en"/>
              <a:t>Numbers</a:t>
            </a:r>
            <a:endParaRPr/>
          </a:p>
        </p:txBody>
      </p:sp>
      <p:sp>
        <p:nvSpPr>
          <p:cNvPr id="1421" name="Google Shape;1421;p64"/>
          <p:cNvSpPr txBox="1"/>
          <p:nvPr>
            <p:ph idx="2" type="title"/>
          </p:nvPr>
        </p:nvSpPr>
        <p:spPr>
          <a:xfrm>
            <a:off x="6109313" y="1809200"/>
            <a:ext cx="2134200" cy="14580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02</a:t>
            </a:r>
            <a:endParaRPr/>
          </a:p>
        </p:txBody>
      </p:sp>
      <p:grpSp>
        <p:nvGrpSpPr>
          <p:cNvPr id="1422" name="Google Shape;1422;p64"/>
          <p:cNvGrpSpPr/>
          <p:nvPr/>
        </p:nvGrpSpPr>
        <p:grpSpPr>
          <a:xfrm>
            <a:off x="990950" y="2379300"/>
            <a:ext cx="4436247" cy="384897"/>
            <a:chOff x="990950" y="2541863"/>
            <a:chExt cx="4436247" cy="384897"/>
          </a:xfrm>
        </p:grpSpPr>
        <p:sp>
          <p:nvSpPr>
            <p:cNvPr id="1423" name="Google Shape;1423;p64"/>
            <p:cNvSpPr/>
            <p:nvPr/>
          </p:nvSpPr>
          <p:spPr>
            <a:xfrm>
              <a:off x="990950" y="2541863"/>
              <a:ext cx="403915" cy="384897"/>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4"/>
            <p:cNvSpPr/>
            <p:nvPr/>
          </p:nvSpPr>
          <p:spPr>
            <a:xfrm>
              <a:off x="5023281" y="2541863"/>
              <a:ext cx="403915" cy="384897"/>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65"/>
          <p:cNvSpPr/>
          <p:nvPr/>
        </p:nvSpPr>
        <p:spPr>
          <a:xfrm>
            <a:off x="286100" y="2487675"/>
            <a:ext cx="2438700" cy="1748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430" name="Google Shape;1430;p65"/>
          <p:cNvSpPr/>
          <p:nvPr/>
        </p:nvSpPr>
        <p:spPr>
          <a:xfrm>
            <a:off x="819975" y="832325"/>
            <a:ext cx="3065100" cy="1308000"/>
          </a:xfrm>
          <a:prstGeom prst="rect">
            <a:avLst/>
          </a:prstGeom>
          <a:solidFill>
            <a:srgbClr val="F2F2F2">
              <a:alpha val="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431" name="Google Shape;1431;p65"/>
          <p:cNvSpPr txBox="1"/>
          <p:nvPr>
            <p:ph idx="8" type="title"/>
          </p:nvPr>
        </p:nvSpPr>
        <p:spPr>
          <a:xfrm>
            <a:off x="779850" y="832325"/>
            <a:ext cx="3166200" cy="15837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sz="2400"/>
              <a:t>Which </a:t>
            </a:r>
            <a:endParaRPr sz="2400"/>
          </a:p>
          <a:p>
            <a:pPr indent="0" lvl="0" marL="0" rtl="0" algn="ctr">
              <a:spcBef>
                <a:spcPts val="0"/>
              </a:spcBef>
              <a:spcAft>
                <a:spcPts val="0"/>
              </a:spcAft>
              <a:buNone/>
            </a:pPr>
            <a:r>
              <a:rPr lang="en" sz="2400"/>
              <a:t>Factors impact</a:t>
            </a:r>
            <a:endParaRPr sz="2400"/>
          </a:p>
          <a:p>
            <a:pPr indent="0" lvl="0" marL="0" rtl="0" algn="ctr">
              <a:spcBef>
                <a:spcPts val="0"/>
              </a:spcBef>
              <a:spcAft>
                <a:spcPts val="0"/>
              </a:spcAft>
              <a:buNone/>
            </a:pPr>
            <a:r>
              <a:rPr lang="en" sz="2400"/>
              <a:t>Cap Hit the most…</a:t>
            </a:r>
            <a:endParaRPr sz="2400"/>
          </a:p>
        </p:txBody>
      </p:sp>
      <p:sp>
        <p:nvSpPr>
          <p:cNvPr id="1432" name="Google Shape;1432;p65"/>
          <p:cNvSpPr txBox="1"/>
          <p:nvPr>
            <p:ph type="title"/>
          </p:nvPr>
        </p:nvSpPr>
        <p:spPr>
          <a:xfrm>
            <a:off x="4522972" y="1667825"/>
            <a:ext cx="1990200" cy="5277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rPr lang="en"/>
              <a:t>Fumbles</a:t>
            </a:r>
            <a:endParaRPr/>
          </a:p>
        </p:txBody>
      </p:sp>
      <p:sp>
        <p:nvSpPr>
          <p:cNvPr id="1433" name="Google Shape;1433;p65"/>
          <p:cNvSpPr txBox="1"/>
          <p:nvPr>
            <p:ph idx="2" type="title"/>
          </p:nvPr>
        </p:nvSpPr>
        <p:spPr>
          <a:xfrm>
            <a:off x="4522972" y="3596863"/>
            <a:ext cx="1990200" cy="5277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rPr lang="en"/>
              <a:t>Age</a:t>
            </a:r>
            <a:endParaRPr/>
          </a:p>
        </p:txBody>
      </p:sp>
      <p:sp>
        <p:nvSpPr>
          <p:cNvPr id="1434" name="Google Shape;1434;p65"/>
          <p:cNvSpPr txBox="1"/>
          <p:nvPr>
            <p:ph idx="4" type="title"/>
          </p:nvPr>
        </p:nvSpPr>
        <p:spPr>
          <a:xfrm>
            <a:off x="6693222" y="1612700"/>
            <a:ext cx="1990200" cy="5277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rPr lang="en"/>
              <a:t>Position</a:t>
            </a:r>
            <a:endParaRPr/>
          </a:p>
        </p:txBody>
      </p:sp>
      <p:sp>
        <p:nvSpPr>
          <p:cNvPr id="1435" name="Google Shape;1435;p65"/>
          <p:cNvSpPr txBox="1"/>
          <p:nvPr>
            <p:ph idx="6" type="title"/>
          </p:nvPr>
        </p:nvSpPr>
        <p:spPr>
          <a:xfrm>
            <a:off x="6693222" y="3619213"/>
            <a:ext cx="1990200" cy="5277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rPr lang="en"/>
              <a:t>Awards</a:t>
            </a:r>
            <a:endParaRPr/>
          </a:p>
        </p:txBody>
      </p:sp>
      <p:grpSp>
        <p:nvGrpSpPr>
          <p:cNvPr id="1436" name="Google Shape;1436;p65"/>
          <p:cNvGrpSpPr/>
          <p:nvPr/>
        </p:nvGrpSpPr>
        <p:grpSpPr>
          <a:xfrm>
            <a:off x="5169039" y="2851618"/>
            <a:ext cx="698070" cy="724063"/>
            <a:chOff x="4903614" y="535006"/>
            <a:chExt cx="698070" cy="724063"/>
          </a:xfrm>
        </p:grpSpPr>
        <p:sp>
          <p:nvSpPr>
            <p:cNvPr id="1437" name="Google Shape;1437;p65"/>
            <p:cNvSpPr/>
            <p:nvPr/>
          </p:nvSpPr>
          <p:spPr>
            <a:xfrm>
              <a:off x="4903614" y="535006"/>
              <a:ext cx="676257" cy="724063"/>
            </a:xfrm>
            <a:custGeom>
              <a:rect b="b" l="l" r="r" t="t"/>
              <a:pathLst>
                <a:path extrusionOk="0" h="13974" w="13052">
                  <a:moveTo>
                    <a:pt x="10909" y="302"/>
                  </a:moveTo>
                  <a:cubicBezTo>
                    <a:pt x="11223" y="302"/>
                    <a:pt x="11539" y="395"/>
                    <a:pt x="11814" y="589"/>
                  </a:cubicBezTo>
                  <a:cubicBezTo>
                    <a:pt x="12532" y="1081"/>
                    <a:pt x="12701" y="2062"/>
                    <a:pt x="12209" y="2781"/>
                  </a:cubicBezTo>
                  <a:cubicBezTo>
                    <a:pt x="11901" y="3225"/>
                    <a:pt x="11403" y="3461"/>
                    <a:pt x="10900" y="3461"/>
                  </a:cubicBezTo>
                  <a:cubicBezTo>
                    <a:pt x="10736" y="3461"/>
                    <a:pt x="10571" y="3436"/>
                    <a:pt x="10412" y="3384"/>
                  </a:cubicBezTo>
                  <a:lnTo>
                    <a:pt x="10732" y="2919"/>
                  </a:lnTo>
                  <a:lnTo>
                    <a:pt x="10074" y="2470"/>
                  </a:lnTo>
                  <a:lnTo>
                    <a:pt x="9737" y="2949"/>
                  </a:lnTo>
                  <a:cubicBezTo>
                    <a:pt x="9245" y="2413"/>
                    <a:pt x="9174" y="1601"/>
                    <a:pt x="9609" y="980"/>
                  </a:cubicBezTo>
                  <a:cubicBezTo>
                    <a:pt x="9912" y="540"/>
                    <a:pt x="10407" y="302"/>
                    <a:pt x="10909" y="302"/>
                  </a:cubicBezTo>
                  <a:close/>
                  <a:moveTo>
                    <a:pt x="10907" y="1"/>
                  </a:moveTo>
                  <a:cubicBezTo>
                    <a:pt x="10313" y="1"/>
                    <a:pt x="9728" y="279"/>
                    <a:pt x="9356" y="798"/>
                  </a:cubicBezTo>
                  <a:cubicBezTo>
                    <a:pt x="8837" y="1557"/>
                    <a:pt x="8935" y="2568"/>
                    <a:pt x="9569" y="3202"/>
                  </a:cubicBezTo>
                  <a:lnTo>
                    <a:pt x="9485" y="3313"/>
                  </a:lnTo>
                  <a:cubicBezTo>
                    <a:pt x="8554" y="2757"/>
                    <a:pt x="7523" y="2489"/>
                    <a:pt x="6504" y="2489"/>
                  </a:cubicBezTo>
                  <a:cubicBezTo>
                    <a:pt x="4693" y="2489"/>
                    <a:pt x="2919" y="3338"/>
                    <a:pt x="1815" y="4928"/>
                  </a:cubicBezTo>
                  <a:cubicBezTo>
                    <a:pt x="1" y="7527"/>
                    <a:pt x="662" y="11111"/>
                    <a:pt x="3288" y="12935"/>
                  </a:cubicBezTo>
                  <a:cubicBezTo>
                    <a:pt x="4298" y="13636"/>
                    <a:pt x="5456" y="13974"/>
                    <a:pt x="6599" y="13974"/>
                  </a:cubicBezTo>
                  <a:cubicBezTo>
                    <a:pt x="8413" y="13974"/>
                    <a:pt x="10193" y="13125"/>
                    <a:pt x="11295" y="11533"/>
                  </a:cubicBezTo>
                  <a:cubicBezTo>
                    <a:pt x="12434" y="9901"/>
                    <a:pt x="12586" y="7892"/>
                    <a:pt x="11912" y="6165"/>
                  </a:cubicBezTo>
                  <a:lnTo>
                    <a:pt x="12249" y="6024"/>
                  </a:lnTo>
                  <a:lnTo>
                    <a:pt x="12013" y="5478"/>
                  </a:lnTo>
                  <a:lnTo>
                    <a:pt x="11659" y="5633"/>
                  </a:lnTo>
                  <a:cubicBezTo>
                    <a:pt x="11308" y="4928"/>
                    <a:pt x="10789" y="4298"/>
                    <a:pt x="10142" y="3779"/>
                  </a:cubicBezTo>
                  <a:lnTo>
                    <a:pt x="10243" y="3637"/>
                  </a:lnTo>
                  <a:cubicBezTo>
                    <a:pt x="10460" y="3723"/>
                    <a:pt x="10688" y="3764"/>
                    <a:pt x="10915" y="3764"/>
                  </a:cubicBezTo>
                  <a:cubicBezTo>
                    <a:pt x="11509" y="3764"/>
                    <a:pt x="12095" y="3480"/>
                    <a:pt x="12461" y="2963"/>
                  </a:cubicBezTo>
                  <a:cubicBezTo>
                    <a:pt x="13051" y="2106"/>
                    <a:pt x="12839" y="926"/>
                    <a:pt x="11983" y="336"/>
                  </a:cubicBezTo>
                  <a:cubicBezTo>
                    <a:pt x="11653" y="109"/>
                    <a:pt x="11278" y="1"/>
                    <a:pt x="10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5"/>
            <p:cNvSpPr/>
            <p:nvPr/>
          </p:nvSpPr>
          <p:spPr>
            <a:xfrm>
              <a:off x="4934183" y="690865"/>
              <a:ext cx="618071" cy="541208"/>
            </a:xfrm>
            <a:custGeom>
              <a:rect b="b" l="l" r="r" t="t"/>
              <a:pathLst>
                <a:path extrusionOk="0" h="10445" w="11929">
                  <a:moveTo>
                    <a:pt x="5910" y="0"/>
                  </a:moveTo>
                  <a:cubicBezTo>
                    <a:pt x="4264" y="0"/>
                    <a:pt x="2651" y="772"/>
                    <a:pt x="1646" y="2217"/>
                  </a:cubicBezTo>
                  <a:cubicBezTo>
                    <a:pt x="1" y="4577"/>
                    <a:pt x="604" y="7834"/>
                    <a:pt x="2995" y="9492"/>
                  </a:cubicBezTo>
                  <a:cubicBezTo>
                    <a:pt x="3920" y="10135"/>
                    <a:pt x="4976" y="10444"/>
                    <a:pt x="6019" y="10444"/>
                  </a:cubicBezTo>
                  <a:cubicBezTo>
                    <a:pt x="7666" y="10444"/>
                    <a:pt x="9278" y="9673"/>
                    <a:pt x="10284" y="8228"/>
                  </a:cubicBezTo>
                  <a:cubicBezTo>
                    <a:pt x="11929" y="5868"/>
                    <a:pt x="11322" y="2608"/>
                    <a:pt x="8935" y="953"/>
                  </a:cubicBezTo>
                  <a:cubicBezTo>
                    <a:pt x="8010" y="310"/>
                    <a:pt x="6953" y="0"/>
                    <a:pt x="59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5"/>
            <p:cNvSpPr/>
            <p:nvPr/>
          </p:nvSpPr>
          <p:spPr>
            <a:xfrm>
              <a:off x="4979260" y="729882"/>
              <a:ext cx="527762" cy="462967"/>
            </a:xfrm>
            <a:custGeom>
              <a:rect b="b" l="l" r="r" t="t"/>
              <a:pathLst>
                <a:path extrusionOk="0" h="8935" w="10186">
                  <a:moveTo>
                    <a:pt x="5058" y="1"/>
                  </a:moveTo>
                  <a:cubicBezTo>
                    <a:pt x="3642" y="1"/>
                    <a:pt x="2263" y="661"/>
                    <a:pt x="1406" y="1899"/>
                  </a:cubicBezTo>
                  <a:cubicBezTo>
                    <a:pt x="1" y="3922"/>
                    <a:pt x="506" y="6703"/>
                    <a:pt x="2559" y="8122"/>
                  </a:cubicBezTo>
                  <a:cubicBezTo>
                    <a:pt x="3345" y="8668"/>
                    <a:pt x="4245" y="8935"/>
                    <a:pt x="5128" y="8935"/>
                  </a:cubicBezTo>
                  <a:cubicBezTo>
                    <a:pt x="6548" y="8935"/>
                    <a:pt x="7923" y="8277"/>
                    <a:pt x="8783" y="7040"/>
                  </a:cubicBezTo>
                  <a:cubicBezTo>
                    <a:pt x="10186" y="5017"/>
                    <a:pt x="9680" y="2236"/>
                    <a:pt x="7644" y="817"/>
                  </a:cubicBezTo>
                  <a:cubicBezTo>
                    <a:pt x="6845" y="270"/>
                    <a:pt x="5944" y="1"/>
                    <a:pt x="50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5"/>
            <p:cNvSpPr/>
            <p:nvPr/>
          </p:nvSpPr>
          <p:spPr>
            <a:xfrm>
              <a:off x="5240602" y="946158"/>
              <a:ext cx="178390" cy="23265"/>
            </a:xfrm>
            <a:custGeom>
              <a:rect b="b" l="l" r="r" t="t"/>
              <a:pathLst>
                <a:path extrusionOk="0" h="449" w="3443">
                  <a:moveTo>
                    <a:pt x="3442" y="0"/>
                  </a:moveTo>
                  <a:lnTo>
                    <a:pt x="0" y="182"/>
                  </a:lnTo>
                  <a:lnTo>
                    <a:pt x="31" y="449"/>
                  </a:lnTo>
                  <a:lnTo>
                    <a:pt x="3442" y="0"/>
                  </a:ln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5"/>
            <p:cNvSpPr/>
            <p:nvPr/>
          </p:nvSpPr>
          <p:spPr>
            <a:xfrm>
              <a:off x="5132107" y="940924"/>
              <a:ext cx="134713" cy="46685"/>
            </a:xfrm>
            <a:custGeom>
              <a:rect b="b" l="l" r="r" t="t"/>
              <a:pathLst>
                <a:path extrusionOk="0" h="901" w="2600">
                  <a:moveTo>
                    <a:pt x="2176" y="0"/>
                  </a:moveTo>
                  <a:cubicBezTo>
                    <a:pt x="2159" y="0"/>
                    <a:pt x="2142" y="1"/>
                    <a:pt x="2125" y="4"/>
                  </a:cubicBezTo>
                  <a:cubicBezTo>
                    <a:pt x="1939" y="17"/>
                    <a:pt x="1801" y="142"/>
                    <a:pt x="1757" y="297"/>
                  </a:cubicBezTo>
                  <a:lnTo>
                    <a:pt x="1" y="341"/>
                  </a:lnTo>
                  <a:lnTo>
                    <a:pt x="58" y="900"/>
                  </a:lnTo>
                  <a:lnTo>
                    <a:pt x="1787" y="607"/>
                  </a:lnTo>
                  <a:cubicBezTo>
                    <a:pt x="1866" y="751"/>
                    <a:pt x="2003" y="834"/>
                    <a:pt x="2171" y="834"/>
                  </a:cubicBezTo>
                  <a:cubicBezTo>
                    <a:pt x="2183" y="834"/>
                    <a:pt x="2196" y="834"/>
                    <a:pt x="2209" y="833"/>
                  </a:cubicBezTo>
                  <a:cubicBezTo>
                    <a:pt x="2431" y="816"/>
                    <a:pt x="2600" y="607"/>
                    <a:pt x="2573" y="381"/>
                  </a:cubicBezTo>
                  <a:cubicBezTo>
                    <a:pt x="2560" y="161"/>
                    <a:pt x="2379" y="0"/>
                    <a:pt x="2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5"/>
            <p:cNvSpPr/>
            <p:nvPr/>
          </p:nvSpPr>
          <p:spPr>
            <a:xfrm>
              <a:off x="5237804" y="820351"/>
              <a:ext cx="128754" cy="113060"/>
            </a:xfrm>
            <a:custGeom>
              <a:rect b="b" l="l" r="r" t="t"/>
              <a:pathLst>
                <a:path extrusionOk="0" h="2182" w="2485">
                  <a:moveTo>
                    <a:pt x="1243" y="0"/>
                  </a:moveTo>
                  <a:cubicBezTo>
                    <a:pt x="898" y="0"/>
                    <a:pt x="558" y="160"/>
                    <a:pt x="351" y="463"/>
                  </a:cubicBezTo>
                  <a:cubicBezTo>
                    <a:pt x="0" y="969"/>
                    <a:pt x="125" y="1643"/>
                    <a:pt x="617" y="1994"/>
                  </a:cubicBezTo>
                  <a:cubicBezTo>
                    <a:pt x="803" y="2121"/>
                    <a:pt x="1017" y="2182"/>
                    <a:pt x="1229" y="2182"/>
                  </a:cubicBezTo>
                  <a:cubicBezTo>
                    <a:pt x="1579" y="2182"/>
                    <a:pt x="1925" y="2017"/>
                    <a:pt x="2134" y="1710"/>
                  </a:cubicBezTo>
                  <a:cubicBezTo>
                    <a:pt x="2485" y="1221"/>
                    <a:pt x="2360" y="547"/>
                    <a:pt x="1868" y="193"/>
                  </a:cubicBezTo>
                  <a:cubicBezTo>
                    <a:pt x="1678" y="63"/>
                    <a:pt x="1460"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5"/>
            <p:cNvSpPr/>
            <p:nvPr/>
          </p:nvSpPr>
          <p:spPr>
            <a:xfrm>
              <a:off x="5251586" y="832113"/>
              <a:ext cx="101915" cy="89692"/>
            </a:xfrm>
            <a:custGeom>
              <a:rect b="b" l="l" r="r" t="t"/>
              <a:pathLst>
                <a:path extrusionOk="0" h="1731" w="1967">
                  <a:moveTo>
                    <a:pt x="985" y="0"/>
                  </a:moveTo>
                  <a:cubicBezTo>
                    <a:pt x="707" y="0"/>
                    <a:pt x="432" y="131"/>
                    <a:pt x="267" y="374"/>
                  </a:cubicBezTo>
                  <a:cubicBezTo>
                    <a:pt x="1" y="769"/>
                    <a:pt x="85" y="1301"/>
                    <a:pt x="476" y="1568"/>
                  </a:cubicBezTo>
                  <a:cubicBezTo>
                    <a:pt x="629" y="1678"/>
                    <a:pt x="806" y="1730"/>
                    <a:pt x="980" y="1730"/>
                  </a:cubicBezTo>
                  <a:cubicBezTo>
                    <a:pt x="1255" y="1730"/>
                    <a:pt x="1523" y="1600"/>
                    <a:pt x="1686" y="1359"/>
                  </a:cubicBezTo>
                  <a:cubicBezTo>
                    <a:pt x="1966" y="964"/>
                    <a:pt x="1868" y="431"/>
                    <a:pt x="1474" y="152"/>
                  </a:cubicBezTo>
                  <a:cubicBezTo>
                    <a:pt x="1326" y="49"/>
                    <a:pt x="1154" y="0"/>
                    <a:pt x="9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65"/>
            <p:cNvGrpSpPr/>
            <p:nvPr/>
          </p:nvGrpSpPr>
          <p:grpSpPr>
            <a:xfrm>
              <a:off x="5070968" y="776515"/>
              <a:ext cx="345900" cy="354518"/>
              <a:chOff x="5070968" y="776515"/>
              <a:chExt cx="345900" cy="354518"/>
            </a:xfrm>
          </p:grpSpPr>
          <p:sp>
            <p:nvSpPr>
              <p:cNvPr id="1445" name="Google Shape;1445;p65"/>
              <p:cNvSpPr/>
              <p:nvPr/>
            </p:nvSpPr>
            <p:spPr>
              <a:xfrm>
                <a:off x="5327233" y="776515"/>
                <a:ext cx="47408" cy="61919"/>
              </a:xfrm>
              <a:custGeom>
                <a:rect b="b" l="l" r="r" t="t"/>
                <a:pathLst>
                  <a:path extrusionOk="0" h="1195" w="915">
                    <a:moveTo>
                      <a:pt x="732" y="1"/>
                    </a:moveTo>
                    <a:lnTo>
                      <a:pt x="0" y="1070"/>
                    </a:lnTo>
                    <a:lnTo>
                      <a:pt x="169" y="1194"/>
                    </a:lnTo>
                    <a:lnTo>
                      <a:pt x="914" y="129"/>
                    </a:lnTo>
                    <a:lnTo>
                      <a:pt x="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5"/>
              <p:cNvSpPr/>
              <p:nvPr/>
            </p:nvSpPr>
            <p:spPr>
              <a:xfrm>
                <a:off x="5122677" y="1085229"/>
                <a:ext cx="37253" cy="45804"/>
              </a:xfrm>
              <a:custGeom>
                <a:rect b="b" l="l" r="r" t="t"/>
                <a:pathLst>
                  <a:path extrusionOk="0" h="884" w="719">
                    <a:moveTo>
                      <a:pt x="537" y="0"/>
                    </a:moveTo>
                    <a:lnTo>
                      <a:pt x="0" y="759"/>
                    </a:lnTo>
                    <a:lnTo>
                      <a:pt x="183" y="883"/>
                    </a:lnTo>
                    <a:lnTo>
                      <a:pt x="719" y="125"/>
                    </a:lnTo>
                    <a:lnTo>
                      <a:pt x="5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5"/>
              <p:cNvSpPr/>
              <p:nvPr/>
            </p:nvSpPr>
            <p:spPr>
              <a:xfrm>
                <a:off x="5070968" y="839056"/>
                <a:ext cx="46010" cy="37255"/>
              </a:xfrm>
              <a:custGeom>
                <a:rect b="b" l="l" r="r" t="t"/>
                <a:pathLst>
                  <a:path extrusionOk="0" h="719" w="888">
                    <a:moveTo>
                      <a:pt x="129" y="1"/>
                    </a:moveTo>
                    <a:lnTo>
                      <a:pt x="1" y="186"/>
                    </a:lnTo>
                    <a:lnTo>
                      <a:pt x="759" y="719"/>
                    </a:lnTo>
                    <a:lnTo>
                      <a:pt x="887" y="537"/>
                    </a:lnTo>
                    <a:lnTo>
                      <a:pt x="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5"/>
              <p:cNvSpPr/>
              <p:nvPr/>
            </p:nvSpPr>
            <p:spPr>
              <a:xfrm>
                <a:off x="5370911" y="1047974"/>
                <a:ext cx="45958" cy="37307"/>
              </a:xfrm>
              <a:custGeom>
                <a:rect b="b" l="l" r="r" t="t"/>
                <a:pathLst>
                  <a:path extrusionOk="0" h="720" w="887">
                    <a:moveTo>
                      <a:pt x="128" y="1"/>
                    </a:moveTo>
                    <a:lnTo>
                      <a:pt x="0" y="183"/>
                    </a:lnTo>
                    <a:lnTo>
                      <a:pt x="772" y="719"/>
                    </a:lnTo>
                    <a:lnTo>
                      <a:pt x="887" y="537"/>
                    </a:lnTo>
                    <a:lnTo>
                      <a:pt x="1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65"/>
            <p:cNvSpPr/>
            <p:nvPr/>
          </p:nvSpPr>
          <p:spPr>
            <a:xfrm>
              <a:off x="5255265" y="758380"/>
              <a:ext cx="9482" cy="32695"/>
            </a:xfrm>
            <a:custGeom>
              <a:rect b="b" l="l" r="r" t="t"/>
              <a:pathLst>
                <a:path extrusionOk="0" h="631" w="183">
                  <a:moveTo>
                    <a:pt x="41" y="0"/>
                  </a:moveTo>
                  <a:lnTo>
                    <a:pt x="0" y="631"/>
                  </a:lnTo>
                  <a:lnTo>
                    <a:pt x="125" y="631"/>
                  </a:lnTo>
                  <a:lnTo>
                    <a:pt x="182" y="0"/>
                  </a:lnTo>
                  <a:close/>
                </a:path>
              </a:pathLst>
            </a:custGeom>
            <a:solidFill>
              <a:srgbClr val="105B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65"/>
            <p:cNvGrpSpPr/>
            <p:nvPr/>
          </p:nvGrpSpPr>
          <p:grpSpPr>
            <a:xfrm>
              <a:off x="5038326" y="757655"/>
              <a:ext cx="409111" cy="409028"/>
              <a:chOff x="5038326" y="757655"/>
              <a:chExt cx="409111" cy="409028"/>
            </a:xfrm>
          </p:grpSpPr>
          <p:sp>
            <p:nvSpPr>
              <p:cNvPr id="1451" name="Google Shape;1451;p65"/>
              <p:cNvSpPr/>
              <p:nvPr/>
            </p:nvSpPr>
            <p:spPr>
              <a:xfrm>
                <a:off x="5055787" y="871907"/>
                <a:ext cx="32694" cy="20519"/>
              </a:xfrm>
              <a:custGeom>
                <a:rect b="b" l="l" r="r" t="t"/>
                <a:pathLst>
                  <a:path extrusionOk="0" h="396" w="631">
                    <a:moveTo>
                      <a:pt x="58" y="1"/>
                    </a:moveTo>
                    <a:lnTo>
                      <a:pt x="0" y="125"/>
                    </a:lnTo>
                    <a:lnTo>
                      <a:pt x="577" y="395"/>
                    </a:lnTo>
                    <a:lnTo>
                      <a:pt x="631" y="267"/>
                    </a:lnTo>
                    <a:lnTo>
                      <a:pt x="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5"/>
              <p:cNvSpPr/>
              <p:nvPr/>
            </p:nvSpPr>
            <p:spPr>
              <a:xfrm>
                <a:off x="5044077" y="905431"/>
                <a:ext cx="33575" cy="15285"/>
              </a:xfrm>
              <a:custGeom>
                <a:rect b="b" l="l" r="r" t="t"/>
                <a:pathLst>
                  <a:path extrusionOk="0" h="295" w="648">
                    <a:moveTo>
                      <a:pt x="44" y="1"/>
                    </a:moveTo>
                    <a:lnTo>
                      <a:pt x="0" y="126"/>
                    </a:lnTo>
                    <a:lnTo>
                      <a:pt x="621" y="294"/>
                    </a:lnTo>
                    <a:lnTo>
                      <a:pt x="648" y="153"/>
                    </a:lnTo>
                    <a:lnTo>
                      <a:pt x="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5"/>
              <p:cNvSpPr/>
              <p:nvPr/>
            </p:nvSpPr>
            <p:spPr>
              <a:xfrm>
                <a:off x="5038326" y="940406"/>
                <a:ext cx="33575" cy="9482"/>
              </a:xfrm>
              <a:custGeom>
                <a:rect b="b" l="l" r="r" t="t"/>
                <a:pathLst>
                  <a:path extrusionOk="0" h="183" w="648">
                    <a:moveTo>
                      <a:pt x="14" y="0"/>
                    </a:moveTo>
                    <a:lnTo>
                      <a:pt x="0" y="138"/>
                    </a:lnTo>
                    <a:lnTo>
                      <a:pt x="631" y="182"/>
                    </a:lnTo>
                    <a:lnTo>
                      <a:pt x="647" y="54"/>
                    </a:lnTo>
                    <a:lnTo>
                      <a:pt x="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5"/>
              <p:cNvSpPr/>
              <p:nvPr/>
            </p:nvSpPr>
            <p:spPr>
              <a:xfrm>
                <a:off x="5038326" y="973050"/>
                <a:ext cx="33575" cy="10208"/>
              </a:xfrm>
              <a:custGeom>
                <a:rect b="b" l="l" r="r" t="t"/>
                <a:pathLst>
                  <a:path extrusionOk="0" h="197" w="648">
                    <a:moveTo>
                      <a:pt x="631" y="1"/>
                    </a:moveTo>
                    <a:lnTo>
                      <a:pt x="0" y="58"/>
                    </a:lnTo>
                    <a:lnTo>
                      <a:pt x="14" y="196"/>
                    </a:lnTo>
                    <a:lnTo>
                      <a:pt x="647" y="142"/>
                    </a:lnTo>
                    <a:lnTo>
                      <a:pt x="6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5"/>
              <p:cNvSpPr/>
              <p:nvPr/>
            </p:nvSpPr>
            <p:spPr>
              <a:xfrm>
                <a:off x="5044077" y="1002947"/>
                <a:ext cx="33575" cy="15234"/>
              </a:xfrm>
              <a:custGeom>
                <a:rect b="b" l="l" r="r" t="t"/>
                <a:pathLst>
                  <a:path extrusionOk="0" h="294" w="648">
                    <a:moveTo>
                      <a:pt x="604" y="0"/>
                    </a:moveTo>
                    <a:lnTo>
                      <a:pt x="0" y="155"/>
                    </a:lnTo>
                    <a:lnTo>
                      <a:pt x="31" y="293"/>
                    </a:lnTo>
                    <a:lnTo>
                      <a:pt x="648" y="125"/>
                    </a:lnTo>
                    <a:lnTo>
                      <a:pt x="6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5"/>
              <p:cNvSpPr/>
              <p:nvPr/>
            </p:nvSpPr>
            <p:spPr>
              <a:xfrm>
                <a:off x="5055787" y="1031238"/>
                <a:ext cx="32694" cy="20467"/>
              </a:xfrm>
              <a:custGeom>
                <a:rect b="b" l="l" r="r" t="t"/>
                <a:pathLst>
                  <a:path extrusionOk="0" h="395" w="631">
                    <a:moveTo>
                      <a:pt x="577" y="0"/>
                    </a:moveTo>
                    <a:lnTo>
                      <a:pt x="0" y="270"/>
                    </a:lnTo>
                    <a:lnTo>
                      <a:pt x="58" y="395"/>
                    </a:lnTo>
                    <a:lnTo>
                      <a:pt x="631" y="115"/>
                    </a:lnTo>
                    <a:lnTo>
                      <a:pt x="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5"/>
              <p:cNvSpPr/>
              <p:nvPr/>
            </p:nvSpPr>
            <p:spPr>
              <a:xfrm>
                <a:off x="5072522" y="1057404"/>
                <a:ext cx="31347" cy="24871"/>
              </a:xfrm>
              <a:custGeom>
                <a:rect b="b" l="l" r="r" t="t"/>
                <a:pathLst>
                  <a:path extrusionOk="0" h="480" w="605">
                    <a:moveTo>
                      <a:pt x="520" y="1"/>
                    </a:moveTo>
                    <a:lnTo>
                      <a:pt x="1" y="368"/>
                    </a:lnTo>
                    <a:lnTo>
                      <a:pt x="85" y="480"/>
                    </a:lnTo>
                    <a:lnTo>
                      <a:pt x="604" y="116"/>
                    </a:lnTo>
                    <a:lnTo>
                      <a:pt x="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5"/>
              <p:cNvSpPr/>
              <p:nvPr/>
            </p:nvSpPr>
            <p:spPr>
              <a:xfrm>
                <a:off x="5095061" y="1080825"/>
                <a:ext cx="28341" cy="28343"/>
              </a:xfrm>
              <a:custGeom>
                <a:rect b="b" l="l" r="r" t="t"/>
                <a:pathLst>
                  <a:path extrusionOk="0" h="547" w="547">
                    <a:moveTo>
                      <a:pt x="449" y="1"/>
                    </a:moveTo>
                    <a:lnTo>
                      <a:pt x="1" y="449"/>
                    </a:lnTo>
                    <a:lnTo>
                      <a:pt x="99" y="547"/>
                    </a:lnTo>
                    <a:lnTo>
                      <a:pt x="547" y="99"/>
                    </a:lnTo>
                    <a:lnTo>
                      <a:pt x="4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5"/>
              <p:cNvSpPr/>
              <p:nvPr/>
            </p:nvSpPr>
            <p:spPr>
              <a:xfrm>
                <a:off x="5152521" y="1116474"/>
                <a:ext cx="20518" cy="32695"/>
              </a:xfrm>
              <a:custGeom>
                <a:rect b="b" l="l" r="r" t="t"/>
                <a:pathLst>
                  <a:path extrusionOk="0" h="631" w="396">
                    <a:moveTo>
                      <a:pt x="267" y="1"/>
                    </a:moveTo>
                    <a:lnTo>
                      <a:pt x="1" y="577"/>
                    </a:lnTo>
                    <a:lnTo>
                      <a:pt x="129" y="631"/>
                    </a:lnTo>
                    <a:lnTo>
                      <a:pt x="395" y="58"/>
                    </a:lnTo>
                    <a:lnTo>
                      <a:pt x="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5"/>
              <p:cNvSpPr/>
              <p:nvPr/>
            </p:nvSpPr>
            <p:spPr>
              <a:xfrm>
                <a:off x="5186095" y="1127303"/>
                <a:ext cx="15233" cy="33576"/>
              </a:xfrm>
              <a:custGeom>
                <a:rect b="b" l="l" r="r" t="t"/>
                <a:pathLst>
                  <a:path extrusionOk="0" h="648" w="294">
                    <a:moveTo>
                      <a:pt x="155" y="1"/>
                    </a:moveTo>
                    <a:lnTo>
                      <a:pt x="0" y="607"/>
                    </a:lnTo>
                    <a:lnTo>
                      <a:pt x="125" y="648"/>
                    </a:lnTo>
                    <a:lnTo>
                      <a:pt x="294" y="31"/>
                    </a:lnTo>
                    <a:lnTo>
                      <a:pt x="1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5"/>
              <p:cNvSpPr/>
              <p:nvPr/>
            </p:nvSpPr>
            <p:spPr>
              <a:xfrm>
                <a:off x="5221017" y="1133262"/>
                <a:ext cx="9482" cy="33421"/>
              </a:xfrm>
              <a:custGeom>
                <a:rect b="b" l="l" r="r" t="t"/>
                <a:pathLst>
                  <a:path extrusionOk="0" h="645" w="183">
                    <a:moveTo>
                      <a:pt x="55" y="0"/>
                    </a:moveTo>
                    <a:lnTo>
                      <a:pt x="1" y="631"/>
                    </a:lnTo>
                    <a:lnTo>
                      <a:pt x="139" y="644"/>
                    </a:lnTo>
                    <a:lnTo>
                      <a:pt x="183" y="14"/>
                    </a:lnTo>
                    <a:lnTo>
                      <a:pt x="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5"/>
              <p:cNvSpPr/>
              <p:nvPr/>
            </p:nvSpPr>
            <p:spPr>
              <a:xfrm>
                <a:off x="5253711" y="1133262"/>
                <a:ext cx="10311" cy="33421"/>
              </a:xfrm>
              <a:custGeom>
                <a:rect b="b" l="l" r="r" t="t"/>
                <a:pathLst>
                  <a:path extrusionOk="0" h="645" w="199">
                    <a:moveTo>
                      <a:pt x="128" y="0"/>
                    </a:moveTo>
                    <a:lnTo>
                      <a:pt x="0" y="14"/>
                    </a:lnTo>
                    <a:lnTo>
                      <a:pt x="57" y="644"/>
                    </a:lnTo>
                    <a:lnTo>
                      <a:pt x="199" y="631"/>
                    </a:lnTo>
                    <a:lnTo>
                      <a:pt x="1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5"/>
              <p:cNvSpPr/>
              <p:nvPr/>
            </p:nvSpPr>
            <p:spPr>
              <a:xfrm>
                <a:off x="5282881" y="1127303"/>
                <a:ext cx="16114" cy="33576"/>
              </a:xfrm>
              <a:custGeom>
                <a:rect b="b" l="l" r="r" t="t"/>
                <a:pathLst>
                  <a:path extrusionOk="0" h="648" w="311">
                    <a:moveTo>
                      <a:pt x="142" y="1"/>
                    </a:moveTo>
                    <a:lnTo>
                      <a:pt x="0" y="44"/>
                    </a:lnTo>
                    <a:lnTo>
                      <a:pt x="169" y="648"/>
                    </a:lnTo>
                    <a:lnTo>
                      <a:pt x="310" y="621"/>
                    </a:lnTo>
                    <a:lnTo>
                      <a:pt x="1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5"/>
              <p:cNvSpPr/>
              <p:nvPr/>
            </p:nvSpPr>
            <p:spPr>
              <a:xfrm>
                <a:off x="5311171" y="1116474"/>
                <a:ext cx="20466" cy="32695"/>
              </a:xfrm>
              <a:custGeom>
                <a:rect b="b" l="l" r="r" t="t"/>
                <a:pathLst>
                  <a:path extrusionOk="0" h="631" w="395">
                    <a:moveTo>
                      <a:pt x="128" y="1"/>
                    </a:moveTo>
                    <a:lnTo>
                      <a:pt x="0" y="58"/>
                    </a:lnTo>
                    <a:lnTo>
                      <a:pt x="283" y="631"/>
                    </a:lnTo>
                    <a:lnTo>
                      <a:pt x="395" y="577"/>
                    </a:lnTo>
                    <a:lnTo>
                      <a:pt x="1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5"/>
              <p:cNvSpPr/>
              <p:nvPr/>
            </p:nvSpPr>
            <p:spPr>
              <a:xfrm>
                <a:off x="5338217" y="1101085"/>
                <a:ext cx="24715" cy="31504"/>
              </a:xfrm>
              <a:custGeom>
                <a:rect b="b" l="l" r="r" t="t"/>
                <a:pathLst>
                  <a:path extrusionOk="0" h="608" w="477">
                    <a:moveTo>
                      <a:pt x="112" y="1"/>
                    </a:moveTo>
                    <a:lnTo>
                      <a:pt x="1" y="85"/>
                    </a:lnTo>
                    <a:lnTo>
                      <a:pt x="365" y="608"/>
                    </a:lnTo>
                    <a:lnTo>
                      <a:pt x="476" y="523"/>
                    </a:lnTo>
                    <a:lnTo>
                      <a:pt x="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5"/>
              <p:cNvSpPr/>
              <p:nvPr/>
            </p:nvSpPr>
            <p:spPr>
              <a:xfrm>
                <a:off x="5361481" y="1081550"/>
                <a:ext cx="28341" cy="28343"/>
              </a:xfrm>
              <a:custGeom>
                <a:rect b="b" l="l" r="r" t="t"/>
                <a:pathLst>
                  <a:path extrusionOk="0" h="547" w="547">
                    <a:moveTo>
                      <a:pt x="98" y="0"/>
                    </a:moveTo>
                    <a:lnTo>
                      <a:pt x="0" y="98"/>
                    </a:lnTo>
                    <a:lnTo>
                      <a:pt x="449" y="546"/>
                    </a:lnTo>
                    <a:lnTo>
                      <a:pt x="546" y="449"/>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5"/>
              <p:cNvSpPr/>
              <p:nvPr/>
            </p:nvSpPr>
            <p:spPr>
              <a:xfrm>
                <a:off x="5396402" y="1032119"/>
                <a:ext cx="33575" cy="20311"/>
              </a:xfrm>
              <a:custGeom>
                <a:rect b="b" l="l" r="r" t="t"/>
                <a:pathLst>
                  <a:path extrusionOk="0" h="392" w="648">
                    <a:moveTo>
                      <a:pt x="58" y="0"/>
                    </a:moveTo>
                    <a:lnTo>
                      <a:pt x="0" y="125"/>
                    </a:lnTo>
                    <a:lnTo>
                      <a:pt x="577" y="391"/>
                    </a:lnTo>
                    <a:lnTo>
                      <a:pt x="648" y="266"/>
                    </a:lnTo>
                    <a:lnTo>
                      <a:pt x="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5"/>
              <p:cNvSpPr/>
              <p:nvPr/>
            </p:nvSpPr>
            <p:spPr>
              <a:xfrm>
                <a:off x="5407231" y="1003620"/>
                <a:ext cx="34300" cy="15441"/>
              </a:xfrm>
              <a:custGeom>
                <a:rect b="b" l="l" r="r" t="t"/>
                <a:pathLst>
                  <a:path extrusionOk="0" h="298" w="662">
                    <a:moveTo>
                      <a:pt x="44" y="1"/>
                    </a:moveTo>
                    <a:lnTo>
                      <a:pt x="1" y="142"/>
                    </a:lnTo>
                    <a:lnTo>
                      <a:pt x="621" y="297"/>
                    </a:lnTo>
                    <a:lnTo>
                      <a:pt x="661" y="169"/>
                    </a:lnTo>
                    <a:lnTo>
                      <a:pt x="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5"/>
              <p:cNvSpPr/>
              <p:nvPr/>
            </p:nvSpPr>
            <p:spPr>
              <a:xfrm>
                <a:off x="5413863" y="974449"/>
                <a:ext cx="32746" cy="9638"/>
              </a:xfrm>
              <a:custGeom>
                <a:rect b="b" l="l" r="r" t="t"/>
                <a:pathLst>
                  <a:path extrusionOk="0" h="186" w="632">
                    <a:moveTo>
                      <a:pt x="1" y="1"/>
                    </a:moveTo>
                    <a:lnTo>
                      <a:pt x="1" y="129"/>
                    </a:lnTo>
                    <a:lnTo>
                      <a:pt x="631" y="186"/>
                    </a:lnTo>
                    <a:lnTo>
                      <a:pt x="631" y="5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5"/>
              <p:cNvSpPr/>
              <p:nvPr/>
            </p:nvSpPr>
            <p:spPr>
              <a:xfrm>
                <a:off x="5413863" y="941805"/>
                <a:ext cx="33575" cy="9482"/>
              </a:xfrm>
              <a:custGeom>
                <a:rect b="b" l="l" r="r" t="t"/>
                <a:pathLst>
                  <a:path extrusionOk="0" h="183" w="648">
                    <a:moveTo>
                      <a:pt x="631" y="0"/>
                    </a:moveTo>
                    <a:lnTo>
                      <a:pt x="1" y="57"/>
                    </a:lnTo>
                    <a:lnTo>
                      <a:pt x="14" y="182"/>
                    </a:lnTo>
                    <a:lnTo>
                      <a:pt x="648" y="125"/>
                    </a:lnTo>
                    <a:lnTo>
                      <a:pt x="6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5"/>
              <p:cNvSpPr/>
              <p:nvPr/>
            </p:nvSpPr>
            <p:spPr>
              <a:xfrm>
                <a:off x="5408112" y="906156"/>
                <a:ext cx="33419" cy="15959"/>
              </a:xfrm>
              <a:custGeom>
                <a:rect b="b" l="l" r="r" t="t"/>
                <a:pathLst>
                  <a:path extrusionOk="0" h="308" w="645">
                    <a:moveTo>
                      <a:pt x="604" y="0"/>
                    </a:moveTo>
                    <a:lnTo>
                      <a:pt x="0" y="169"/>
                    </a:lnTo>
                    <a:lnTo>
                      <a:pt x="27" y="307"/>
                    </a:lnTo>
                    <a:lnTo>
                      <a:pt x="644" y="139"/>
                    </a:lnTo>
                    <a:lnTo>
                      <a:pt x="6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5"/>
              <p:cNvSpPr/>
              <p:nvPr/>
            </p:nvSpPr>
            <p:spPr>
              <a:xfrm>
                <a:off x="5397076" y="873306"/>
                <a:ext cx="32901" cy="20467"/>
              </a:xfrm>
              <a:custGeom>
                <a:rect b="b" l="l" r="r" t="t"/>
                <a:pathLst>
                  <a:path extrusionOk="0" h="395" w="635">
                    <a:moveTo>
                      <a:pt x="577" y="1"/>
                    </a:moveTo>
                    <a:lnTo>
                      <a:pt x="1" y="267"/>
                    </a:lnTo>
                    <a:lnTo>
                      <a:pt x="58" y="395"/>
                    </a:lnTo>
                    <a:lnTo>
                      <a:pt x="635" y="115"/>
                    </a:lnTo>
                    <a:lnTo>
                      <a:pt x="5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5"/>
              <p:cNvSpPr/>
              <p:nvPr/>
            </p:nvSpPr>
            <p:spPr>
              <a:xfrm>
                <a:off x="5381895" y="842061"/>
                <a:ext cx="31347" cy="24819"/>
              </a:xfrm>
              <a:custGeom>
                <a:rect b="b" l="l" r="r" t="t"/>
                <a:pathLst>
                  <a:path extrusionOk="0" h="479" w="605">
                    <a:moveTo>
                      <a:pt x="520" y="0"/>
                    </a:moveTo>
                    <a:lnTo>
                      <a:pt x="1" y="364"/>
                    </a:lnTo>
                    <a:lnTo>
                      <a:pt x="85" y="479"/>
                    </a:lnTo>
                    <a:lnTo>
                      <a:pt x="604" y="111"/>
                    </a:lnTo>
                    <a:lnTo>
                      <a:pt x="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5"/>
              <p:cNvSpPr/>
              <p:nvPr/>
            </p:nvSpPr>
            <p:spPr>
              <a:xfrm>
                <a:off x="5362154" y="815118"/>
                <a:ext cx="28549" cy="28395"/>
              </a:xfrm>
              <a:custGeom>
                <a:rect b="b" l="l" r="r" t="t"/>
                <a:pathLst>
                  <a:path extrusionOk="0" h="548" w="551">
                    <a:moveTo>
                      <a:pt x="449" y="1"/>
                    </a:moveTo>
                    <a:lnTo>
                      <a:pt x="1" y="449"/>
                    </a:lnTo>
                    <a:lnTo>
                      <a:pt x="98" y="547"/>
                    </a:lnTo>
                    <a:lnTo>
                      <a:pt x="550" y="99"/>
                    </a:lnTo>
                    <a:lnTo>
                      <a:pt x="4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5"/>
              <p:cNvSpPr/>
              <p:nvPr/>
            </p:nvSpPr>
            <p:spPr>
              <a:xfrm>
                <a:off x="5312725" y="775842"/>
                <a:ext cx="20311" cy="32695"/>
              </a:xfrm>
              <a:custGeom>
                <a:rect b="b" l="l" r="r" t="t"/>
                <a:pathLst>
                  <a:path extrusionOk="0" h="631" w="392">
                    <a:moveTo>
                      <a:pt x="267" y="0"/>
                    </a:moveTo>
                    <a:lnTo>
                      <a:pt x="1" y="577"/>
                    </a:lnTo>
                    <a:lnTo>
                      <a:pt x="125" y="631"/>
                    </a:lnTo>
                    <a:lnTo>
                      <a:pt x="392" y="58"/>
                    </a:lnTo>
                    <a:lnTo>
                      <a:pt x="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5"/>
              <p:cNvSpPr/>
              <p:nvPr/>
            </p:nvSpPr>
            <p:spPr>
              <a:xfrm>
                <a:off x="5284280" y="763406"/>
                <a:ext cx="15388" cy="34302"/>
              </a:xfrm>
              <a:custGeom>
                <a:rect b="b" l="l" r="r" t="t"/>
                <a:pathLst>
                  <a:path extrusionOk="0" h="662" w="297">
                    <a:moveTo>
                      <a:pt x="169" y="1"/>
                    </a:moveTo>
                    <a:lnTo>
                      <a:pt x="0" y="618"/>
                    </a:lnTo>
                    <a:lnTo>
                      <a:pt x="142" y="662"/>
                    </a:lnTo>
                    <a:lnTo>
                      <a:pt x="297" y="45"/>
                    </a:lnTo>
                    <a:lnTo>
                      <a:pt x="1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5"/>
              <p:cNvSpPr/>
              <p:nvPr/>
            </p:nvSpPr>
            <p:spPr>
              <a:xfrm>
                <a:off x="5221742" y="757655"/>
                <a:ext cx="10155" cy="33421"/>
              </a:xfrm>
              <a:custGeom>
                <a:rect b="b" l="l" r="r" t="t"/>
                <a:pathLst>
                  <a:path extrusionOk="0" h="645" w="196">
                    <a:moveTo>
                      <a:pt x="142" y="1"/>
                    </a:moveTo>
                    <a:lnTo>
                      <a:pt x="0" y="14"/>
                    </a:lnTo>
                    <a:lnTo>
                      <a:pt x="57" y="645"/>
                    </a:lnTo>
                    <a:lnTo>
                      <a:pt x="196" y="631"/>
                    </a:lnTo>
                    <a:lnTo>
                      <a:pt x="1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5"/>
              <p:cNvSpPr/>
              <p:nvPr/>
            </p:nvSpPr>
            <p:spPr>
              <a:xfrm>
                <a:off x="5186769" y="763406"/>
                <a:ext cx="15285" cy="33628"/>
              </a:xfrm>
              <a:custGeom>
                <a:rect b="b" l="l" r="r" t="t"/>
                <a:pathLst>
                  <a:path extrusionOk="0" h="649" w="295">
                    <a:moveTo>
                      <a:pt x="142" y="1"/>
                    </a:moveTo>
                    <a:lnTo>
                      <a:pt x="1" y="45"/>
                    </a:lnTo>
                    <a:lnTo>
                      <a:pt x="169" y="648"/>
                    </a:lnTo>
                    <a:lnTo>
                      <a:pt x="294" y="618"/>
                    </a:lnTo>
                    <a:lnTo>
                      <a:pt x="1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5"/>
              <p:cNvSpPr/>
              <p:nvPr/>
            </p:nvSpPr>
            <p:spPr>
              <a:xfrm>
                <a:off x="5153246" y="775116"/>
                <a:ext cx="20466" cy="32747"/>
              </a:xfrm>
              <a:custGeom>
                <a:rect b="b" l="l" r="r" t="t"/>
                <a:pathLst>
                  <a:path extrusionOk="0" h="632" w="395">
                    <a:moveTo>
                      <a:pt x="129" y="1"/>
                    </a:moveTo>
                    <a:lnTo>
                      <a:pt x="0" y="55"/>
                    </a:lnTo>
                    <a:lnTo>
                      <a:pt x="284" y="631"/>
                    </a:lnTo>
                    <a:lnTo>
                      <a:pt x="395" y="577"/>
                    </a:lnTo>
                    <a:lnTo>
                      <a:pt x="1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5"/>
              <p:cNvSpPr/>
              <p:nvPr/>
            </p:nvSpPr>
            <p:spPr>
              <a:xfrm>
                <a:off x="5122677" y="791904"/>
                <a:ext cx="24870" cy="31296"/>
              </a:xfrm>
              <a:custGeom>
                <a:rect b="b" l="l" r="r" t="t"/>
                <a:pathLst>
                  <a:path extrusionOk="0" h="604" w="480">
                    <a:moveTo>
                      <a:pt x="115" y="0"/>
                    </a:moveTo>
                    <a:lnTo>
                      <a:pt x="0" y="85"/>
                    </a:lnTo>
                    <a:lnTo>
                      <a:pt x="368" y="604"/>
                    </a:lnTo>
                    <a:lnTo>
                      <a:pt x="479" y="520"/>
                    </a:lnTo>
                    <a:lnTo>
                      <a:pt x="1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5"/>
              <p:cNvSpPr/>
              <p:nvPr/>
            </p:nvSpPr>
            <p:spPr>
              <a:xfrm>
                <a:off x="5095786" y="814444"/>
                <a:ext cx="28497" cy="28343"/>
              </a:xfrm>
              <a:custGeom>
                <a:rect b="b" l="l" r="r" t="t"/>
                <a:pathLst>
                  <a:path extrusionOk="0" h="547" w="550">
                    <a:moveTo>
                      <a:pt x="98" y="0"/>
                    </a:moveTo>
                    <a:lnTo>
                      <a:pt x="0" y="98"/>
                    </a:lnTo>
                    <a:lnTo>
                      <a:pt x="449" y="547"/>
                    </a:lnTo>
                    <a:lnTo>
                      <a:pt x="550" y="449"/>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65"/>
            <p:cNvSpPr/>
            <p:nvPr/>
          </p:nvSpPr>
          <p:spPr>
            <a:xfrm>
              <a:off x="5517281" y="782940"/>
              <a:ext cx="84403" cy="74924"/>
            </a:xfrm>
            <a:custGeom>
              <a:rect b="b" l="l" r="r" t="t"/>
              <a:pathLst>
                <a:path extrusionOk="0" h="1446" w="1629">
                  <a:moveTo>
                    <a:pt x="1161" y="1"/>
                  </a:moveTo>
                  <a:cubicBezTo>
                    <a:pt x="1116" y="1"/>
                    <a:pt x="1056" y="15"/>
                    <a:pt x="995" y="45"/>
                  </a:cubicBezTo>
                  <a:lnTo>
                    <a:pt x="196" y="396"/>
                  </a:lnTo>
                  <a:cubicBezTo>
                    <a:pt x="85" y="453"/>
                    <a:pt x="0" y="538"/>
                    <a:pt x="27" y="578"/>
                  </a:cubicBezTo>
                  <a:lnTo>
                    <a:pt x="392" y="1407"/>
                  </a:lnTo>
                  <a:cubicBezTo>
                    <a:pt x="406" y="1434"/>
                    <a:pt x="438" y="1446"/>
                    <a:pt x="479" y="1446"/>
                  </a:cubicBezTo>
                  <a:cubicBezTo>
                    <a:pt x="526" y="1446"/>
                    <a:pt x="585" y="1431"/>
                    <a:pt x="644" y="1407"/>
                  </a:cubicBezTo>
                  <a:lnTo>
                    <a:pt x="1447" y="1043"/>
                  </a:lnTo>
                  <a:cubicBezTo>
                    <a:pt x="1558" y="986"/>
                    <a:pt x="1629" y="915"/>
                    <a:pt x="1615" y="861"/>
                  </a:cubicBezTo>
                  <a:lnTo>
                    <a:pt x="1234" y="32"/>
                  </a:lnTo>
                  <a:cubicBezTo>
                    <a:pt x="1228" y="11"/>
                    <a:pt x="1201" y="1"/>
                    <a:pt x="1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5"/>
            <p:cNvSpPr/>
            <p:nvPr/>
          </p:nvSpPr>
          <p:spPr>
            <a:xfrm>
              <a:off x="5402879" y="606199"/>
              <a:ext cx="105697" cy="99899"/>
            </a:xfrm>
            <a:custGeom>
              <a:rect b="b" l="l" r="r" t="t"/>
              <a:pathLst>
                <a:path extrusionOk="0" h="1928" w="2040">
                  <a:moveTo>
                    <a:pt x="776" y="1"/>
                  </a:moveTo>
                  <a:cubicBezTo>
                    <a:pt x="710" y="1"/>
                    <a:pt x="631" y="51"/>
                    <a:pt x="577" y="129"/>
                  </a:cubicBezTo>
                  <a:lnTo>
                    <a:pt x="71" y="844"/>
                  </a:lnTo>
                  <a:cubicBezTo>
                    <a:pt x="0" y="941"/>
                    <a:pt x="0" y="1069"/>
                    <a:pt x="71" y="1110"/>
                  </a:cubicBezTo>
                  <a:lnTo>
                    <a:pt x="1211" y="1912"/>
                  </a:lnTo>
                  <a:cubicBezTo>
                    <a:pt x="1229" y="1923"/>
                    <a:pt x="1250" y="1928"/>
                    <a:pt x="1273" y="1928"/>
                  </a:cubicBezTo>
                  <a:cubicBezTo>
                    <a:pt x="1336" y="1928"/>
                    <a:pt x="1411" y="1887"/>
                    <a:pt x="1463" y="1815"/>
                  </a:cubicBezTo>
                  <a:lnTo>
                    <a:pt x="1956" y="1083"/>
                  </a:lnTo>
                  <a:cubicBezTo>
                    <a:pt x="2040" y="985"/>
                    <a:pt x="2040" y="857"/>
                    <a:pt x="1969" y="817"/>
                  </a:cubicBezTo>
                  <a:lnTo>
                    <a:pt x="830" y="14"/>
                  </a:lnTo>
                  <a:cubicBezTo>
                    <a:pt x="813" y="5"/>
                    <a:pt x="795" y="1"/>
                    <a:pt x="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65"/>
          <p:cNvGrpSpPr/>
          <p:nvPr/>
        </p:nvGrpSpPr>
        <p:grpSpPr>
          <a:xfrm>
            <a:off x="1247213" y="919356"/>
            <a:ext cx="2231463" cy="284589"/>
            <a:chOff x="1197525" y="1888031"/>
            <a:chExt cx="2231463" cy="284589"/>
          </a:xfrm>
        </p:grpSpPr>
        <p:sp>
          <p:nvSpPr>
            <p:cNvPr id="1485" name="Google Shape;1485;p65"/>
            <p:cNvSpPr/>
            <p:nvPr/>
          </p:nvSpPr>
          <p:spPr>
            <a:xfrm>
              <a:off x="1197525" y="188803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5"/>
            <p:cNvSpPr/>
            <p:nvPr/>
          </p:nvSpPr>
          <p:spPr>
            <a:xfrm>
              <a:off x="3130338" y="188803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65"/>
          <p:cNvGrpSpPr/>
          <p:nvPr/>
        </p:nvGrpSpPr>
        <p:grpSpPr>
          <a:xfrm>
            <a:off x="7291629" y="842506"/>
            <a:ext cx="793407" cy="613837"/>
            <a:chOff x="7084783" y="654573"/>
            <a:chExt cx="698053" cy="540064"/>
          </a:xfrm>
        </p:grpSpPr>
        <p:sp>
          <p:nvSpPr>
            <p:cNvPr id="1488" name="Google Shape;1488;p65"/>
            <p:cNvSpPr/>
            <p:nvPr/>
          </p:nvSpPr>
          <p:spPr>
            <a:xfrm>
              <a:off x="7084783" y="654573"/>
              <a:ext cx="577013" cy="540064"/>
            </a:xfrm>
            <a:custGeom>
              <a:rect b="b" l="l" r="r" t="t"/>
              <a:pathLst>
                <a:path extrusionOk="0" h="9522" w="10173">
                  <a:moveTo>
                    <a:pt x="5249" y="0"/>
                  </a:moveTo>
                  <a:cubicBezTo>
                    <a:pt x="5061" y="0"/>
                    <a:pt x="4872" y="11"/>
                    <a:pt x="4680" y="33"/>
                  </a:cubicBezTo>
                  <a:cubicBezTo>
                    <a:pt x="1953" y="343"/>
                    <a:pt x="1" y="2787"/>
                    <a:pt x="311" y="5511"/>
                  </a:cubicBezTo>
                  <a:cubicBezTo>
                    <a:pt x="436" y="6647"/>
                    <a:pt x="942" y="7645"/>
                    <a:pt x="1673" y="8404"/>
                  </a:cubicBezTo>
                  <a:cubicBezTo>
                    <a:pt x="2161" y="8301"/>
                    <a:pt x="2839" y="8177"/>
                    <a:pt x="3243" y="8177"/>
                  </a:cubicBezTo>
                  <a:cubicBezTo>
                    <a:pt x="3328" y="8177"/>
                    <a:pt x="3400" y="8182"/>
                    <a:pt x="3457" y="8195"/>
                  </a:cubicBezTo>
                  <a:cubicBezTo>
                    <a:pt x="3889" y="8278"/>
                    <a:pt x="4732" y="9521"/>
                    <a:pt x="6037" y="9521"/>
                  </a:cubicBezTo>
                  <a:cubicBezTo>
                    <a:pt x="6259" y="9521"/>
                    <a:pt x="6495" y="9485"/>
                    <a:pt x="6744" y="9402"/>
                  </a:cubicBezTo>
                  <a:cubicBezTo>
                    <a:pt x="8443" y="8812"/>
                    <a:pt x="8514" y="7352"/>
                    <a:pt x="8136" y="4935"/>
                  </a:cubicBezTo>
                  <a:lnTo>
                    <a:pt x="10172" y="4500"/>
                  </a:lnTo>
                  <a:cubicBezTo>
                    <a:pt x="10172" y="4473"/>
                    <a:pt x="10172" y="4429"/>
                    <a:pt x="10159" y="4402"/>
                  </a:cubicBezTo>
                  <a:cubicBezTo>
                    <a:pt x="9871" y="1866"/>
                    <a:pt x="7737" y="0"/>
                    <a:pt x="5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5"/>
            <p:cNvSpPr/>
            <p:nvPr/>
          </p:nvSpPr>
          <p:spPr>
            <a:xfrm>
              <a:off x="7100664" y="927328"/>
              <a:ext cx="454214" cy="267310"/>
            </a:xfrm>
            <a:custGeom>
              <a:rect b="b" l="l" r="r" t="t"/>
              <a:pathLst>
                <a:path extrusionOk="0" h="4713" w="8008">
                  <a:moveTo>
                    <a:pt x="1" y="1"/>
                  </a:moveTo>
                  <a:cubicBezTo>
                    <a:pt x="1" y="237"/>
                    <a:pt x="1" y="463"/>
                    <a:pt x="31" y="702"/>
                  </a:cubicBezTo>
                  <a:cubicBezTo>
                    <a:pt x="156" y="1838"/>
                    <a:pt x="662" y="2836"/>
                    <a:pt x="1393" y="3595"/>
                  </a:cubicBezTo>
                  <a:cubicBezTo>
                    <a:pt x="1881" y="3492"/>
                    <a:pt x="2559" y="3368"/>
                    <a:pt x="2963" y="3368"/>
                  </a:cubicBezTo>
                  <a:cubicBezTo>
                    <a:pt x="3048" y="3368"/>
                    <a:pt x="3120" y="3373"/>
                    <a:pt x="3177" y="3386"/>
                  </a:cubicBezTo>
                  <a:cubicBezTo>
                    <a:pt x="3609" y="3469"/>
                    <a:pt x="4452" y="4712"/>
                    <a:pt x="5757" y="4712"/>
                  </a:cubicBezTo>
                  <a:cubicBezTo>
                    <a:pt x="5979" y="4712"/>
                    <a:pt x="6215" y="4676"/>
                    <a:pt x="6464" y="4593"/>
                  </a:cubicBezTo>
                  <a:cubicBezTo>
                    <a:pt x="7448" y="4242"/>
                    <a:pt x="7883" y="3625"/>
                    <a:pt x="8008" y="2681"/>
                  </a:cubicBezTo>
                  <a:cubicBezTo>
                    <a:pt x="7870" y="2499"/>
                    <a:pt x="7772" y="2276"/>
                    <a:pt x="7742" y="2051"/>
                  </a:cubicBezTo>
                  <a:cubicBezTo>
                    <a:pt x="7307" y="2499"/>
                    <a:pt x="6774" y="2866"/>
                    <a:pt x="6197" y="3089"/>
                  </a:cubicBezTo>
                  <a:cubicBezTo>
                    <a:pt x="5758" y="3253"/>
                    <a:pt x="5302" y="3333"/>
                    <a:pt x="4846" y="3333"/>
                  </a:cubicBezTo>
                  <a:cubicBezTo>
                    <a:pt x="4282" y="3333"/>
                    <a:pt x="3720" y="3211"/>
                    <a:pt x="3190" y="2978"/>
                  </a:cubicBezTo>
                  <a:cubicBezTo>
                    <a:pt x="1842" y="2388"/>
                    <a:pt x="759" y="1265"/>
                    <a:pt x="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5"/>
            <p:cNvSpPr/>
            <p:nvPr/>
          </p:nvSpPr>
          <p:spPr>
            <a:xfrm>
              <a:off x="7122274" y="1056077"/>
              <a:ext cx="90128" cy="87685"/>
            </a:xfrm>
            <a:custGeom>
              <a:rect b="b" l="l" r="r" t="t"/>
              <a:pathLst>
                <a:path extrusionOk="0" h="1546" w="1589">
                  <a:moveTo>
                    <a:pt x="172" y="1"/>
                  </a:moveTo>
                  <a:cubicBezTo>
                    <a:pt x="29" y="1"/>
                    <a:pt x="1" y="189"/>
                    <a:pt x="1" y="189"/>
                  </a:cubicBezTo>
                  <a:cubicBezTo>
                    <a:pt x="361" y="1338"/>
                    <a:pt x="571" y="1545"/>
                    <a:pt x="675" y="1545"/>
                  </a:cubicBezTo>
                  <a:cubicBezTo>
                    <a:pt x="734" y="1545"/>
                    <a:pt x="759" y="1480"/>
                    <a:pt x="759" y="1480"/>
                  </a:cubicBezTo>
                  <a:lnTo>
                    <a:pt x="1589" y="1213"/>
                  </a:lnTo>
                  <a:cubicBezTo>
                    <a:pt x="1531" y="694"/>
                    <a:pt x="786" y="455"/>
                    <a:pt x="422" y="131"/>
                  </a:cubicBezTo>
                  <a:cubicBezTo>
                    <a:pt x="314" y="35"/>
                    <a:pt x="232"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5"/>
            <p:cNvSpPr/>
            <p:nvPr/>
          </p:nvSpPr>
          <p:spPr>
            <a:xfrm>
              <a:off x="7354997" y="1122323"/>
              <a:ext cx="31026" cy="29833"/>
            </a:xfrm>
            <a:custGeom>
              <a:rect b="b" l="l" r="r" t="t"/>
              <a:pathLst>
                <a:path extrusionOk="0" h="526" w="547">
                  <a:moveTo>
                    <a:pt x="263" y="0"/>
                  </a:moveTo>
                  <a:cubicBezTo>
                    <a:pt x="254" y="0"/>
                    <a:pt x="245" y="1"/>
                    <a:pt x="237" y="2"/>
                  </a:cubicBezTo>
                  <a:cubicBezTo>
                    <a:pt x="99" y="18"/>
                    <a:pt x="1" y="143"/>
                    <a:pt x="14" y="285"/>
                  </a:cubicBezTo>
                  <a:cubicBezTo>
                    <a:pt x="27" y="416"/>
                    <a:pt x="139" y="525"/>
                    <a:pt x="271" y="525"/>
                  </a:cubicBezTo>
                  <a:cubicBezTo>
                    <a:pt x="279" y="525"/>
                    <a:pt x="286" y="525"/>
                    <a:pt x="294" y="524"/>
                  </a:cubicBezTo>
                  <a:cubicBezTo>
                    <a:pt x="436" y="507"/>
                    <a:pt x="547" y="369"/>
                    <a:pt x="533" y="227"/>
                  </a:cubicBezTo>
                  <a:cubicBezTo>
                    <a:pt x="508" y="95"/>
                    <a:pt x="394"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5"/>
            <p:cNvSpPr/>
            <p:nvPr/>
          </p:nvSpPr>
          <p:spPr>
            <a:xfrm>
              <a:off x="7456922" y="1119997"/>
              <a:ext cx="31026" cy="29663"/>
            </a:xfrm>
            <a:custGeom>
              <a:rect b="b" l="l" r="r" t="t"/>
              <a:pathLst>
                <a:path extrusionOk="0" h="523" w="547">
                  <a:moveTo>
                    <a:pt x="266" y="1"/>
                  </a:moveTo>
                  <a:cubicBezTo>
                    <a:pt x="257" y="1"/>
                    <a:pt x="249" y="1"/>
                    <a:pt x="240" y="2"/>
                  </a:cubicBezTo>
                  <a:cubicBezTo>
                    <a:pt x="98" y="16"/>
                    <a:pt x="1" y="144"/>
                    <a:pt x="14" y="282"/>
                  </a:cubicBezTo>
                  <a:cubicBezTo>
                    <a:pt x="27" y="427"/>
                    <a:pt x="140" y="523"/>
                    <a:pt x="269" y="523"/>
                  </a:cubicBezTo>
                  <a:cubicBezTo>
                    <a:pt x="277" y="523"/>
                    <a:pt x="286" y="522"/>
                    <a:pt x="294" y="521"/>
                  </a:cubicBezTo>
                  <a:cubicBezTo>
                    <a:pt x="449" y="508"/>
                    <a:pt x="547" y="366"/>
                    <a:pt x="533" y="228"/>
                  </a:cubicBezTo>
                  <a:cubicBezTo>
                    <a:pt x="521" y="95"/>
                    <a:pt x="395"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5"/>
            <p:cNvSpPr/>
            <p:nvPr/>
          </p:nvSpPr>
          <p:spPr>
            <a:xfrm>
              <a:off x="7464977" y="901748"/>
              <a:ext cx="317859" cy="290337"/>
            </a:xfrm>
            <a:custGeom>
              <a:rect b="b" l="l" r="r" t="t"/>
              <a:pathLst>
                <a:path extrusionOk="0" h="5119" w="5604">
                  <a:moveTo>
                    <a:pt x="4720" y="1912"/>
                  </a:moveTo>
                  <a:cubicBezTo>
                    <a:pt x="4747" y="2023"/>
                    <a:pt x="4805" y="2235"/>
                    <a:pt x="4858" y="2488"/>
                  </a:cubicBezTo>
                  <a:cubicBezTo>
                    <a:pt x="4410" y="2626"/>
                    <a:pt x="3385" y="2697"/>
                    <a:pt x="2387" y="2711"/>
                  </a:cubicBezTo>
                  <a:cubicBezTo>
                    <a:pt x="2374" y="2529"/>
                    <a:pt x="2360" y="2333"/>
                    <a:pt x="2343" y="2151"/>
                  </a:cubicBezTo>
                  <a:cubicBezTo>
                    <a:pt x="3217" y="2137"/>
                    <a:pt x="4144" y="2080"/>
                    <a:pt x="4720" y="1912"/>
                  </a:cubicBezTo>
                  <a:close/>
                  <a:moveTo>
                    <a:pt x="4902" y="2657"/>
                  </a:moveTo>
                  <a:cubicBezTo>
                    <a:pt x="4929" y="2795"/>
                    <a:pt x="4973" y="2963"/>
                    <a:pt x="5000" y="3119"/>
                  </a:cubicBezTo>
                  <a:cubicBezTo>
                    <a:pt x="5196" y="4258"/>
                    <a:pt x="5027" y="4582"/>
                    <a:pt x="4916" y="4679"/>
                  </a:cubicBezTo>
                  <a:cubicBezTo>
                    <a:pt x="4730" y="4838"/>
                    <a:pt x="4375" y="4946"/>
                    <a:pt x="3994" y="4946"/>
                  </a:cubicBezTo>
                  <a:cubicBezTo>
                    <a:pt x="3767" y="4946"/>
                    <a:pt x="3530" y="4907"/>
                    <a:pt x="3314" y="4818"/>
                  </a:cubicBezTo>
                  <a:cubicBezTo>
                    <a:pt x="2977" y="4679"/>
                    <a:pt x="2542" y="4356"/>
                    <a:pt x="2472" y="3584"/>
                  </a:cubicBezTo>
                  <a:cubicBezTo>
                    <a:pt x="2458" y="3358"/>
                    <a:pt x="2428" y="3119"/>
                    <a:pt x="2414" y="2896"/>
                  </a:cubicBezTo>
                  <a:cubicBezTo>
                    <a:pt x="3018" y="2879"/>
                    <a:pt x="3652" y="2852"/>
                    <a:pt x="4157" y="2795"/>
                  </a:cubicBezTo>
                  <a:cubicBezTo>
                    <a:pt x="4467" y="2754"/>
                    <a:pt x="4720" y="2711"/>
                    <a:pt x="4902" y="2657"/>
                  </a:cubicBezTo>
                  <a:close/>
                  <a:moveTo>
                    <a:pt x="2161" y="0"/>
                  </a:moveTo>
                  <a:lnTo>
                    <a:pt x="1993" y="13"/>
                  </a:lnTo>
                  <a:cubicBezTo>
                    <a:pt x="1993" y="30"/>
                    <a:pt x="2064" y="887"/>
                    <a:pt x="2148" y="1982"/>
                  </a:cubicBezTo>
                  <a:cubicBezTo>
                    <a:pt x="1039" y="1982"/>
                    <a:pt x="27" y="1939"/>
                    <a:pt x="14" y="1939"/>
                  </a:cubicBezTo>
                  <a:lnTo>
                    <a:pt x="0" y="2107"/>
                  </a:lnTo>
                  <a:cubicBezTo>
                    <a:pt x="76" y="2107"/>
                    <a:pt x="869" y="2153"/>
                    <a:pt x="1820" y="2153"/>
                  </a:cubicBezTo>
                  <a:cubicBezTo>
                    <a:pt x="1932" y="2153"/>
                    <a:pt x="2046" y="2152"/>
                    <a:pt x="2161" y="2151"/>
                  </a:cubicBezTo>
                  <a:cubicBezTo>
                    <a:pt x="2175" y="2333"/>
                    <a:pt x="2205" y="2529"/>
                    <a:pt x="2219" y="2727"/>
                  </a:cubicBezTo>
                  <a:cubicBezTo>
                    <a:pt x="2015" y="2730"/>
                    <a:pt x="1813" y="2731"/>
                    <a:pt x="1620" y="2731"/>
                  </a:cubicBezTo>
                  <a:cubicBezTo>
                    <a:pt x="751" y="2731"/>
                    <a:pt x="49" y="2711"/>
                    <a:pt x="27" y="2711"/>
                  </a:cubicBezTo>
                  <a:lnTo>
                    <a:pt x="27" y="2896"/>
                  </a:lnTo>
                  <a:cubicBezTo>
                    <a:pt x="83" y="2896"/>
                    <a:pt x="552" y="2908"/>
                    <a:pt x="1186" y="2908"/>
                  </a:cubicBezTo>
                  <a:cubicBezTo>
                    <a:pt x="1504" y="2908"/>
                    <a:pt x="1862" y="2905"/>
                    <a:pt x="2232" y="2896"/>
                  </a:cubicBezTo>
                  <a:cubicBezTo>
                    <a:pt x="2259" y="3132"/>
                    <a:pt x="2276" y="3371"/>
                    <a:pt x="2303" y="3597"/>
                  </a:cubicBezTo>
                  <a:cubicBezTo>
                    <a:pt x="2374" y="4454"/>
                    <a:pt x="2866" y="4818"/>
                    <a:pt x="3244" y="4986"/>
                  </a:cubicBezTo>
                  <a:cubicBezTo>
                    <a:pt x="3477" y="5078"/>
                    <a:pt x="3723" y="5118"/>
                    <a:pt x="3959" y="5118"/>
                  </a:cubicBezTo>
                  <a:cubicBezTo>
                    <a:pt x="4051" y="5118"/>
                    <a:pt x="4141" y="5112"/>
                    <a:pt x="4228" y="5101"/>
                  </a:cubicBezTo>
                  <a:cubicBezTo>
                    <a:pt x="4565" y="5071"/>
                    <a:pt x="4858" y="4959"/>
                    <a:pt x="5027" y="4804"/>
                  </a:cubicBezTo>
                  <a:cubicBezTo>
                    <a:pt x="5604" y="4329"/>
                    <a:pt x="4943" y="2036"/>
                    <a:pt x="4858" y="1783"/>
                  </a:cubicBezTo>
                  <a:lnTo>
                    <a:pt x="4832" y="1699"/>
                  </a:lnTo>
                  <a:lnTo>
                    <a:pt x="4747" y="1730"/>
                  </a:lnTo>
                  <a:cubicBezTo>
                    <a:pt x="4215" y="1898"/>
                    <a:pt x="3244" y="1952"/>
                    <a:pt x="2330" y="1982"/>
                  </a:cubicBezTo>
                  <a:cubicBezTo>
                    <a:pt x="2232" y="887"/>
                    <a:pt x="2161" y="13"/>
                    <a:pt x="2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5"/>
            <p:cNvSpPr/>
            <p:nvPr/>
          </p:nvSpPr>
          <p:spPr>
            <a:xfrm>
              <a:off x="7521356" y="884336"/>
              <a:ext cx="157852" cy="239064"/>
            </a:xfrm>
            <a:custGeom>
              <a:rect b="b" l="l" r="r" t="t"/>
              <a:pathLst>
                <a:path extrusionOk="0" h="4215" w="2783">
                  <a:moveTo>
                    <a:pt x="2418" y="0"/>
                  </a:moveTo>
                  <a:lnTo>
                    <a:pt x="1" y="476"/>
                  </a:lnTo>
                  <a:cubicBezTo>
                    <a:pt x="453" y="1797"/>
                    <a:pt x="18" y="4086"/>
                    <a:pt x="18" y="4086"/>
                  </a:cubicBezTo>
                  <a:lnTo>
                    <a:pt x="368" y="4214"/>
                  </a:lnTo>
                  <a:cubicBezTo>
                    <a:pt x="1012" y="3638"/>
                    <a:pt x="439" y="884"/>
                    <a:pt x="439" y="884"/>
                  </a:cubicBezTo>
                  <a:cubicBezTo>
                    <a:pt x="439" y="884"/>
                    <a:pt x="2165" y="688"/>
                    <a:pt x="2475" y="449"/>
                  </a:cubicBezTo>
                  <a:cubicBezTo>
                    <a:pt x="2782" y="223"/>
                    <a:pt x="2418" y="0"/>
                    <a:pt x="2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5"/>
            <p:cNvSpPr/>
            <p:nvPr/>
          </p:nvSpPr>
          <p:spPr>
            <a:xfrm>
              <a:off x="7393283" y="990001"/>
              <a:ext cx="95630" cy="90691"/>
            </a:xfrm>
            <a:custGeom>
              <a:rect b="b" l="l" r="r" t="t"/>
              <a:pathLst>
                <a:path extrusionOk="0" h="1599" w="1686">
                  <a:moveTo>
                    <a:pt x="827" y="1"/>
                  </a:moveTo>
                  <a:cubicBezTo>
                    <a:pt x="799" y="1"/>
                    <a:pt x="770" y="2"/>
                    <a:pt x="742" y="5"/>
                  </a:cubicBezTo>
                  <a:cubicBezTo>
                    <a:pt x="307" y="59"/>
                    <a:pt x="0" y="453"/>
                    <a:pt x="40" y="888"/>
                  </a:cubicBezTo>
                  <a:cubicBezTo>
                    <a:pt x="94" y="1291"/>
                    <a:pt x="433" y="1599"/>
                    <a:pt x="832" y="1599"/>
                  </a:cubicBezTo>
                  <a:cubicBezTo>
                    <a:pt x="863" y="1599"/>
                    <a:pt x="895" y="1597"/>
                    <a:pt x="927" y="1593"/>
                  </a:cubicBezTo>
                  <a:cubicBezTo>
                    <a:pt x="1362" y="1549"/>
                    <a:pt x="1686" y="1155"/>
                    <a:pt x="1628" y="706"/>
                  </a:cubicBezTo>
                  <a:cubicBezTo>
                    <a:pt x="1587" y="299"/>
                    <a:pt x="1242" y="1"/>
                    <a:pt x="8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5"/>
            <p:cNvSpPr/>
            <p:nvPr/>
          </p:nvSpPr>
          <p:spPr>
            <a:xfrm>
              <a:off x="7411433" y="1007526"/>
              <a:ext cx="59159" cy="56150"/>
            </a:xfrm>
            <a:custGeom>
              <a:rect b="b" l="l" r="r" t="t"/>
              <a:pathLst>
                <a:path extrusionOk="0" h="990" w="1043">
                  <a:moveTo>
                    <a:pt x="515" y="0"/>
                  </a:moveTo>
                  <a:cubicBezTo>
                    <a:pt x="498" y="0"/>
                    <a:pt x="482" y="1"/>
                    <a:pt x="466" y="3"/>
                  </a:cubicBezTo>
                  <a:cubicBezTo>
                    <a:pt x="199" y="33"/>
                    <a:pt x="0" y="272"/>
                    <a:pt x="31" y="552"/>
                  </a:cubicBezTo>
                  <a:cubicBezTo>
                    <a:pt x="56" y="802"/>
                    <a:pt x="280" y="990"/>
                    <a:pt x="528" y="990"/>
                  </a:cubicBezTo>
                  <a:cubicBezTo>
                    <a:pt x="544" y="990"/>
                    <a:pt x="560" y="989"/>
                    <a:pt x="577" y="987"/>
                  </a:cubicBezTo>
                  <a:cubicBezTo>
                    <a:pt x="843" y="947"/>
                    <a:pt x="1042" y="707"/>
                    <a:pt x="1012" y="441"/>
                  </a:cubicBezTo>
                  <a:cubicBezTo>
                    <a:pt x="986" y="188"/>
                    <a:pt x="762"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5"/>
            <p:cNvSpPr/>
            <p:nvPr/>
          </p:nvSpPr>
          <p:spPr>
            <a:xfrm>
              <a:off x="7156533" y="807824"/>
              <a:ext cx="154562" cy="151322"/>
            </a:xfrm>
            <a:custGeom>
              <a:rect b="b" l="l" r="r" t="t"/>
              <a:pathLst>
                <a:path extrusionOk="0" h="2668" w="2725">
                  <a:moveTo>
                    <a:pt x="1278" y="1"/>
                  </a:moveTo>
                  <a:lnTo>
                    <a:pt x="927" y="897"/>
                  </a:lnTo>
                  <a:lnTo>
                    <a:pt x="0" y="1110"/>
                  </a:lnTo>
                  <a:lnTo>
                    <a:pt x="745" y="1713"/>
                  </a:lnTo>
                  <a:lnTo>
                    <a:pt x="661" y="2667"/>
                  </a:lnTo>
                  <a:lnTo>
                    <a:pt x="1477" y="2162"/>
                  </a:lnTo>
                  <a:lnTo>
                    <a:pt x="2347" y="2529"/>
                  </a:lnTo>
                  <a:lnTo>
                    <a:pt x="2107" y="1602"/>
                  </a:lnTo>
                  <a:lnTo>
                    <a:pt x="2724" y="870"/>
                  </a:lnTo>
                  <a:lnTo>
                    <a:pt x="1770" y="827"/>
                  </a:lnTo>
                  <a:lnTo>
                    <a:pt x="12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65"/>
          <p:cNvGrpSpPr/>
          <p:nvPr/>
        </p:nvGrpSpPr>
        <p:grpSpPr>
          <a:xfrm>
            <a:off x="5144437" y="809724"/>
            <a:ext cx="747269" cy="679425"/>
            <a:chOff x="4903626" y="2594069"/>
            <a:chExt cx="698056" cy="634680"/>
          </a:xfrm>
        </p:grpSpPr>
        <p:sp>
          <p:nvSpPr>
            <p:cNvPr id="1499" name="Google Shape;1499;p65"/>
            <p:cNvSpPr/>
            <p:nvPr/>
          </p:nvSpPr>
          <p:spPr>
            <a:xfrm>
              <a:off x="4903626" y="2594069"/>
              <a:ext cx="698056" cy="634680"/>
            </a:xfrm>
            <a:custGeom>
              <a:rect b="b" l="l" r="r" t="t"/>
              <a:pathLst>
                <a:path extrusionOk="0" h="5518" w="6069">
                  <a:moveTo>
                    <a:pt x="5341" y="1"/>
                  </a:moveTo>
                  <a:cubicBezTo>
                    <a:pt x="5192" y="1"/>
                    <a:pt x="5101" y="92"/>
                    <a:pt x="5101" y="92"/>
                  </a:cubicBezTo>
                  <a:lnTo>
                    <a:pt x="4130" y="1339"/>
                  </a:lnTo>
                  <a:cubicBezTo>
                    <a:pt x="4051" y="1122"/>
                    <a:pt x="3812" y="1102"/>
                    <a:pt x="3727" y="1102"/>
                  </a:cubicBezTo>
                  <a:cubicBezTo>
                    <a:pt x="3707" y="1102"/>
                    <a:pt x="3695" y="1103"/>
                    <a:pt x="3695" y="1103"/>
                  </a:cubicBezTo>
                  <a:cubicBezTo>
                    <a:pt x="3695" y="756"/>
                    <a:pt x="3325" y="735"/>
                    <a:pt x="3236" y="735"/>
                  </a:cubicBezTo>
                  <a:cubicBezTo>
                    <a:pt x="3224" y="735"/>
                    <a:pt x="3217" y="736"/>
                    <a:pt x="3217" y="736"/>
                  </a:cubicBezTo>
                  <a:cubicBezTo>
                    <a:pt x="3230" y="527"/>
                    <a:pt x="3163" y="358"/>
                    <a:pt x="2724" y="344"/>
                  </a:cubicBezTo>
                  <a:cubicBezTo>
                    <a:pt x="2723" y="344"/>
                    <a:pt x="2721" y="344"/>
                    <a:pt x="2719" y="344"/>
                  </a:cubicBezTo>
                  <a:cubicBezTo>
                    <a:pt x="2270" y="344"/>
                    <a:pt x="0" y="3756"/>
                    <a:pt x="0" y="3756"/>
                  </a:cubicBezTo>
                  <a:cubicBezTo>
                    <a:pt x="0" y="3756"/>
                    <a:pt x="2054" y="5518"/>
                    <a:pt x="2198" y="5518"/>
                  </a:cubicBezTo>
                  <a:cubicBezTo>
                    <a:pt x="2202" y="5518"/>
                    <a:pt x="2204" y="5516"/>
                    <a:pt x="2205" y="5513"/>
                  </a:cubicBezTo>
                  <a:cubicBezTo>
                    <a:pt x="2249" y="5415"/>
                    <a:pt x="2795" y="4825"/>
                    <a:pt x="2795" y="4825"/>
                  </a:cubicBezTo>
                  <a:cubicBezTo>
                    <a:pt x="4680" y="4360"/>
                    <a:pt x="4397" y="2549"/>
                    <a:pt x="4397" y="2549"/>
                  </a:cubicBezTo>
                  <a:cubicBezTo>
                    <a:pt x="5745" y="820"/>
                    <a:pt x="6069" y="513"/>
                    <a:pt x="5705" y="176"/>
                  </a:cubicBezTo>
                  <a:cubicBezTo>
                    <a:pt x="5565" y="41"/>
                    <a:pt x="5440" y="1"/>
                    <a:pt x="5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5"/>
            <p:cNvSpPr/>
            <p:nvPr/>
          </p:nvSpPr>
          <p:spPr>
            <a:xfrm>
              <a:off x="4903626" y="2733703"/>
              <a:ext cx="290886" cy="495046"/>
            </a:xfrm>
            <a:custGeom>
              <a:rect b="b" l="l" r="r" t="t"/>
              <a:pathLst>
                <a:path extrusionOk="0" h="4304" w="2529">
                  <a:moveTo>
                    <a:pt x="1828" y="0"/>
                  </a:moveTo>
                  <a:lnTo>
                    <a:pt x="1828" y="0"/>
                  </a:lnTo>
                  <a:cubicBezTo>
                    <a:pt x="1025" y="1012"/>
                    <a:pt x="0" y="2542"/>
                    <a:pt x="0" y="2542"/>
                  </a:cubicBezTo>
                  <a:cubicBezTo>
                    <a:pt x="0" y="2542"/>
                    <a:pt x="2054" y="4304"/>
                    <a:pt x="2198" y="4304"/>
                  </a:cubicBezTo>
                  <a:cubicBezTo>
                    <a:pt x="2202" y="4304"/>
                    <a:pt x="2204" y="4302"/>
                    <a:pt x="2205" y="4299"/>
                  </a:cubicBezTo>
                  <a:cubicBezTo>
                    <a:pt x="2236" y="4241"/>
                    <a:pt x="2387" y="4059"/>
                    <a:pt x="2529" y="3891"/>
                  </a:cubicBezTo>
                  <a:cubicBezTo>
                    <a:pt x="1828" y="3483"/>
                    <a:pt x="1335" y="2755"/>
                    <a:pt x="1292" y="1925"/>
                  </a:cubicBezTo>
                  <a:cubicBezTo>
                    <a:pt x="1265" y="1278"/>
                    <a:pt x="1477" y="590"/>
                    <a:pt x="1828"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5"/>
            <p:cNvSpPr/>
            <p:nvPr/>
          </p:nvSpPr>
          <p:spPr>
            <a:xfrm>
              <a:off x="4929620" y="2612587"/>
              <a:ext cx="634910" cy="596264"/>
            </a:xfrm>
            <a:custGeom>
              <a:rect b="b" l="l" r="r" t="t"/>
              <a:pathLst>
                <a:path extrusionOk="0" h="5184" w="5520">
                  <a:moveTo>
                    <a:pt x="2568" y="357"/>
                  </a:moveTo>
                  <a:cubicBezTo>
                    <a:pt x="2617" y="357"/>
                    <a:pt x="2666" y="372"/>
                    <a:pt x="2711" y="406"/>
                  </a:cubicBezTo>
                  <a:lnTo>
                    <a:pt x="2711" y="419"/>
                  </a:lnTo>
                  <a:cubicBezTo>
                    <a:pt x="2822" y="490"/>
                    <a:pt x="2836" y="645"/>
                    <a:pt x="2751" y="757"/>
                  </a:cubicBezTo>
                  <a:lnTo>
                    <a:pt x="2347" y="1262"/>
                  </a:lnTo>
                  <a:cubicBezTo>
                    <a:pt x="2297" y="1322"/>
                    <a:pt x="2222" y="1356"/>
                    <a:pt x="2149" y="1356"/>
                  </a:cubicBezTo>
                  <a:cubicBezTo>
                    <a:pt x="2099" y="1356"/>
                    <a:pt x="2049" y="1340"/>
                    <a:pt x="2010" y="1306"/>
                  </a:cubicBezTo>
                  <a:cubicBezTo>
                    <a:pt x="1895" y="1222"/>
                    <a:pt x="1882" y="1067"/>
                    <a:pt x="1966" y="969"/>
                  </a:cubicBezTo>
                  <a:lnTo>
                    <a:pt x="2374" y="450"/>
                  </a:lnTo>
                  <a:cubicBezTo>
                    <a:pt x="2424" y="391"/>
                    <a:pt x="2495" y="357"/>
                    <a:pt x="2568" y="357"/>
                  </a:cubicBezTo>
                  <a:close/>
                  <a:moveTo>
                    <a:pt x="3001" y="720"/>
                  </a:moveTo>
                  <a:cubicBezTo>
                    <a:pt x="3061" y="720"/>
                    <a:pt x="3120" y="738"/>
                    <a:pt x="3173" y="773"/>
                  </a:cubicBezTo>
                  <a:cubicBezTo>
                    <a:pt x="3287" y="871"/>
                    <a:pt x="3314" y="1040"/>
                    <a:pt x="3217" y="1165"/>
                  </a:cubicBezTo>
                  <a:lnTo>
                    <a:pt x="2724" y="1785"/>
                  </a:lnTo>
                  <a:cubicBezTo>
                    <a:pt x="2668" y="1849"/>
                    <a:pt x="2587" y="1886"/>
                    <a:pt x="2505" y="1886"/>
                  </a:cubicBezTo>
                  <a:cubicBezTo>
                    <a:pt x="2445" y="1886"/>
                    <a:pt x="2384" y="1866"/>
                    <a:pt x="2330" y="1825"/>
                  </a:cubicBezTo>
                  <a:cubicBezTo>
                    <a:pt x="2219" y="1728"/>
                    <a:pt x="2205" y="1559"/>
                    <a:pt x="2289" y="1448"/>
                  </a:cubicBezTo>
                  <a:lnTo>
                    <a:pt x="2782" y="827"/>
                  </a:lnTo>
                  <a:cubicBezTo>
                    <a:pt x="2838" y="755"/>
                    <a:pt x="2919" y="720"/>
                    <a:pt x="3001" y="720"/>
                  </a:cubicBezTo>
                  <a:close/>
                  <a:moveTo>
                    <a:pt x="3476" y="1097"/>
                  </a:moveTo>
                  <a:cubicBezTo>
                    <a:pt x="3537" y="1097"/>
                    <a:pt x="3598" y="1115"/>
                    <a:pt x="3651" y="1151"/>
                  </a:cubicBezTo>
                  <a:cubicBezTo>
                    <a:pt x="3763" y="1249"/>
                    <a:pt x="3793" y="1417"/>
                    <a:pt x="3695" y="1546"/>
                  </a:cubicBezTo>
                  <a:lnTo>
                    <a:pt x="3203" y="2162"/>
                  </a:lnTo>
                  <a:cubicBezTo>
                    <a:pt x="3190" y="2176"/>
                    <a:pt x="3173" y="2189"/>
                    <a:pt x="3146" y="2206"/>
                  </a:cubicBezTo>
                  <a:cubicBezTo>
                    <a:pt x="3054" y="2123"/>
                    <a:pt x="2950" y="2071"/>
                    <a:pt x="2862" y="2071"/>
                  </a:cubicBezTo>
                  <a:cubicBezTo>
                    <a:pt x="2843" y="2071"/>
                    <a:pt x="2826" y="2074"/>
                    <a:pt x="2809" y="2078"/>
                  </a:cubicBezTo>
                  <a:cubicBezTo>
                    <a:pt x="2782" y="2078"/>
                    <a:pt x="2751" y="2092"/>
                    <a:pt x="2738" y="2105"/>
                  </a:cubicBezTo>
                  <a:cubicBezTo>
                    <a:pt x="2697" y="2007"/>
                    <a:pt x="2711" y="1896"/>
                    <a:pt x="2768" y="1812"/>
                  </a:cubicBezTo>
                  <a:lnTo>
                    <a:pt x="3257" y="1195"/>
                  </a:lnTo>
                  <a:cubicBezTo>
                    <a:pt x="3315" y="1129"/>
                    <a:pt x="3395" y="1097"/>
                    <a:pt x="3476" y="1097"/>
                  </a:cubicBezTo>
                  <a:close/>
                  <a:moveTo>
                    <a:pt x="5088" y="46"/>
                  </a:moveTo>
                  <a:cubicBezTo>
                    <a:pt x="5147" y="46"/>
                    <a:pt x="5206" y="64"/>
                    <a:pt x="5253" y="99"/>
                  </a:cubicBezTo>
                  <a:lnTo>
                    <a:pt x="5337" y="153"/>
                  </a:lnTo>
                  <a:cubicBezTo>
                    <a:pt x="5448" y="251"/>
                    <a:pt x="5465" y="436"/>
                    <a:pt x="5364" y="548"/>
                  </a:cubicBezTo>
                  <a:lnTo>
                    <a:pt x="3904" y="2388"/>
                  </a:lnTo>
                  <a:lnTo>
                    <a:pt x="3904" y="2486"/>
                  </a:lnTo>
                  <a:cubicBezTo>
                    <a:pt x="3962" y="2766"/>
                    <a:pt x="3948" y="3005"/>
                    <a:pt x="3904" y="3218"/>
                  </a:cubicBezTo>
                  <a:cubicBezTo>
                    <a:pt x="3834" y="3076"/>
                    <a:pt x="3510" y="2543"/>
                    <a:pt x="3203" y="2247"/>
                  </a:cubicBezTo>
                  <a:lnTo>
                    <a:pt x="4875" y="153"/>
                  </a:lnTo>
                  <a:cubicBezTo>
                    <a:pt x="4924" y="81"/>
                    <a:pt x="5006" y="46"/>
                    <a:pt x="5088" y="46"/>
                  </a:cubicBezTo>
                  <a:close/>
                  <a:moveTo>
                    <a:pt x="1868" y="1040"/>
                  </a:moveTo>
                  <a:cubicBezTo>
                    <a:pt x="1855" y="1151"/>
                    <a:pt x="1882" y="1262"/>
                    <a:pt x="1979" y="1333"/>
                  </a:cubicBezTo>
                  <a:cubicBezTo>
                    <a:pt x="2029" y="1383"/>
                    <a:pt x="2094" y="1403"/>
                    <a:pt x="2159" y="1403"/>
                  </a:cubicBezTo>
                  <a:cubicBezTo>
                    <a:pt x="2204" y="1403"/>
                    <a:pt x="2249" y="1394"/>
                    <a:pt x="2289" y="1377"/>
                  </a:cubicBezTo>
                  <a:lnTo>
                    <a:pt x="2289" y="1377"/>
                  </a:lnTo>
                  <a:lnTo>
                    <a:pt x="2262" y="1404"/>
                  </a:lnTo>
                  <a:cubicBezTo>
                    <a:pt x="2148" y="1546"/>
                    <a:pt x="2178" y="1755"/>
                    <a:pt x="2303" y="1869"/>
                  </a:cubicBezTo>
                  <a:cubicBezTo>
                    <a:pt x="2361" y="1913"/>
                    <a:pt x="2431" y="1934"/>
                    <a:pt x="2501" y="1934"/>
                  </a:cubicBezTo>
                  <a:cubicBezTo>
                    <a:pt x="2565" y="1934"/>
                    <a:pt x="2629" y="1917"/>
                    <a:pt x="2684" y="1883"/>
                  </a:cubicBezTo>
                  <a:lnTo>
                    <a:pt x="2684" y="1883"/>
                  </a:lnTo>
                  <a:cubicBezTo>
                    <a:pt x="2654" y="1967"/>
                    <a:pt x="2654" y="2051"/>
                    <a:pt x="2697" y="2136"/>
                  </a:cubicBezTo>
                  <a:cubicBezTo>
                    <a:pt x="2667" y="2162"/>
                    <a:pt x="2654" y="2189"/>
                    <a:pt x="2640" y="2220"/>
                  </a:cubicBezTo>
                  <a:cubicBezTo>
                    <a:pt x="2569" y="2388"/>
                    <a:pt x="2600" y="2655"/>
                    <a:pt x="2667" y="2921"/>
                  </a:cubicBezTo>
                  <a:cubicBezTo>
                    <a:pt x="2628" y="2913"/>
                    <a:pt x="2564" y="2905"/>
                    <a:pt x="2483" y="2905"/>
                  </a:cubicBezTo>
                  <a:cubicBezTo>
                    <a:pt x="2423" y="2905"/>
                    <a:pt x="2353" y="2910"/>
                    <a:pt x="2276" y="2921"/>
                  </a:cubicBezTo>
                  <a:cubicBezTo>
                    <a:pt x="2276" y="2935"/>
                    <a:pt x="2289" y="2948"/>
                    <a:pt x="2289" y="2965"/>
                  </a:cubicBezTo>
                  <a:cubicBezTo>
                    <a:pt x="2355" y="2955"/>
                    <a:pt x="2414" y="2951"/>
                    <a:pt x="2465" y="2951"/>
                  </a:cubicBezTo>
                  <a:cubicBezTo>
                    <a:pt x="2568" y="2951"/>
                    <a:pt x="2640" y="2965"/>
                    <a:pt x="2667" y="2965"/>
                  </a:cubicBezTo>
                  <a:cubicBezTo>
                    <a:pt x="2738" y="3201"/>
                    <a:pt x="2836" y="3427"/>
                    <a:pt x="2893" y="3568"/>
                  </a:cubicBezTo>
                  <a:lnTo>
                    <a:pt x="2906" y="3568"/>
                  </a:lnTo>
                  <a:cubicBezTo>
                    <a:pt x="2906" y="3575"/>
                    <a:pt x="2910" y="3578"/>
                    <a:pt x="2915" y="3578"/>
                  </a:cubicBezTo>
                  <a:cubicBezTo>
                    <a:pt x="2921" y="3578"/>
                    <a:pt x="2928" y="3575"/>
                    <a:pt x="2937" y="3568"/>
                  </a:cubicBezTo>
                  <a:cubicBezTo>
                    <a:pt x="2937" y="3568"/>
                    <a:pt x="2950" y="3555"/>
                    <a:pt x="2937" y="3538"/>
                  </a:cubicBezTo>
                  <a:cubicBezTo>
                    <a:pt x="2866" y="3400"/>
                    <a:pt x="2782" y="3187"/>
                    <a:pt x="2724" y="2965"/>
                  </a:cubicBezTo>
                  <a:lnTo>
                    <a:pt x="2724" y="2948"/>
                  </a:lnTo>
                  <a:cubicBezTo>
                    <a:pt x="2724" y="2948"/>
                    <a:pt x="2724" y="2935"/>
                    <a:pt x="2711" y="2935"/>
                  </a:cubicBezTo>
                  <a:cubicBezTo>
                    <a:pt x="2640" y="2668"/>
                    <a:pt x="2613" y="2402"/>
                    <a:pt x="2684" y="2247"/>
                  </a:cubicBezTo>
                  <a:cubicBezTo>
                    <a:pt x="2697" y="2220"/>
                    <a:pt x="2711" y="2189"/>
                    <a:pt x="2724" y="2176"/>
                  </a:cubicBezTo>
                  <a:cubicBezTo>
                    <a:pt x="2738" y="2162"/>
                    <a:pt x="2751" y="2149"/>
                    <a:pt x="2768" y="2149"/>
                  </a:cubicBezTo>
                  <a:cubicBezTo>
                    <a:pt x="2782" y="2136"/>
                    <a:pt x="2795" y="2122"/>
                    <a:pt x="2809" y="2122"/>
                  </a:cubicBezTo>
                  <a:cubicBezTo>
                    <a:pt x="2827" y="2116"/>
                    <a:pt x="2845" y="2114"/>
                    <a:pt x="2863" y="2114"/>
                  </a:cubicBezTo>
                  <a:cubicBezTo>
                    <a:pt x="2943" y="2114"/>
                    <a:pt x="3025" y="2165"/>
                    <a:pt x="3119" y="2233"/>
                  </a:cubicBezTo>
                  <a:cubicBezTo>
                    <a:pt x="3119" y="2247"/>
                    <a:pt x="3132" y="2247"/>
                    <a:pt x="3146" y="2260"/>
                  </a:cubicBezTo>
                  <a:lnTo>
                    <a:pt x="3132" y="2260"/>
                  </a:lnTo>
                  <a:lnTo>
                    <a:pt x="3132" y="2274"/>
                  </a:lnTo>
                  <a:lnTo>
                    <a:pt x="3132" y="2291"/>
                  </a:lnTo>
                  <a:cubicBezTo>
                    <a:pt x="3139" y="2297"/>
                    <a:pt x="3146" y="2301"/>
                    <a:pt x="3153" y="2301"/>
                  </a:cubicBezTo>
                  <a:cubicBezTo>
                    <a:pt x="3159" y="2301"/>
                    <a:pt x="3166" y="2297"/>
                    <a:pt x="3173" y="2291"/>
                  </a:cubicBezTo>
                  <a:cubicBezTo>
                    <a:pt x="3510" y="2611"/>
                    <a:pt x="3877" y="3258"/>
                    <a:pt x="3891" y="3272"/>
                  </a:cubicBezTo>
                  <a:cubicBezTo>
                    <a:pt x="3665" y="4115"/>
                    <a:pt x="2782" y="4425"/>
                    <a:pt x="2458" y="4509"/>
                  </a:cubicBezTo>
                  <a:cubicBezTo>
                    <a:pt x="2262" y="4566"/>
                    <a:pt x="2010" y="5001"/>
                    <a:pt x="1952" y="5099"/>
                  </a:cubicBezTo>
                  <a:lnTo>
                    <a:pt x="54" y="3609"/>
                  </a:lnTo>
                  <a:cubicBezTo>
                    <a:pt x="476" y="2739"/>
                    <a:pt x="1504" y="1488"/>
                    <a:pt x="1868" y="1040"/>
                  </a:cubicBezTo>
                  <a:close/>
                  <a:moveTo>
                    <a:pt x="5086" y="0"/>
                  </a:moveTo>
                  <a:cubicBezTo>
                    <a:pt x="4991" y="0"/>
                    <a:pt x="4896" y="44"/>
                    <a:pt x="4831" y="126"/>
                  </a:cubicBezTo>
                  <a:lnTo>
                    <a:pt x="3793" y="1431"/>
                  </a:lnTo>
                  <a:cubicBezTo>
                    <a:pt x="3820" y="1320"/>
                    <a:pt x="3780" y="1195"/>
                    <a:pt x="3678" y="1124"/>
                  </a:cubicBezTo>
                  <a:cubicBezTo>
                    <a:pt x="3618" y="1071"/>
                    <a:pt x="3544" y="1046"/>
                    <a:pt x="3471" y="1046"/>
                  </a:cubicBezTo>
                  <a:cubicBezTo>
                    <a:pt x="3411" y="1046"/>
                    <a:pt x="3351" y="1063"/>
                    <a:pt x="3301" y="1094"/>
                  </a:cubicBezTo>
                  <a:cubicBezTo>
                    <a:pt x="3341" y="969"/>
                    <a:pt x="3314" y="827"/>
                    <a:pt x="3203" y="743"/>
                  </a:cubicBezTo>
                  <a:cubicBezTo>
                    <a:pt x="3138" y="696"/>
                    <a:pt x="3062" y="671"/>
                    <a:pt x="2987" y="671"/>
                  </a:cubicBezTo>
                  <a:cubicBezTo>
                    <a:pt x="2929" y="671"/>
                    <a:pt x="2872" y="685"/>
                    <a:pt x="2822" y="716"/>
                  </a:cubicBezTo>
                  <a:cubicBezTo>
                    <a:pt x="2879" y="605"/>
                    <a:pt x="2852" y="463"/>
                    <a:pt x="2738" y="379"/>
                  </a:cubicBezTo>
                  <a:cubicBezTo>
                    <a:pt x="2683" y="336"/>
                    <a:pt x="2617" y="315"/>
                    <a:pt x="2552" y="315"/>
                  </a:cubicBezTo>
                  <a:cubicBezTo>
                    <a:pt x="2469" y="315"/>
                    <a:pt x="2387" y="350"/>
                    <a:pt x="2330" y="419"/>
                  </a:cubicBezTo>
                  <a:lnTo>
                    <a:pt x="1993" y="841"/>
                  </a:lnTo>
                  <a:cubicBezTo>
                    <a:pt x="1993" y="841"/>
                    <a:pt x="1979" y="841"/>
                    <a:pt x="1979" y="858"/>
                  </a:cubicBezTo>
                  <a:cubicBezTo>
                    <a:pt x="1966" y="871"/>
                    <a:pt x="519" y="2527"/>
                    <a:pt x="14" y="3609"/>
                  </a:cubicBezTo>
                  <a:lnTo>
                    <a:pt x="0" y="3622"/>
                  </a:lnTo>
                  <a:lnTo>
                    <a:pt x="1939" y="5156"/>
                  </a:lnTo>
                  <a:lnTo>
                    <a:pt x="1966" y="5183"/>
                  </a:lnTo>
                  <a:lnTo>
                    <a:pt x="1979" y="5156"/>
                  </a:lnTo>
                  <a:cubicBezTo>
                    <a:pt x="1979" y="5139"/>
                    <a:pt x="2276" y="4607"/>
                    <a:pt x="2472" y="4549"/>
                  </a:cubicBezTo>
                  <a:cubicBezTo>
                    <a:pt x="2893" y="4438"/>
                    <a:pt x="4241" y="3959"/>
                    <a:pt x="3948" y="2486"/>
                  </a:cubicBezTo>
                  <a:lnTo>
                    <a:pt x="3962" y="2415"/>
                  </a:lnTo>
                  <a:lnTo>
                    <a:pt x="5408" y="575"/>
                  </a:lnTo>
                  <a:cubicBezTo>
                    <a:pt x="5519" y="436"/>
                    <a:pt x="5492" y="237"/>
                    <a:pt x="5364" y="126"/>
                  </a:cubicBezTo>
                  <a:lnTo>
                    <a:pt x="5280" y="69"/>
                  </a:lnTo>
                  <a:cubicBezTo>
                    <a:pt x="5222" y="22"/>
                    <a:pt x="5154" y="0"/>
                    <a:pt x="5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65"/>
          <p:cNvGrpSpPr/>
          <p:nvPr/>
        </p:nvGrpSpPr>
        <p:grpSpPr>
          <a:xfrm>
            <a:off x="7393869" y="2851611"/>
            <a:ext cx="439956" cy="724101"/>
            <a:chOff x="7139125" y="2565753"/>
            <a:chExt cx="385622" cy="634676"/>
          </a:xfrm>
        </p:grpSpPr>
        <p:sp>
          <p:nvSpPr>
            <p:cNvPr id="1503" name="Google Shape;1503;p65"/>
            <p:cNvSpPr/>
            <p:nvPr/>
          </p:nvSpPr>
          <p:spPr>
            <a:xfrm>
              <a:off x="7150326" y="3169417"/>
              <a:ext cx="363322" cy="31012"/>
            </a:xfrm>
            <a:custGeom>
              <a:rect b="b" l="l" r="r" t="t"/>
              <a:pathLst>
                <a:path extrusionOk="0" h="897" w="10509">
                  <a:moveTo>
                    <a:pt x="506" y="0"/>
                  </a:moveTo>
                  <a:cubicBezTo>
                    <a:pt x="226" y="0"/>
                    <a:pt x="0" y="209"/>
                    <a:pt x="0" y="449"/>
                  </a:cubicBezTo>
                  <a:cubicBezTo>
                    <a:pt x="0" y="701"/>
                    <a:pt x="226" y="897"/>
                    <a:pt x="506" y="897"/>
                  </a:cubicBezTo>
                  <a:lnTo>
                    <a:pt x="10003" y="897"/>
                  </a:lnTo>
                  <a:cubicBezTo>
                    <a:pt x="10283" y="897"/>
                    <a:pt x="10509" y="701"/>
                    <a:pt x="10509" y="449"/>
                  </a:cubicBezTo>
                  <a:cubicBezTo>
                    <a:pt x="10509" y="209"/>
                    <a:pt x="10283" y="0"/>
                    <a:pt x="10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5"/>
            <p:cNvSpPr/>
            <p:nvPr/>
          </p:nvSpPr>
          <p:spPr>
            <a:xfrm>
              <a:off x="7219780" y="2722053"/>
              <a:ext cx="224410" cy="311844"/>
            </a:xfrm>
            <a:custGeom>
              <a:rect b="b" l="l" r="r" t="t"/>
              <a:pathLst>
                <a:path extrusionOk="0" h="9020" w="6491">
                  <a:moveTo>
                    <a:pt x="1811" y="1"/>
                  </a:moveTo>
                  <a:lnTo>
                    <a:pt x="1" y="9019"/>
                  </a:lnTo>
                  <a:lnTo>
                    <a:pt x="6490" y="9019"/>
                  </a:lnTo>
                  <a:lnTo>
                    <a:pt x="47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5"/>
            <p:cNvSpPr/>
            <p:nvPr/>
          </p:nvSpPr>
          <p:spPr>
            <a:xfrm>
              <a:off x="7139125" y="2565753"/>
              <a:ext cx="385622" cy="225828"/>
            </a:xfrm>
            <a:custGeom>
              <a:rect b="b" l="l" r="r" t="t"/>
              <a:pathLst>
                <a:path extrusionOk="0" h="6532" w="11154">
                  <a:moveTo>
                    <a:pt x="5536" y="1"/>
                  </a:moveTo>
                  <a:cubicBezTo>
                    <a:pt x="4356" y="1"/>
                    <a:pt x="3261" y="321"/>
                    <a:pt x="2360" y="773"/>
                  </a:cubicBezTo>
                  <a:cubicBezTo>
                    <a:pt x="1996" y="955"/>
                    <a:pt x="1659" y="1164"/>
                    <a:pt x="1363" y="1390"/>
                  </a:cubicBezTo>
                  <a:cubicBezTo>
                    <a:pt x="506" y="2024"/>
                    <a:pt x="1" y="2752"/>
                    <a:pt x="1" y="3271"/>
                  </a:cubicBezTo>
                  <a:cubicBezTo>
                    <a:pt x="1" y="3777"/>
                    <a:pt x="506" y="4495"/>
                    <a:pt x="1349" y="5125"/>
                  </a:cubicBezTo>
                  <a:cubicBezTo>
                    <a:pt x="1686" y="5378"/>
                    <a:pt x="2081" y="5617"/>
                    <a:pt x="2516" y="5830"/>
                  </a:cubicBezTo>
                  <a:cubicBezTo>
                    <a:pt x="3385" y="6251"/>
                    <a:pt x="4427" y="6531"/>
                    <a:pt x="5536" y="6531"/>
                  </a:cubicBezTo>
                  <a:lnTo>
                    <a:pt x="5621" y="6531"/>
                  </a:lnTo>
                  <a:cubicBezTo>
                    <a:pt x="8682" y="6531"/>
                    <a:pt x="11153" y="4384"/>
                    <a:pt x="11153" y="3258"/>
                  </a:cubicBezTo>
                  <a:cubicBezTo>
                    <a:pt x="11153" y="2121"/>
                    <a:pt x="8668" y="1"/>
                    <a:pt x="5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5"/>
            <p:cNvSpPr/>
            <p:nvPr/>
          </p:nvSpPr>
          <p:spPr>
            <a:xfrm>
              <a:off x="7437857" y="2592442"/>
              <a:ext cx="49577" cy="174868"/>
            </a:xfrm>
            <a:custGeom>
              <a:rect b="b" l="l" r="r" t="t"/>
              <a:pathLst>
                <a:path extrusionOk="0" h="5058" w="1434">
                  <a:moveTo>
                    <a:pt x="152" y="1"/>
                  </a:moveTo>
                  <a:cubicBezTo>
                    <a:pt x="223" y="759"/>
                    <a:pt x="422" y="3301"/>
                    <a:pt x="0" y="5058"/>
                  </a:cubicBezTo>
                  <a:cubicBezTo>
                    <a:pt x="435" y="4845"/>
                    <a:pt x="826" y="4606"/>
                    <a:pt x="1164" y="4353"/>
                  </a:cubicBezTo>
                  <a:cubicBezTo>
                    <a:pt x="1433" y="2570"/>
                    <a:pt x="1305" y="1349"/>
                    <a:pt x="1150" y="604"/>
                  </a:cubicBezTo>
                  <a:cubicBezTo>
                    <a:pt x="857" y="392"/>
                    <a:pt x="520" y="183"/>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5"/>
            <p:cNvSpPr/>
            <p:nvPr/>
          </p:nvSpPr>
          <p:spPr>
            <a:xfrm>
              <a:off x="7176531" y="2592442"/>
              <a:ext cx="50061" cy="174868"/>
            </a:xfrm>
            <a:custGeom>
              <a:rect b="b" l="l" r="r" t="t"/>
              <a:pathLst>
                <a:path extrusionOk="0" h="5058" w="1448">
                  <a:moveTo>
                    <a:pt x="1278" y="1"/>
                  </a:moveTo>
                  <a:lnTo>
                    <a:pt x="1278" y="1"/>
                  </a:lnTo>
                  <a:cubicBezTo>
                    <a:pt x="914" y="183"/>
                    <a:pt x="591" y="392"/>
                    <a:pt x="294" y="618"/>
                  </a:cubicBezTo>
                  <a:cubicBezTo>
                    <a:pt x="125" y="1349"/>
                    <a:pt x="1" y="2583"/>
                    <a:pt x="281" y="4353"/>
                  </a:cubicBezTo>
                  <a:cubicBezTo>
                    <a:pt x="618" y="4606"/>
                    <a:pt x="1012" y="4845"/>
                    <a:pt x="1447" y="5058"/>
                  </a:cubicBezTo>
                  <a:cubicBezTo>
                    <a:pt x="1012" y="3301"/>
                    <a:pt x="1208" y="773"/>
                    <a:pt x="1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5"/>
            <p:cNvSpPr/>
            <p:nvPr/>
          </p:nvSpPr>
          <p:spPr>
            <a:xfrm>
              <a:off x="7246469" y="2640947"/>
              <a:ext cx="171030" cy="73916"/>
            </a:xfrm>
            <a:custGeom>
              <a:rect b="b" l="l" r="r" t="t"/>
              <a:pathLst>
                <a:path extrusionOk="0" h="2138" w="4947">
                  <a:moveTo>
                    <a:pt x="4188" y="0"/>
                  </a:moveTo>
                  <a:cubicBezTo>
                    <a:pt x="4087" y="0"/>
                    <a:pt x="4002" y="85"/>
                    <a:pt x="4002" y="186"/>
                  </a:cubicBezTo>
                  <a:lnTo>
                    <a:pt x="4002" y="675"/>
                  </a:lnTo>
                  <a:lnTo>
                    <a:pt x="3682" y="675"/>
                  </a:lnTo>
                  <a:lnTo>
                    <a:pt x="3682" y="199"/>
                  </a:lnTo>
                  <a:cubicBezTo>
                    <a:pt x="3682" y="101"/>
                    <a:pt x="3611" y="17"/>
                    <a:pt x="3514" y="17"/>
                  </a:cubicBezTo>
                  <a:cubicBezTo>
                    <a:pt x="3412" y="17"/>
                    <a:pt x="3328" y="101"/>
                    <a:pt x="3328" y="199"/>
                  </a:cubicBezTo>
                  <a:lnTo>
                    <a:pt x="3328" y="675"/>
                  </a:lnTo>
                  <a:lnTo>
                    <a:pt x="3008" y="675"/>
                  </a:lnTo>
                  <a:lnTo>
                    <a:pt x="3008" y="199"/>
                  </a:lnTo>
                  <a:cubicBezTo>
                    <a:pt x="3008" y="101"/>
                    <a:pt x="2937" y="31"/>
                    <a:pt x="2839" y="31"/>
                  </a:cubicBezTo>
                  <a:cubicBezTo>
                    <a:pt x="2738" y="31"/>
                    <a:pt x="2654" y="101"/>
                    <a:pt x="2654" y="199"/>
                  </a:cubicBezTo>
                  <a:lnTo>
                    <a:pt x="2654" y="675"/>
                  </a:lnTo>
                  <a:lnTo>
                    <a:pt x="2334" y="675"/>
                  </a:lnTo>
                  <a:lnTo>
                    <a:pt x="2334" y="213"/>
                  </a:lnTo>
                  <a:cubicBezTo>
                    <a:pt x="2334" y="115"/>
                    <a:pt x="2263" y="31"/>
                    <a:pt x="2165" y="31"/>
                  </a:cubicBezTo>
                  <a:cubicBezTo>
                    <a:pt x="2064" y="31"/>
                    <a:pt x="1980" y="115"/>
                    <a:pt x="1980" y="213"/>
                  </a:cubicBezTo>
                  <a:lnTo>
                    <a:pt x="1980" y="675"/>
                  </a:lnTo>
                  <a:lnTo>
                    <a:pt x="1673" y="675"/>
                  </a:lnTo>
                  <a:lnTo>
                    <a:pt x="1659" y="226"/>
                  </a:lnTo>
                  <a:cubicBezTo>
                    <a:pt x="1659" y="128"/>
                    <a:pt x="1588" y="44"/>
                    <a:pt x="1491" y="44"/>
                  </a:cubicBezTo>
                  <a:cubicBezTo>
                    <a:pt x="1390" y="44"/>
                    <a:pt x="1305" y="128"/>
                    <a:pt x="1305" y="226"/>
                  </a:cubicBezTo>
                  <a:lnTo>
                    <a:pt x="1305" y="675"/>
                  </a:lnTo>
                  <a:lnTo>
                    <a:pt x="998" y="675"/>
                  </a:lnTo>
                  <a:lnTo>
                    <a:pt x="998" y="226"/>
                  </a:lnTo>
                  <a:cubicBezTo>
                    <a:pt x="998" y="128"/>
                    <a:pt x="914" y="58"/>
                    <a:pt x="816" y="58"/>
                  </a:cubicBezTo>
                  <a:cubicBezTo>
                    <a:pt x="715" y="58"/>
                    <a:pt x="631" y="128"/>
                    <a:pt x="631" y="226"/>
                  </a:cubicBezTo>
                  <a:lnTo>
                    <a:pt x="631" y="675"/>
                  </a:lnTo>
                  <a:lnTo>
                    <a:pt x="409" y="675"/>
                  </a:lnTo>
                  <a:cubicBezTo>
                    <a:pt x="183" y="675"/>
                    <a:pt x="1" y="860"/>
                    <a:pt x="1" y="1083"/>
                  </a:cubicBezTo>
                  <a:cubicBezTo>
                    <a:pt x="1" y="1308"/>
                    <a:pt x="183" y="1490"/>
                    <a:pt x="409" y="1490"/>
                  </a:cubicBezTo>
                  <a:lnTo>
                    <a:pt x="631" y="1490"/>
                  </a:lnTo>
                  <a:lnTo>
                    <a:pt x="631" y="1969"/>
                  </a:lnTo>
                  <a:cubicBezTo>
                    <a:pt x="631" y="2067"/>
                    <a:pt x="715" y="2138"/>
                    <a:pt x="816" y="2138"/>
                  </a:cubicBezTo>
                  <a:cubicBezTo>
                    <a:pt x="914" y="2138"/>
                    <a:pt x="998" y="2067"/>
                    <a:pt x="998" y="1969"/>
                  </a:cubicBezTo>
                  <a:lnTo>
                    <a:pt x="998" y="1490"/>
                  </a:lnTo>
                  <a:lnTo>
                    <a:pt x="1305" y="1490"/>
                  </a:lnTo>
                  <a:lnTo>
                    <a:pt x="1305" y="1956"/>
                  </a:lnTo>
                  <a:cubicBezTo>
                    <a:pt x="1305" y="2053"/>
                    <a:pt x="1390" y="2138"/>
                    <a:pt x="1491" y="2138"/>
                  </a:cubicBezTo>
                  <a:cubicBezTo>
                    <a:pt x="1588" y="2138"/>
                    <a:pt x="1673" y="2053"/>
                    <a:pt x="1673" y="1956"/>
                  </a:cubicBezTo>
                  <a:lnTo>
                    <a:pt x="1673" y="1490"/>
                  </a:lnTo>
                  <a:lnTo>
                    <a:pt x="1980" y="1490"/>
                  </a:lnTo>
                  <a:lnTo>
                    <a:pt x="1980" y="1956"/>
                  </a:lnTo>
                  <a:cubicBezTo>
                    <a:pt x="1980" y="2040"/>
                    <a:pt x="2064" y="2124"/>
                    <a:pt x="2165" y="2124"/>
                  </a:cubicBezTo>
                  <a:cubicBezTo>
                    <a:pt x="2263" y="2124"/>
                    <a:pt x="2347" y="2040"/>
                    <a:pt x="2347" y="1956"/>
                  </a:cubicBezTo>
                  <a:lnTo>
                    <a:pt x="2334" y="1490"/>
                  </a:lnTo>
                  <a:lnTo>
                    <a:pt x="2654" y="1490"/>
                  </a:lnTo>
                  <a:lnTo>
                    <a:pt x="2654" y="1939"/>
                  </a:lnTo>
                  <a:cubicBezTo>
                    <a:pt x="2654" y="2040"/>
                    <a:pt x="2738" y="2107"/>
                    <a:pt x="2839" y="2107"/>
                  </a:cubicBezTo>
                  <a:cubicBezTo>
                    <a:pt x="2937" y="2107"/>
                    <a:pt x="3008" y="2040"/>
                    <a:pt x="3008" y="1939"/>
                  </a:cubicBezTo>
                  <a:lnTo>
                    <a:pt x="3008" y="1490"/>
                  </a:lnTo>
                  <a:lnTo>
                    <a:pt x="3328" y="1490"/>
                  </a:lnTo>
                  <a:lnTo>
                    <a:pt x="3328" y="1925"/>
                  </a:lnTo>
                  <a:cubicBezTo>
                    <a:pt x="3328" y="2023"/>
                    <a:pt x="3412" y="2107"/>
                    <a:pt x="3514" y="2107"/>
                  </a:cubicBezTo>
                  <a:cubicBezTo>
                    <a:pt x="3611" y="2107"/>
                    <a:pt x="3682" y="2023"/>
                    <a:pt x="3682" y="1925"/>
                  </a:cubicBezTo>
                  <a:lnTo>
                    <a:pt x="3682" y="1490"/>
                  </a:lnTo>
                  <a:lnTo>
                    <a:pt x="4002" y="1490"/>
                  </a:lnTo>
                  <a:lnTo>
                    <a:pt x="4002" y="1925"/>
                  </a:lnTo>
                  <a:cubicBezTo>
                    <a:pt x="4002" y="2023"/>
                    <a:pt x="4087" y="2094"/>
                    <a:pt x="4188" y="2094"/>
                  </a:cubicBezTo>
                  <a:cubicBezTo>
                    <a:pt x="4286" y="2094"/>
                    <a:pt x="4356" y="2023"/>
                    <a:pt x="4356" y="1925"/>
                  </a:cubicBezTo>
                  <a:lnTo>
                    <a:pt x="4356" y="1490"/>
                  </a:lnTo>
                  <a:lnTo>
                    <a:pt x="4538" y="1490"/>
                  </a:lnTo>
                  <a:cubicBezTo>
                    <a:pt x="4761" y="1490"/>
                    <a:pt x="4946" y="1308"/>
                    <a:pt x="4946" y="1083"/>
                  </a:cubicBezTo>
                  <a:cubicBezTo>
                    <a:pt x="4946" y="860"/>
                    <a:pt x="4761" y="675"/>
                    <a:pt x="4538" y="675"/>
                  </a:cubicBezTo>
                  <a:lnTo>
                    <a:pt x="4356" y="675"/>
                  </a:lnTo>
                  <a:lnTo>
                    <a:pt x="4356" y="186"/>
                  </a:lnTo>
                  <a:cubicBezTo>
                    <a:pt x="4356" y="85"/>
                    <a:pt x="4286"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5"/>
            <p:cNvSpPr/>
            <p:nvPr/>
          </p:nvSpPr>
          <p:spPr>
            <a:xfrm>
              <a:off x="7163947" y="3033859"/>
              <a:ext cx="336079" cy="145723"/>
            </a:xfrm>
            <a:custGeom>
              <a:rect b="b" l="l" r="r" t="t"/>
              <a:pathLst>
                <a:path extrusionOk="0" h="4215" w="9721">
                  <a:moveTo>
                    <a:pt x="405" y="0"/>
                  </a:moveTo>
                  <a:cubicBezTo>
                    <a:pt x="183" y="0"/>
                    <a:pt x="1" y="169"/>
                    <a:pt x="1" y="381"/>
                  </a:cubicBezTo>
                  <a:lnTo>
                    <a:pt x="1" y="3823"/>
                  </a:lnTo>
                  <a:cubicBezTo>
                    <a:pt x="1" y="4032"/>
                    <a:pt x="183" y="4214"/>
                    <a:pt x="405" y="4214"/>
                  </a:cubicBezTo>
                  <a:lnTo>
                    <a:pt x="9312" y="4214"/>
                  </a:lnTo>
                  <a:cubicBezTo>
                    <a:pt x="9538" y="4214"/>
                    <a:pt x="9720" y="4032"/>
                    <a:pt x="9720" y="3823"/>
                  </a:cubicBezTo>
                  <a:lnTo>
                    <a:pt x="9720" y="381"/>
                  </a:lnTo>
                  <a:cubicBezTo>
                    <a:pt x="9720" y="169"/>
                    <a:pt x="9538" y="0"/>
                    <a:pt x="9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5"/>
            <p:cNvSpPr/>
            <p:nvPr/>
          </p:nvSpPr>
          <p:spPr>
            <a:xfrm>
              <a:off x="7263029" y="3065908"/>
              <a:ext cx="137910" cy="65653"/>
            </a:xfrm>
            <a:custGeom>
              <a:rect b="b" l="l" r="r" t="t"/>
              <a:pathLst>
                <a:path extrusionOk="0" h="1899" w="3989">
                  <a:moveTo>
                    <a:pt x="0" y="0"/>
                  </a:moveTo>
                  <a:lnTo>
                    <a:pt x="0" y="1898"/>
                  </a:lnTo>
                  <a:lnTo>
                    <a:pt x="3989" y="1898"/>
                  </a:lnTo>
                  <a:lnTo>
                    <a:pt x="3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1" name="Google Shape;1511;p65"/>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grpSp>
        <p:nvGrpSpPr>
          <p:cNvPr id="1512" name="Google Shape;1512;p65"/>
          <p:cNvGrpSpPr/>
          <p:nvPr/>
        </p:nvGrpSpPr>
        <p:grpSpPr>
          <a:xfrm>
            <a:off x="1151763" y="2917379"/>
            <a:ext cx="747205" cy="679504"/>
            <a:chOff x="5569983" y="1677880"/>
            <a:chExt cx="1820232" cy="2000305"/>
          </a:xfrm>
        </p:grpSpPr>
        <p:sp>
          <p:nvSpPr>
            <p:cNvPr id="1513" name="Google Shape;1513;p65"/>
            <p:cNvSpPr/>
            <p:nvPr/>
          </p:nvSpPr>
          <p:spPr>
            <a:xfrm>
              <a:off x="5569983" y="1677880"/>
              <a:ext cx="1820232" cy="1999877"/>
            </a:xfrm>
            <a:custGeom>
              <a:rect b="b" l="l" r="r" t="t"/>
              <a:pathLst>
                <a:path extrusionOk="0" h="9339" w="850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5"/>
            <p:cNvSpPr/>
            <p:nvPr/>
          </p:nvSpPr>
          <p:spPr>
            <a:xfrm>
              <a:off x="5569983" y="1677880"/>
              <a:ext cx="1612940" cy="2000305"/>
            </a:xfrm>
            <a:custGeom>
              <a:rect b="b" l="l" r="r" t="t"/>
              <a:pathLst>
                <a:path extrusionOk="0" h="9341" w="7532">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5"/>
            <p:cNvSpPr/>
            <p:nvPr/>
          </p:nvSpPr>
          <p:spPr>
            <a:xfrm>
              <a:off x="6355462" y="1783881"/>
              <a:ext cx="893199" cy="643498"/>
            </a:xfrm>
            <a:custGeom>
              <a:rect b="b" l="l" r="r" t="t"/>
              <a:pathLst>
                <a:path extrusionOk="0" h="3005" w="4171">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5"/>
            <p:cNvSpPr/>
            <p:nvPr/>
          </p:nvSpPr>
          <p:spPr>
            <a:xfrm>
              <a:off x="5708534" y="3007498"/>
              <a:ext cx="806684" cy="608165"/>
            </a:xfrm>
            <a:custGeom>
              <a:rect b="b" l="l" r="r" t="t"/>
              <a:pathLst>
                <a:path extrusionOk="0" h="2840" w="3767">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5"/>
            <p:cNvSpPr/>
            <p:nvPr/>
          </p:nvSpPr>
          <p:spPr>
            <a:xfrm>
              <a:off x="6087568" y="2251571"/>
              <a:ext cx="662136" cy="937516"/>
            </a:xfrm>
            <a:custGeom>
              <a:rect b="b" l="l" r="r" t="t"/>
              <a:pathLst>
                <a:path extrusionOk="0" h="4378" w="3092">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65"/>
          <p:cNvSpPr txBox="1"/>
          <p:nvPr>
            <p:ph idx="2" type="title"/>
          </p:nvPr>
        </p:nvSpPr>
        <p:spPr>
          <a:xfrm>
            <a:off x="438175" y="3596875"/>
            <a:ext cx="2174400" cy="5277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rPr lang="en"/>
              <a:t>Touchdowns</a:t>
            </a:r>
            <a:endParaRPr/>
          </a:p>
        </p:txBody>
      </p:sp>
      <p:grpSp>
        <p:nvGrpSpPr>
          <p:cNvPr id="1519" name="Google Shape;1519;p65"/>
          <p:cNvGrpSpPr/>
          <p:nvPr/>
        </p:nvGrpSpPr>
        <p:grpSpPr>
          <a:xfrm>
            <a:off x="3436549" y="2917373"/>
            <a:ext cx="526458" cy="662161"/>
            <a:chOff x="4035725" y="4311425"/>
            <a:chExt cx="1067650" cy="1343125"/>
          </a:xfrm>
        </p:grpSpPr>
        <p:sp>
          <p:nvSpPr>
            <p:cNvPr id="1520" name="Google Shape;1520;p65"/>
            <p:cNvSpPr/>
            <p:nvPr/>
          </p:nvSpPr>
          <p:spPr>
            <a:xfrm>
              <a:off x="4977550" y="4637125"/>
              <a:ext cx="125825" cy="118750"/>
            </a:xfrm>
            <a:custGeom>
              <a:rect b="b" l="l" r="r" t="t"/>
              <a:pathLst>
                <a:path extrusionOk="0" h="4750" w="5033">
                  <a:moveTo>
                    <a:pt x="1918" y="0"/>
                  </a:moveTo>
                  <a:cubicBezTo>
                    <a:pt x="1553" y="0"/>
                    <a:pt x="1177" y="210"/>
                    <a:pt x="1010" y="583"/>
                  </a:cubicBezTo>
                  <a:lnTo>
                    <a:pt x="184" y="3123"/>
                  </a:lnTo>
                  <a:cubicBezTo>
                    <a:pt x="0" y="3643"/>
                    <a:pt x="322" y="4209"/>
                    <a:pt x="826" y="4331"/>
                  </a:cubicBezTo>
                  <a:lnTo>
                    <a:pt x="2861" y="4713"/>
                  </a:lnTo>
                  <a:cubicBezTo>
                    <a:pt x="2974" y="4738"/>
                    <a:pt x="3090" y="4749"/>
                    <a:pt x="3205" y="4749"/>
                  </a:cubicBezTo>
                  <a:cubicBezTo>
                    <a:pt x="3742" y="4749"/>
                    <a:pt x="4274" y="4491"/>
                    <a:pt x="4589" y="4025"/>
                  </a:cubicBezTo>
                  <a:lnTo>
                    <a:pt x="4650" y="3887"/>
                  </a:lnTo>
                  <a:cubicBezTo>
                    <a:pt x="5033" y="3260"/>
                    <a:pt x="4910" y="2358"/>
                    <a:pt x="4329" y="1853"/>
                  </a:cubicBezTo>
                  <a:lnTo>
                    <a:pt x="2478" y="201"/>
                  </a:lnTo>
                  <a:cubicBezTo>
                    <a:pt x="2320" y="65"/>
                    <a:pt x="2121" y="0"/>
                    <a:pt x="1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5"/>
            <p:cNvSpPr/>
            <p:nvPr/>
          </p:nvSpPr>
          <p:spPr>
            <a:xfrm>
              <a:off x="4867425" y="4779025"/>
              <a:ext cx="138825" cy="148250"/>
            </a:xfrm>
            <a:custGeom>
              <a:rect b="b" l="l" r="r" t="t"/>
              <a:pathLst>
                <a:path extrusionOk="0" h="5930" w="5553">
                  <a:moveTo>
                    <a:pt x="2738" y="1"/>
                  </a:moveTo>
                  <a:lnTo>
                    <a:pt x="0" y="4330"/>
                  </a:lnTo>
                  <a:lnTo>
                    <a:pt x="3442" y="5859"/>
                  </a:lnTo>
                  <a:cubicBezTo>
                    <a:pt x="3533" y="5908"/>
                    <a:pt x="3633" y="5930"/>
                    <a:pt x="3731" y="5930"/>
                  </a:cubicBezTo>
                  <a:cubicBezTo>
                    <a:pt x="3911" y="5930"/>
                    <a:pt x="4088" y="5856"/>
                    <a:pt x="4206" y="5737"/>
                  </a:cubicBezTo>
                  <a:lnTo>
                    <a:pt x="5292" y="4651"/>
                  </a:lnTo>
                  <a:cubicBezTo>
                    <a:pt x="5552" y="4391"/>
                    <a:pt x="5552" y="4008"/>
                    <a:pt x="5354" y="3764"/>
                  </a:cubicBezTo>
                  <a:lnTo>
                    <a:pt x="27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5"/>
            <p:cNvSpPr/>
            <p:nvPr/>
          </p:nvSpPr>
          <p:spPr>
            <a:xfrm>
              <a:off x="4673175" y="5011525"/>
              <a:ext cx="138450" cy="148450"/>
            </a:xfrm>
            <a:custGeom>
              <a:rect b="b" l="l" r="r" t="t"/>
              <a:pathLst>
                <a:path extrusionOk="0" h="5938" w="5538">
                  <a:moveTo>
                    <a:pt x="2677" y="1"/>
                  </a:moveTo>
                  <a:lnTo>
                    <a:pt x="0" y="4345"/>
                  </a:lnTo>
                  <a:lnTo>
                    <a:pt x="3380" y="5874"/>
                  </a:lnTo>
                  <a:cubicBezTo>
                    <a:pt x="3492" y="5917"/>
                    <a:pt x="3602" y="5937"/>
                    <a:pt x="3707" y="5937"/>
                  </a:cubicBezTo>
                  <a:cubicBezTo>
                    <a:pt x="3902" y="5937"/>
                    <a:pt x="4077" y="5866"/>
                    <a:pt x="4206" y="5736"/>
                  </a:cubicBezTo>
                  <a:lnTo>
                    <a:pt x="5292" y="4650"/>
                  </a:lnTo>
                  <a:cubicBezTo>
                    <a:pt x="5537" y="4406"/>
                    <a:pt x="5537" y="4023"/>
                    <a:pt x="5353" y="3763"/>
                  </a:cubicBezTo>
                  <a:lnTo>
                    <a:pt x="2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5"/>
            <p:cNvSpPr/>
            <p:nvPr/>
          </p:nvSpPr>
          <p:spPr>
            <a:xfrm>
              <a:off x="4531300" y="5193175"/>
              <a:ext cx="138825" cy="148375"/>
            </a:xfrm>
            <a:custGeom>
              <a:rect b="b" l="l" r="r" t="t"/>
              <a:pathLst>
                <a:path extrusionOk="0" h="5935" w="5553">
                  <a:moveTo>
                    <a:pt x="2738" y="0"/>
                  </a:moveTo>
                  <a:lnTo>
                    <a:pt x="0" y="4268"/>
                  </a:lnTo>
                  <a:lnTo>
                    <a:pt x="3442" y="5874"/>
                  </a:lnTo>
                  <a:cubicBezTo>
                    <a:pt x="3527" y="5914"/>
                    <a:pt x="3619" y="5934"/>
                    <a:pt x="3711" y="5934"/>
                  </a:cubicBezTo>
                  <a:cubicBezTo>
                    <a:pt x="3898" y="5934"/>
                    <a:pt x="4083" y="5849"/>
                    <a:pt x="4207" y="5675"/>
                  </a:cubicBezTo>
                  <a:lnTo>
                    <a:pt x="5293" y="4650"/>
                  </a:lnTo>
                  <a:cubicBezTo>
                    <a:pt x="5553" y="4405"/>
                    <a:pt x="5553" y="4023"/>
                    <a:pt x="5354" y="3702"/>
                  </a:cubicBezTo>
                  <a:lnTo>
                    <a:pt x="27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5"/>
            <p:cNvSpPr/>
            <p:nvPr/>
          </p:nvSpPr>
          <p:spPr>
            <a:xfrm>
              <a:off x="4352725" y="5366775"/>
              <a:ext cx="137300" cy="149750"/>
            </a:xfrm>
            <a:custGeom>
              <a:rect b="b" l="l" r="r" t="t"/>
              <a:pathLst>
                <a:path extrusionOk="0" h="5990" w="5492">
                  <a:moveTo>
                    <a:pt x="3442" y="0"/>
                  </a:moveTo>
                  <a:lnTo>
                    <a:pt x="0" y="3641"/>
                  </a:lnTo>
                  <a:lnTo>
                    <a:pt x="2998" y="5874"/>
                  </a:lnTo>
                  <a:cubicBezTo>
                    <a:pt x="3141" y="5941"/>
                    <a:pt x="3302" y="5990"/>
                    <a:pt x="3459" y="5990"/>
                  </a:cubicBezTo>
                  <a:cubicBezTo>
                    <a:pt x="3588" y="5990"/>
                    <a:pt x="3714" y="5957"/>
                    <a:pt x="3824" y="5874"/>
                  </a:cubicBezTo>
                  <a:lnTo>
                    <a:pt x="5109" y="5048"/>
                  </a:lnTo>
                  <a:cubicBezTo>
                    <a:pt x="5354" y="4849"/>
                    <a:pt x="5491" y="4467"/>
                    <a:pt x="5354" y="4145"/>
                  </a:cubicBezTo>
                  <a:lnTo>
                    <a:pt x="3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5"/>
            <p:cNvSpPr/>
            <p:nvPr/>
          </p:nvSpPr>
          <p:spPr>
            <a:xfrm>
              <a:off x="4184075" y="5502525"/>
              <a:ext cx="135400" cy="149250"/>
            </a:xfrm>
            <a:custGeom>
              <a:rect b="b" l="l" r="r" t="t"/>
              <a:pathLst>
                <a:path extrusionOk="0" h="5970" w="5416">
                  <a:moveTo>
                    <a:pt x="3764" y="0"/>
                  </a:moveTo>
                  <a:lnTo>
                    <a:pt x="1" y="3365"/>
                  </a:lnTo>
                  <a:lnTo>
                    <a:pt x="2800" y="5797"/>
                  </a:lnTo>
                  <a:cubicBezTo>
                    <a:pt x="2951" y="5904"/>
                    <a:pt x="3123" y="5969"/>
                    <a:pt x="3288" y="5969"/>
                  </a:cubicBezTo>
                  <a:cubicBezTo>
                    <a:pt x="3408" y="5969"/>
                    <a:pt x="3523" y="5935"/>
                    <a:pt x="3626" y="5858"/>
                  </a:cubicBezTo>
                  <a:lnTo>
                    <a:pt x="4972" y="5155"/>
                  </a:lnTo>
                  <a:cubicBezTo>
                    <a:pt x="5293" y="4971"/>
                    <a:pt x="5416" y="4650"/>
                    <a:pt x="5293" y="4268"/>
                  </a:cubicBezTo>
                  <a:lnTo>
                    <a:pt x="37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5"/>
            <p:cNvSpPr/>
            <p:nvPr/>
          </p:nvSpPr>
          <p:spPr>
            <a:xfrm>
              <a:off x="4035725" y="4311425"/>
              <a:ext cx="1008775" cy="1298300"/>
            </a:xfrm>
            <a:custGeom>
              <a:rect b="b" l="l" r="r" t="t"/>
              <a:pathLst>
                <a:path extrusionOk="0" h="51932" w="40351">
                  <a:moveTo>
                    <a:pt x="37291" y="7616"/>
                  </a:moveTo>
                  <a:cubicBezTo>
                    <a:pt x="37293" y="7618"/>
                    <a:pt x="37295" y="7620"/>
                    <a:pt x="37297" y="7622"/>
                  </a:cubicBezTo>
                  <a:lnTo>
                    <a:pt x="37297" y="7622"/>
                  </a:lnTo>
                  <a:cubicBezTo>
                    <a:pt x="37299" y="7624"/>
                    <a:pt x="37302" y="7627"/>
                    <a:pt x="37304" y="7629"/>
                  </a:cubicBezTo>
                  <a:lnTo>
                    <a:pt x="37304" y="7629"/>
                  </a:lnTo>
                  <a:cubicBezTo>
                    <a:pt x="37300" y="7624"/>
                    <a:pt x="37295" y="7620"/>
                    <a:pt x="37291" y="7616"/>
                  </a:cubicBezTo>
                  <a:close/>
                  <a:moveTo>
                    <a:pt x="37304" y="7629"/>
                  </a:moveTo>
                  <a:cubicBezTo>
                    <a:pt x="37682" y="8005"/>
                    <a:pt x="38059" y="8323"/>
                    <a:pt x="38377" y="8640"/>
                  </a:cubicBezTo>
                  <a:cubicBezTo>
                    <a:pt x="38044" y="8308"/>
                    <a:pt x="37684" y="7969"/>
                    <a:pt x="37304" y="7629"/>
                  </a:cubicBezTo>
                  <a:close/>
                  <a:moveTo>
                    <a:pt x="26219" y="1"/>
                  </a:moveTo>
                  <a:cubicBezTo>
                    <a:pt x="25640" y="1"/>
                    <a:pt x="25089" y="286"/>
                    <a:pt x="24794" y="794"/>
                  </a:cubicBezTo>
                  <a:cubicBezTo>
                    <a:pt x="22882" y="4113"/>
                    <a:pt x="19823" y="7111"/>
                    <a:pt x="17651" y="9405"/>
                  </a:cubicBezTo>
                  <a:cubicBezTo>
                    <a:pt x="16512" y="10584"/>
                    <a:pt x="15597" y="10975"/>
                    <a:pt x="14853" y="10975"/>
                  </a:cubicBezTo>
                  <a:cubicBezTo>
                    <a:pt x="13386" y="10975"/>
                    <a:pt x="12589" y="9454"/>
                    <a:pt x="12071" y="9454"/>
                  </a:cubicBezTo>
                  <a:cubicBezTo>
                    <a:pt x="12044" y="9454"/>
                    <a:pt x="12018" y="9458"/>
                    <a:pt x="11992" y="9466"/>
                  </a:cubicBezTo>
                  <a:cubicBezTo>
                    <a:pt x="10906" y="9788"/>
                    <a:pt x="10325" y="10935"/>
                    <a:pt x="10646" y="12005"/>
                  </a:cubicBezTo>
                  <a:cubicBezTo>
                    <a:pt x="11227" y="14055"/>
                    <a:pt x="11793" y="17497"/>
                    <a:pt x="10967" y="22024"/>
                  </a:cubicBezTo>
                  <a:cubicBezTo>
                    <a:pt x="9621" y="29351"/>
                    <a:pt x="2111" y="45273"/>
                    <a:pt x="520" y="48975"/>
                  </a:cubicBezTo>
                  <a:cubicBezTo>
                    <a:pt x="61" y="50000"/>
                    <a:pt x="0" y="50887"/>
                    <a:pt x="199" y="51590"/>
                  </a:cubicBezTo>
                  <a:cubicBezTo>
                    <a:pt x="764" y="51818"/>
                    <a:pt x="1420" y="51932"/>
                    <a:pt x="2117" y="51932"/>
                  </a:cubicBezTo>
                  <a:cubicBezTo>
                    <a:pt x="2591" y="51932"/>
                    <a:pt x="3084" y="51879"/>
                    <a:pt x="3579" y="51774"/>
                  </a:cubicBezTo>
                  <a:cubicBezTo>
                    <a:pt x="6883" y="51086"/>
                    <a:pt x="18676" y="41648"/>
                    <a:pt x="22057" y="36800"/>
                  </a:cubicBezTo>
                  <a:cubicBezTo>
                    <a:pt x="25376" y="31890"/>
                    <a:pt x="29261" y="24823"/>
                    <a:pt x="33023" y="22085"/>
                  </a:cubicBezTo>
                  <a:cubicBezTo>
                    <a:pt x="36771" y="19271"/>
                    <a:pt x="40350" y="13994"/>
                    <a:pt x="38622" y="9650"/>
                  </a:cubicBezTo>
                  <a:cubicBezTo>
                    <a:pt x="38378" y="9025"/>
                    <a:pt x="37921" y="8324"/>
                    <a:pt x="37297" y="7622"/>
                  </a:cubicBezTo>
                  <a:lnTo>
                    <a:pt x="37297" y="7622"/>
                  </a:lnTo>
                  <a:cubicBezTo>
                    <a:pt x="34092" y="4753"/>
                    <a:pt x="29425" y="1703"/>
                    <a:pt x="27089" y="228"/>
                  </a:cubicBezTo>
                  <a:cubicBezTo>
                    <a:pt x="26811" y="74"/>
                    <a:pt x="26511" y="1"/>
                    <a:pt x="262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5"/>
            <p:cNvSpPr/>
            <p:nvPr/>
          </p:nvSpPr>
          <p:spPr>
            <a:xfrm>
              <a:off x="4980600" y="4512900"/>
              <a:ext cx="5000" cy="4975"/>
            </a:xfrm>
            <a:custGeom>
              <a:rect b="b" l="l" r="r" t="t"/>
              <a:pathLst>
                <a:path extrusionOk="0" h="199" w="200">
                  <a:moveTo>
                    <a:pt x="1" y="0"/>
                  </a:moveTo>
                  <a:lnTo>
                    <a:pt x="200" y="199"/>
                  </a:lnTo>
                  <a:close/>
                </a:path>
              </a:pathLst>
            </a:custGeom>
            <a:solidFill>
              <a:srgbClr val="F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5"/>
            <p:cNvSpPr/>
            <p:nvPr/>
          </p:nvSpPr>
          <p:spPr>
            <a:xfrm>
              <a:off x="4988625" y="4520925"/>
              <a:ext cx="6525" cy="6525"/>
            </a:xfrm>
            <a:custGeom>
              <a:rect b="b" l="l" r="r" t="t"/>
              <a:pathLst>
                <a:path extrusionOk="0" h="261" w="261">
                  <a:moveTo>
                    <a:pt x="1" y="0"/>
                  </a:moveTo>
                  <a:lnTo>
                    <a:pt x="261" y="260"/>
                  </a:lnTo>
                  <a:close/>
                </a:path>
              </a:pathLst>
            </a:custGeom>
            <a:solidFill>
              <a:srgbClr val="F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5"/>
            <p:cNvSpPr/>
            <p:nvPr/>
          </p:nvSpPr>
          <p:spPr>
            <a:xfrm>
              <a:off x="4985575" y="4517850"/>
              <a:ext cx="3075" cy="3100"/>
            </a:xfrm>
            <a:custGeom>
              <a:rect b="b" l="l" r="r" t="t"/>
              <a:pathLst>
                <a:path extrusionOk="0" h="124" w="123">
                  <a:moveTo>
                    <a:pt x="1" y="1"/>
                  </a:moveTo>
                  <a:lnTo>
                    <a:pt x="123" y="123"/>
                  </a:lnTo>
                  <a:close/>
                </a:path>
              </a:pathLst>
            </a:custGeom>
            <a:solidFill>
              <a:srgbClr val="F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5"/>
            <p:cNvSpPr/>
            <p:nvPr/>
          </p:nvSpPr>
          <p:spPr>
            <a:xfrm>
              <a:off x="4967975" y="4501800"/>
              <a:ext cx="1575" cy="1550"/>
            </a:xfrm>
            <a:custGeom>
              <a:rect b="b" l="l" r="r" t="t"/>
              <a:pathLst>
                <a:path extrusionOk="0" h="62" w="63">
                  <a:moveTo>
                    <a:pt x="62" y="62"/>
                  </a:moveTo>
                  <a:lnTo>
                    <a:pt x="1" y="1"/>
                  </a:lnTo>
                  <a:lnTo>
                    <a:pt x="1" y="1"/>
                  </a:lnTo>
                  <a:close/>
                </a:path>
              </a:pathLst>
            </a:custGeom>
            <a:solidFill>
              <a:srgbClr val="F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5"/>
            <p:cNvSpPr/>
            <p:nvPr/>
          </p:nvSpPr>
          <p:spPr>
            <a:xfrm>
              <a:off x="4977550" y="4511350"/>
              <a:ext cx="3075" cy="1575"/>
            </a:xfrm>
            <a:custGeom>
              <a:rect b="b" l="l" r="r" t="t"/>
              <a:pathLst>
                <a:path extrusionOk="0" h="63" w="123">
                  <a:moveTo>
                    <a:pt x="0" y="1"/>
                  </a:moveTo>
                  <a:cubicBezTo>
                    <a:pt x="62" y="1"/>
                    <a:pt x="62" y="62"/>
                    <a:pt x="123" y="62"/>
                  </a:cubicBezTo>
                  <a:cubicBezTo>
                    <a:pt x="62" y="62"/>
                    <a:pt x="62" y="1"/>
                    <a:pt x="0" y="1"/>
                  </a:cubicBezTo>
                  <a:close/>
                </a:path>
              </a:pathLst>
            </a:custGeom>
            <a:solidFill>
              <a:srgbClr val="F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5"/>
            <p:cNvSpPr/>
            <p:nvPr/>
          </p:nvSpPr>
          <p:spPr>
            <a:xfrm>
              <a:off x="4972575" y="4506400"/>
              <a:ext cx="5000" cy="4975"/>
            </a:xfrm>
            <a:custGeom>
              <a:rect b="b" l="l" r="r" t="t"/>
              <a:pathLst>
                <a:path extrusionOk="0" h="199" w="200">
                  <a:moveTo>
                    <a:pt x="0" y="0"/>
                  </a:moveTo>
                  <a:cubicBezTo>
                    <a:pt x="62" y="77"/>
                    <a:pt x="138" y="138"/>
                    <a:pt x="199" y="199"/>
                  </a:cubicBezTo>
                  <a:cubicBezTo>
                    <a:pt x="138" y="138"/>
                    <a:pt x="62" y="77"/>
                    <a:pt x="0" y="0"/>
                  </a:cubicBezTo>
                  <a:close/>
                </a:path>
              </a:pathLst>
            </a:custGeom>
            <a:solidFill>
              <a:srgbClr val="F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5"/>
            <p:cNvSpPr/>
            <p:nvPr/>
          </p:nvSpPr>
          <p:spPr>
            <a:xfrm>
              <a:off x="4298800" y="4311425"/>
              <a:ext cx="717000" cy="354450"/>
            </a:xfrm>
            <a:custGeom>
              <a:rect b="b" l="l" r="r" t="t"/>
              <a:pathLst>
                <a:path extrusionOk="0" h="14178" w="28680">
                  <a:moveTo>
                    <a:pt x="15696" y="1"/>
                  </a:moveTo>
                  <a:cubicBezTo>
                    <a:pt x="15117" y="1"/>
                    <a:pt x="14566" y="286"/>
                    <a:pt x="14271" y="794"/>
                  </a:cubicBezTo>
                  <a:cubicBezTo>
                    <a:pt x="12359" y="4113"/>
                    <a:pt x="9300" y="7111"/>
                    <a:pt x="7128" y="9405"/>
                  </a:cubicBezTo>
                  <a:cubicBezTo>
                    <a:pt x="5989" y="10584"/>
                    <a:pt x="5074" y="10975"/>
                    <a:pt x="4330" y="10975"/>
                  </a:cubicBezTo>
                  <a:cubicBezTo>
                    <a:pt x="2863" y="10975"/>
                    <a:pt x="2066" y="9454"/>
                    <a:pt x="1548" y="9454"/>
                  </a:cubicBezTo>
                  <a:cubicBezTo>
                    <a:pt x="1521" y="9454"/>
                    <a:pt x="1495" y="9458"/>
                    <a:pt x="1469" y="9466"/>
                  </a:cubicBezTo>
                  <a:cubicBezTo>
                    <a:pt x="567" y="9788"/>
                    <a:pt x="1" y="10614"/>
                    <a:pt x="1" y="11562"/>
                  </a:cubicBezTo>
                  <a:cubicBezTo>
                    <a:pt x="245" y="11057"/>
                    <a:pt x="704" y="10675"/>
                    <a:pt x="1270" y="10476"/>
                  </a:cubicBezTo>
                  <a:cubicBezTo>
                    <a:pt x="1289" y="10471"/>
                    <a:pt x="1307" y="10469"/>
                    <a:pt x="1327" y="10469"/>
                  </a:cubicBezTo>
                  <a:cubicBezTo>
                    <a:pt x="1842" y="10469"/>
                    <a:pt x="2641" y="12008"/>
                    <a:pt x="4100" y="12008"/>
                  </a:cubicBezTo>
                  <a:cubicBezTo>
                    <a:pt x="4841" y="12008"/>
                    <a:pt x="5753" y="11611"/>
                    <a:pt x="6884" y="10415"/>
                  </a:cubicBezTo>
                  <a:cubicBezTo>
                    <a:pt x="9117" y="8120"/>
                    <a:pt x="12099" y="5122"/>
                    <a:pt x="14088" y="1819"/>
                  </a:cubicBezTo>
                  <a:cubicBezTo>
                    <a:pt x="14376" y="1322"/>
                    <a:pt x="14902" y="1038"/>
                    <a:pt x="15445" y="1038"/>
                  </a:cubicBezTo>
                  <a:cubicBezTo>
                    <a:pt x="15739" y="1038"/>
                    <a:pt x="16037" y="1121"/>
                    <a:pt x="16306" y="1298"/>
                  </a:cubicBezTo>
                  <a:cubicBezTo>
                    <a:pt x="18677" y="2767"/>
                    <a:pt x="23388" y="5765"/>
                    <a:pt x="26569" y="8702"/>
                  </a:cubicBezTo>
                  <a:cubicBezTo>
                    <a:pt x="27212" y="9405"/>
                    <a:pt x="27655" y="10032"/>
                    <a:pt x="27915" y="10675"/>
                  </a:cubicBezTo>
                  <a:cubicBezTo>
                    <a:pt x="28359" y="11822"/>
                    <a:pt x="28420" y="12969"/>
                    <a:pt x="28236" y="14177"/>
                  </a:cubicBezTo>
                  <a:cubicBezTo>
                    <a:pt x="28680" y="12648"/>
                    <a:pt x="28680" y="11057"/>
                    <a:pt x="28099" y="9650"/>
                  </a:cubicBezTo>
                  <a:cubicBezTo>
                    <a:pt x="27854" y="9023"/>
                    <a:pt x="27395" y="8319"/>
                    <a:pt x="26768" y="7616"/>
                  </a:cubicBezTo>
                  <a:cubicBezTo>
                    <a:pt x="23571" y="4740"/>
                    <a:pt x="18921" y="1757"/>
                    <a:pt x="16566" y="228"/>
                  </a:cubicBezTo>
                  <a:cubicBezTo>
                    <a:pt x="16288" y="74"/>
                    <a:pt x="15988" y="1"/>
                    <a:pt x="15696"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5"/>
            <p:cNvSpPr/>
            <p:nvPr/>
          </p:nvSpPr>
          <p:spPr>
            <a:xfrm>
              <a:off x="4969525" y="4503325"/>
              <a:ext cx="3075" cy="3100"/>
            </a:xfrm>
            <a:custGeom>
              <a:rect b="b" l="l" r="r" t="t"/>
              <a:pathLst>
                <a:path extrusionOk="0" h="124" w="123">
                  <a:moveTo>
                    <a:pt x="0" y="1"/>
                  </a:moveTo>
                  <a:cubicBezTo>
                    <a:pt x="61" y="62"/>
                    <a:pt x="122" y="62"/>
                    <a:pt x="122" y="123"/>
                  </a:cubicBezTo>
                  <a:cubicBezTo>
                    <a:pt x="122" y="62"/>
                    <a:pt x="61" y="62"/>
                    <a:pt x="0" y="1"/>
                  </a:cubicBezTo>
                  <a:close/>
                </a:path>
              </a:pathLst>
            </a:custGeom>
            <a:solidFill>
              <a:srgbClr val="F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5"/>
            <p:cNvSpPr/>
            <p:nvPr/>
          </p:nvSpPr>
          <p:spPr>
            <a:xfrm>
              <a:off x="4184075" y="4548000"/>
              <a:ext cx="242100" cy="682425"/>
            </a:xfrm>
            <a:custGeom>
              <a:rect b="b" l="l" r="r" t="t"/>
              <a:pathLst>
                <a:path extrusionOk="0" h="27297" w="9684">
                  <a:moveTo>
                    <a:pt x="6160" y="0"/>
                  </a:moveTo>
                  <a:cubicBezTo>
                    <a:pt x="6146" y="0"/>
                    <a:pt x="6133" y="1"/>
                    <a:pt x="6119" y="3"/>
                  </a:cubicBezTo>
                  <a:lnTo>
                    <a:pt x="6058" y="3"/>
                  </a:lnTo>
                  <a:cubicBezTo>
                    <a:pt x="5982" y="3"/>
                    <a:pt x="5920" y="65"/>
                    <a:pt x="5859" y="65"/>
                  </a:cubicBezTo>
                  <a:lnTo>
                    <a:pt x="5798" y="126"/>
                  </a:lnTo>
                  <a:cubicBezTo>
                    <a:pt x="5737" y="126"/>
                    <a:pt x="5676" y="187"/>
                    <a:pt x="5599" y="187"/>
                  </a:cubicBezTo>
                  <a:cubicBezTo>
                    <a:pt x="5599" y="187"/>
                    <a:pt x="5599" y="248"/>
                    <a:pt x="5538" y="248"/>
                  </a:cubicBezTo>
                  <a:cubicBezTo>
                    <a:pt x="5538" y="248"/>
                    <a:pt x="5477" y="325"/>
                    <a:pt x="5416" y="325"/>
                  </a:cubicBezTo>
                  <a:lnTo>
                    <a:pt x="5354" y="386"/>
                  </a:lnTo>
                  <a:cubicBezTo>
                    <a:pt x="5217" y="447"/>
                    <a:pt x="5156" y="569"/>
                    <a:pt x="5033" y="707"/>
                  </a:cubicBezTo>
                  <a:lnTo>
                    <a:pt x="5033" y="768"/>
                  </a:lnTo>
                  <a:lnTo>
                    <a:pt x="4911" y="890"/>
                  </a:lnTo>
                  <a:lnTo>
                    <a:pt x="4911" y="952"/>
                  </a:lnTo>
                  <a:cubicBezTo>
                    <a:pt x="4834" y="1013"/>
                    <a:pt x="4834" y="1013"/>
                    <a:pt x="4773" y="1089"/>
                  </a:cubicBezTo>
                  <a:lnTo>
                    <a:pt x="4773" y="1151"/>
                  </a:lnTo>
                  <a:cubicBezTo>
                    <a:pt x="4773" y="1212"/>
                    <a:pt x="4712" y="1273"/>
                    <a:pt x="4712" y="1334"/>
                  </a:cubicBezTo>
                  <a:cubicBezTo>
                    <a:pt x="4651" y="1472"/>
                    <a:pt x="4651" y="1533"/>
                    <a:pt x="4651" y="1594"/>
                  </a:cubicBezTo>
                  <a:cubicBezTo>
                    <a:pt x="4452" y="2481"/>
                    <a:pt x="5033" y="3690"/>
                    <a:pt x="5156" y="4653"/>
                  </a:cubicBezTo>
                  <a:cubicBezTo>
                    <a:pt x="5293" y="5800"/>
                    <a:pt x="5416" y="6948"/>
                    <a:pt x="5354" y="8095"/>
                  </a:cubicBezTo>
                  <a:cubicBezTo>
                    <a:pt x="5354" y="10328"/>
                    <a:pt x="5033" y="12622"/>
                    <a:pt x="4452" y="14779"/>
                  </a:cubicBezTo>
                  <a:cubicBezTo>
                    <a:pt x="3442" y="19062"/>
                    <a:pt x="1653" y="23069"/>
                    <a:pt x="1" y="27153"/>
                  </a:cubicBezTo>
                  <a:cubicBezTo>
                    <a:pt x="199" y="27248"/>
                    <a:pt x="406" y="27296"/>
                    <a:pt x="622" y="27296"/>
                  </a:cubicBezTo>
                  <a:cubicBezTo>
                    <a:pt x="2426" y="27296"/>
                    <a:pt x="4834" y="23919"/>
                    <a:pt x="7389" y="16064"/>
                  </a:cubicBezTo>
                  <a:cubicBezTo>
                    <a:pt x="9683" y="8921"/>
                    <a:pt x="8536" y="3445"/>
                    <a:pt x="7832" y="1212"/>
                  </a:cubicBezTo>
                  <a:cubicBezTo>
                    <a:pt x="7036" y="784"/>
                    <a:pt x="6538" y="0"/>
                    <a:pt x="6160"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5"/>
            <p:cNvSpPr/>
            <p:nvPr/>
          </p:nvSpPr>
          <p:spPr>
            <a:xfrm>
              <a:off x="4390950" y="4468150"/>
              <a:ext cx="567500" cy="395425"/>
            </a:xfrm>
            <a:custGeom>
              <a:rect b="b" l="l" r="r" t="t"/>
              <a:pathLst>
                <a:path extrusionOk="0" h="15817" w="22700">
                  <a:moveTo>
                    <a:pt x="21491" y="1"/>
                  </a:moveTo>
                  <a:lnTo>
                    <a:pt x="7848" y="5935"/>
                  </a:lnTo>
                  <a:lnTo>
                    <a:pt x="13323" y="8490"/>
                  </a:lnTo>
                  <a:lnTo>
                    <a:pt x="261" y="14149"/>
                  </a:lnTo>
                  <a:cubicBezTo>
                    <a:pt x="200" y="14669"/>
                    <a:pt x="139" y="15235"/>
                    <a:pt x="1" y="15816"/>
                  </a:cubicBezTo>
                  <a:lnTo>
                    <a:pt x="16826" y="8551"/>
                  </a:lnTo>
                  <a:lnTo>
                    <a:pt x="11350" y="5996"/>
                  </a:lnTo>
                  <a:lnTo>
                    <a:pt x="22700" y="1025"/>
                  </a:lnTo>
                  <a:cubicBezTo>
                    <a:pt x="22317" y="643"/>
                    <a:pt x="21874" y="322"/>
                    <a:pt x="21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5"/>
            <p:cNvSpPr/>
            <p:nvPr/>
          </p:nvSpPr>
          <p:spPr>
            <a:xfrm>
              <a:off x="4360750" y="4543100"/>
              <a:ext cx="648550" cy="428675"/>
            </a:xfrm>
            <a:custGeom>
              <a:rect b="b" l="l" r="r" t="t"/>
              <a:pathLst>
                <a:path extrusionOk="0" h="17147" w="25942">
                  <a:moveTo>
                    <a:pt x="25498" y="0"/>
                  </a:moveTo>
                  <a:lnTo>
                    <a:pt x="16887" y="3641"/>
                  </a:lnTo>
                  <a:lnTo>
                    <a:pt x="22378" y="6180"/>
                  </a:lnTo>
                  <a:lnTo>
                    <a:pt x="582" y="15357"/>
                  </a:lnTo>
                  <a:cubicBezTo>
                    <a:pt x="521" y="15679"/>
                    <a:pt x="444" y="15939"/>
                    <a:pt x="322" y="16260"/>
                  </a:cubicBezTo>
                  <a:cubicBezTo>
                    <a:pt x="199" y="16581"/>
                    <a:pt x="138" y="16887"/>
                    <a:pt x="1" y="17147"/>
                  </a:cubicBezTo>
                  <a:lnTo>
                    <a:pt x="25177" y="6501"/>
                  </a:lnTo>
                  <a:cubicBezTo>
                    <a:pt x="25238" y="6379"/>
                    <a:pt x="25299" y="6180"/>
                    <a:pt x="25376" y="6058"/>
                  </a:cubicBezTo>
                  <a:lnTo>
                    <a:pt x="20405" y="3702"/>
                  </a:lnTo>
                  <a:lnTo>
                    <a:pt x="25942" y="1347"/>
                  </a:lnTo>
                  <a:cubicBezTo>
                    <a:pt x="25881" y="1025"/>
                    <a:pt x="25758" y="704"/>
                    <a:pt x="25621" y="383"/>
                  </a:cubicBezTo>
                  <a:cubicBezTo>
                    <a:pt x="25559" y="261"/>
                    <a:pt x="25559" y="138"/>
                    <a:pt x="254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5"/>
            <p:cNvSpPr/>
            <p:nvPr/>
          </p:nvSpPr>
          <p:spPr>
            <a:xfrm>
              <a:off x="4040700" y="4501800"/>
              <a:ext cx="1050050" cy="1152750"/>
            </a:xfrm>
            <a:custGeom>
              <a:rect b="b" l="l" r="r" t="t"/>
              <a:pathLst>
                <a:path extrusionOk="0" h="46110" w="42002">
                  <a:moveTo>
                    <a:pt x="37092" y="1"/>
                  </a:moveTo>
                  <a:lnTo>
                    <a:pt x="37092" y="1"/>
                  </a:lnTo>
                  <a:cubicBezTo>
                    <a:pt x="37719" y="704"/>
                    <a:pt x="38178" y="1408"/>
                    <a:pt x="38423" y="2035"/>
                  </a:cubicBezTo>
                  <a:cubicBezTo>
                    <a:pt x="40151" y="6379"/>
                    <a:pt x="36572" y="11656"/>
                    <a:pt x="32824" y="14470"/>
                  </a:cubicBezTo>
                  <a:cubicBezTo>
                    <a:pt x="29062" y="17208"/>
                    <a:pt x="25177" y="24275"/>
                    <a:pt x="21858" y="29185"/>
                  </a:cubicBezTo>
                  <a:cubicBezTo>
                    <a:pt x="18477" y="34033"/>
                    <a:pt x="6684" y="43471"/>
                    <a:pt x="3380" y="44159"/>
                  </a:cubicBezTo>
                  <a:cubicBezTo>
                    <a:pt x="2885" y="44264"/>
                    <a:pt x="2392" y="44317"/>
                    <a:pt x="1918" y="44317"/>
                  </a:cubicBezTo>
                  <a:cubicBezTo>
                    <a:pt x="1221" y="44317"/>
                    <a:pt x="565" y="44203"/>
                    <a:pt x="0" y="43975"/>
                  </a:cubicBezTo>
                  <a:lnTo>
                    <a:pt x="0" y="43975"/>
                  </a:lnTo>
                  <a:cubicBezTo>
                    <a:pt x="397" y="45383"/>
                    <a:pt x="1902" y="46110"/>
                    <a:pt x="3673" y="46110"/>
                  </a:cubicBezTo>
                  <a:cubicBezTo>
                    <a:pt x="4153" y="46110"/>
                    <a:pt x="4652" y="46056"/>
                    <a:pt x="5155" y="45949"/>
                  </a:cubicBezTo>
                  <a:cubicBezTo>
                    <a:pt x="8535" y="45245"/>
                    <a:pt x="20328" y="35823"/>
                    <a:pt x="23647" y="30974"/>
                  </a:cubicBezTo>
                  <a:cubicBezTo>
                    <a:pt x="26951" y="26125"/>
                    <a:pt x="30836" y="19059"/>
                    <a:pt x="34599" y="16245"/>
                  </a:cubicBezTo>
                  <a:cubicBezTo>
                    <a:pt x="38361" y="13445"/>
                    <a:pt x="42002" y="8214"/>
                    <a:pt x="40212" y="3824"/>
                  </a:cubicBezTo>
                  <a:cubicBezTo>
                    <a:pt x="39830" y="2677"/>
                    <a:pt x="38621" y="1408"/>
                    <a:pt x="3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5"/>
            <p:cNvSpPr/>
            <p:nvPr/>
          </p:nvSpPr>
          <p:spPr>
            <a:xfrm>
              <a:off x="4319450" y="4620600"/>
              <a:ext cx="148000" cy="123275"/>
            </a:xfrm>
            <a:custGeom>
              <a:rect b="b" l="l" r="r" t="t"/>
              <a:pathLst>
                <a:path extrusionOk="0" h="4931" w="5920">
                  <a:moveTo>
                    <a:pt x="5095" y="1"/>
                  </a:moveTo>
                  <a:cubicBezTo>
                    <a:pt x="4979" y="1"/>
                    <a:pt x="4863" y="35"/>
                    <a:pt x="4773" y="97"/>
                  </a:cubicBezTo>
                  <a:cubicBezTo>
                    <a:pt x="4008" y="602"/>
                    <a:pt x="1530" y="2132"/>
                    <a:pt x="1" y="3845"/>
                  </a:cubicBezTo>
                  <a:cubicBezTo>
                    <a:pt x="1" y="4166"/>
                    <a:pt x="1" y="4548"/>
                    <a:pt x="62" y="4931"/>
                  </a:cubicBezTo>
                  <a:lnTo>
                    <a:pt x="5293" y="1428"/>
                  </a:lnTo>
                  <a:cubicBezTo>
                    <a:pt x="5293" y="1428"/>
                    <a:pt x="5920" y="1107"/>
                    <a:pt x="5736" y="480"/>
                  </a:cubicBezTo>
                  <a:cubicBezTo>
                    <a:pt x="5675" y="342"/>
                    <a:pt x="5614" y="220"/>
                    <a:pt x="5476" y="158"/>
                  </a:cubicBezTo>
                  <a:cubicBezTo>
                    <a:pt x="5376" y="50"/>
                    <a:pt x="5235"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5"/>
            <p:cNvSpPr/>
            <p:nvPr/>
          </p:nvSpPr>
          <p:spPr>
            <a:xfrm>
              <a:off x="4311425" y="4729100"/>
              <a:ext cx="152975" cy="126450"/>
            </a:xfrm>
            <a:custGeom>
              <a:rect b="b" l="l" r="r" t="t"/>
              <a:pathLst>
                <a:path extrusionOk="0" h="5058" w="6119">
                  <a:moveTo>
                    <a:pt x="5285" y="1"/>
                  </a:moveTo>
                  <a:cubicBezTo>
                    <a:pt x="5172" y="1"/>
                    <a:pt x="5061" y="31"/>
                    <a:pt x="4971" y="86"/>
                  </a:cubicBezTo>
                  <a:cubicBezTo>
                    <a:pt x="4145" y="530"/>
                    <a:pt x="1729" y="2059"/>
                    <a:pt x="199" y="3787"/>
                  </a:cubicBezTo>
                  <a:cubicBezTo>
                    <a:pt x="123" y="4231"/>
                    <a:pt x="62" y="4613"/>
                    <a:pt x="0" y="5057"/>
                  </a:cubicBezTo>
                  <a:lnTo>
                    <a:pt x="5476" y="1417"/>
                  </a:lnTo>
                  <a:cubicBezTo>
                    <a:pt x="5476" y="1417"/>
                    <a:pt x="6119" y="1111"/>
                    <a:pt x="5935" y="468"/>
                  </a:cubicBezTo>
                  <a:cubicBezTo>
                    <a:pt x="5859" y="346"/>
                    <a:pt x="5797" y="208"/>
                    <a:pt x="5675" y="147"/>
                  </a:cubicBezTo>
                  <a:cubicBezTo>
                    <a:pt x="5566" y="46"/>
                    <a:pt x="5424" y="1"/>
                    <a:pt x="52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5"/>
            <p:cNvSpPr/>
            <p:nvPr/>
          </p:nvSpPr>
          <p:spPr>
            <a:xfrm>
              <a:off x="4188675" y="5073100"/>
              <a:ext cx="181650" cy="142650"/>
            </a:xfrm>
            <a:custGeom>
              <a:rect b="b" l="l" r="r" t="t"/>
              <a:pathLst>
                <a:path extrusionOk="0" h="5706" w="7266">
                  <a:moveTo>
                    <a:pt x="6469" y="0"/>
                  </a:moveTo>
                  <a:cubicBezTo>
                    <a:pt x="6333" y="0"/>
                    <a:pt x="6188" y="31"/>
                    <a:pt x="6058" y="92"/>
                  </a:cubicBezTo>
                  <a:cubicBezTo>
                    <a:pt x="5415" y="474"/>
                    <a:pt x="2494" y="2448"/>
                    <a:pt x="643" y="4176"/>
                  </a:cubicBezTo>
                  <a:cubicBezTo>
                    <a:pt x="444" y="4681"/>
                    <a:pt x="199" y="5185"/>
                    <a:pt x="0" y="5705"/>
                  </a:cubicBezTo>
                  <a:cubicBezTo>
                    <a:pt x="521" y="5445"/>
                    <a:pt x="1025" y="5124"/>
                    <a:pt x="1025" y="5124"/>
                  </a:cubicBezTo>
                  <a:lnTo>
                    <a:pt x="6639" y="1423"/>
                  </a:lnTo>
                  <a:cubicBezTo>
                    <a:pt x="6639" y="1423"/>
                    <a:pt x="7266" y="1117"/>
                    <a:pt x="7082" y="474"/>
                  </a:cubicBezTo>
                  <a:cubicBezTo>
                    <a:pt x="7021" y="276"/>
                    <a:pt x="6945" y="214"/>
                    <a:pt x="6822" y="92"/>
                  </a:cubicBezTo>
                  <a:cubicBezTo>
                    <a:pt x="6731" y="31"/>
                    <a:pt x="6604" y="0"/>
                    <a:pt x="6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5"/>
            <p:cNvSpPr/>
            <p:nvPr/>
          </p:nvSpPr>
          <p:spPr>
            <a:xfrm>
              <a:off x="4284275" y="4830925"/>
              <a:ext cx="162550" cy="131300"/>
            </a:xfrm>
            <a:custGeom>
              <a:rect b="b" l="l" r="r" t="t"/>
              <a:pathLst>
                <a:path extrusionOk="0" h="5252" w="6502">
                  <a:moveTo>
                    <a:pt x="5676" y="0"/>
                  </a:moveTo>
                  <a:cubicBezTo>
                    <a:pt x="5560" y="0"/>
                    <a:pt x="5444" y="34"/>
                    <a:pt x="5354" y="97"/>
                  </a:cubicBezTo>
                  <a:cubicBezTo>
                    <a:pt x="4528" y="602"/>
                    <a:pt x="2050" y="2131"/>
                    <a:pt x="520" y="3921"/>
                  </a:cubicBezTo>
                  <a:lnTo>
                    <a:pt x="322" y="4104"/>
                  </a:lnTo>
                  <a:cubicBezTo>
                    <a:pt x="199" y="4487"/>
                    <a:pt x="138" y="4869"/>
                    <a:pt x="0" y="5251"/>
                  </a:cubicBezTo>
                  <a:cubicBezTo>
                    <a:pt x="138" y="5251"/>
                    <a:pt x="260" y="5190"/>
                    <a:pt x="260" y="5190"/>
                  </a:cubicBezTo>
                  <a:lnTo>
                    <a:pt x="5874" y="1428"/>
                  </a:lnTo>
                  <a:cubicBezTo>
                    <a:pt x="5874" y="1428"/>
                    <a:pt x="6501" y="1106"/>
                    <a:pt x="6317" y="479"/>
                  </a:cubicBezTo>
                  <a:cubicBezTo>
                    <a:pt x="6256" y="342"/>
                    <a:pt x="6180" y="219"/>
                    <a:pt x="6057" y="158"/>
                  </a:cubicBezTo>
                  <a:cubicBezTo>
                    <a:pt x="5957" y="50"/>
                    <a:pt x="5816" y="0"/>
                    <a:pt x="56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5"/>
            <p:cNvSpPr/>
            <p:nvPr/>
          </p:nvSpPr>
          <p:spPr>
            <a:xfrm>
              <a:off x="4241450" y="4937600"/>
              <a:ext cx="184725" cy="147375"/>
            </a:xfrm>
            <a:custGeom>
              <a:rect b="b" l="l" r="r" t="t"/>
              <a:pathLst>
                <a:path extrusionOk="0" h="5895" w="7389">
                  <a:moveTo>
                    <a:pt x="6589" y="1"/>
                  </a:moveTo>
                  <a:cubicBezTo>
                    <a:pt x="6474" y="1"/>
                    <a:pt x="6359" y="35"/>
                    <a:pt x="6241" y="97"/>
                  </a:cubicBezTo>
                  <a:cubicBezTo>
                    <a:pt x="5598" y="480"/>
                    <a:pt x="2478" y="2713"/>
                    <a:pt x="505" y="4426"/>
                  </a:cubicBezTo>
                  <a:cubicBezTo>
                    <a:pt x="321" y="4931"/>
                    <a:pt x="184" y="5451"/>
                    <a:pt x="0" y="5894"/>
                  </a:cubicBezTo>
                  <a:cubicBezTo>
                    <a:pt x="566" y="5573"/>
                    <a:pt x="1147" y="5130"/>
                    <a:pt x="1147" y="5130"/>
                  </a:cubicBezTo>
                  <a:lnTo>
                    <a:pt x="6746" y="1428"/>
                  </a:lnTo>
                  <a:cubicBezTo>
                    <a:pt x="6746" y="1428"/>
                    <a:pt x="7388" y="1107"/>
                    <a:pt x="7205" y="480"/>
                  </a:cubicBezTo>
                  <a:cubicBezTo>
                    <a:pt x="7205" y="342"/>
                    <a:pt x="7067" y="220"/>
                    <a:pt x="7006" y="159"/>
                  </a:cubicBezTo>
                  <a:cubicBezTo>
                    <a:pt x="6864" y="50"/>
                    <a:pt x="6726" y="1"/>
                    <a:pt x="6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5"/>
            <p:cNvSpPr/>
            <p:nvPr/>
          </p:nvSpPr>
          <p:spPr>
            <a:xfrm>
              <a:off x="4064400" y="5365250"/>
              <a:ext cx="353725" cy="209075"/>
            </a:xfrm>
            <a:custGeom>
              <a:rect b="b" l="l" r="r" t="t"/>
              <a:pathLst>
                <a:path extrusionOk="0" h="8363" w="14149">
                  <a:moveTo>
                    <a:pt x="14149" y="0"/>
                  </a:moveTo>
                  <a:lnTo>
                    <a:pt x="14149" y="0"/>
                  </a:lnTo>
                  <a:cubicBezTo>
                    <a:pt x="14147" y="1"/>
                    <a:pt x="6562" y="6501"/>
                    <a:pt x="3763" y="6883"/>
                  </a:cubicBezTo>
                  <a:cubicBezTo>
                    <a:pt x="3434" y="6920"/>
                    <a:pt x="3145" y="6935"/>
                    <a:pt x="2889" y="6935"/>
                  </a:cubicBezTo>
                  <a:cubicBezTo>
                    <a:pt x="1741" y="6935"/>
                    <a:pt x="1258" y="6632"/>
                    <a:pt x="876" y="6632"/>
                  </a:cubicBezTo>
                  <a:cubicBezTo>
                    <a:pt x="602" y="6632"/>
                    <a:pt x="380" y="6789"/>
                    <a:pt x="0" y="7327"/>
                  </a:cubicBezTo>
                  <a:cubicBezTo>
                    <a:pt x="0" y="7327"/>
                    <a:pt x="518" y="8362"/>
                    <a:pt x="1983" y="8362"/>
                  </a:cubicBezTo>
                  <a:cubicBezTo>
                    <a:pt x="2578" y="8362"/>
                    <a:pt x="3330" y="8191"/>
                    <a:pt x="4268" y="7709"/>
                  </a:cubicBezTo>
                  <a:cubicBezTo>
                    <a:pt x="7587" y="6057"/>
                    <a:pt x="14148" y="1"/>
                    <a:pt x="14149"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65"/>
          <p:cNvSpPr txBox="1"/>
          <p:nvPr>
            <p:ph idx="2" type="title"/>
          </p:nvPr>
        </p:nvSpPr>
        <p:spPr>
          <a:xfrm>
            <a:off x="2612575" y="3588200"/>
            <a:ext cx="2174400" cy="5277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rPr lang="en"/>
              <a:t>Stats</a:t>
            </a:r>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66"/>
          <p:cNvSpPr/>
          <p:nvPr/>
        </p:nvSpPr>
        <p:spPr>
          <a:xfrm>
            <a:off x="4985850" y="748575"/>
            <a:ext cx="3065100" cy="1308000"/>
          </a:xfrm>
          <a:prstGeom prst="rect">
            <a:avLst/>
          </a:prstGeom>
          <a:solidFill>
            <a:srgbClr val="F2F2F2">
              <a:alpha val="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551" name="Google Shape;1551;p66"/>
          <p:cNvSpPr txBox="1"/>
          <p:nvPr>
            <p:ph idx="4294967295" type="title"/>
          </p:nvPr>
        </p:nvSpPr>
        <p:spPr>
          <a:xfrm>
            <a:off x="4945725" y="748575"/>
            <a:ext cx="3166200" cy="15837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sz="2400"/>
              <a:t>Where</a:t>
            </a:r>
            <a:endParaRPr sz="2400"/>
          </a:p>
          <a:p>
            <a:pPr indent="0" lvl="0" marL="0" rtl="0" algn="ctr">
              <a:spcBef>
                <a:spcPts val="0"/>
              </a:spcBef>
              <a:spcAft>
                <a:spcPts val="0"/>
              </a:spcAft>
              <a:buNone/>
            </a:pPr>
            <a:r>
              <a:rPr lang="en" sz="2400"/>
              <a:t>Do We Go</a:t>
            </a:r>
            <a:endParaRPr sz="2400"/>
          </a:p>
          <a:p>
            <a:pPr indent="0" lvl="0" marL="0" rtl="0" algn="ctr">
              <a:spcBef>
                <a:spcPts val="0"/>
              </a:spcBef>
              <a:spcAft>
                <a:spcPts val="0"/>
              </a:spcAft>
              <a:buNone/>
            </a:pPr>
            <a:r>
              <a:rPr lang="en" sz="2400"/>
              <a:t>From Here?</a:t>
            </a:r>
            <a:endParaRPr sz="2400"/>
          </a:p>
        </p:txBody>
      </p:sp>
      <p:grpSp>
        <p:nvGrpSpPr>
          <p:cNvPr id="1552" name="Google Shape;1552;p66"/>
          <p:cNvGrpSpPr/>
          <p:nvPr/>
        </p:nvGrpSpPr>
        <p:grpSpPr>
          <a:xfrm>
            <a:off x="5413088" y="835606"/>
            <a:ext cx="2231463" cy="284589"/>
            <a:chOff x="1197525" y="1888031"/>
            <a:chExt cx="2231463" cy="284589"/>
          </a:xfrm>
        </p:grpSpPr>
        <p:sp>
          <p:nvSpPr>
            <p:cNvPr id="1553" name="Google Shape;1553;p66"/>
            <p:cNvSpPr/>
            <p:nvPr/>
          </p:nvSpPr>
          <p:spPr>
            <a:xfrm>
              <a:off x="1197525" y="188803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6"/>
            <p:cNvSpPr/>
            <p:nvPr/>
          </p:nvSpPr>
          <p:spPr>
            <a:xfrm>
              <a:off x="3130338" y="188803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66"/>
          <p:cNvGrpSpPr/>
          <p:nvPr/>
        </p:nvGrpSpPr>
        <p:grpSpPr>
          <a:xfrm>
            <a:off x="4530526" y="2411293"/>
            <a:ext cx="698070" cy="724063"/>
            <a:chOff x="4903614" y="535006"/>
            <a:chExt cx="698070" cy="724063"/>
          </a:xfrm>
        </p:grpSpPr>
        <p:sp>
          <p:nvSpPr>
            <p:cNvPr id="1556" name="Google Shape;1556;p66"/>
            <p:cNvSpPr/>
            <p:nvPr/>
          </p:nvSpPr>
          <p:spPr>
            <a:xfrm>
              <a:off x="4903614" y="535006"/>
              <a:ext cx="676257" cy="724063"/>
            </a:xfrm>
            <a:custGeom>
              <a:rect b="b" l="l" r="r" t="t"/>
              <a:pathLst>
                <a:path extrusionOk="0" h="13974" w="13052">
                  <a:moveTo>
                    <a:pt x="10909" y="302"/>
                  </a:moveTo>
                  <a:cubicBezTo>
                    <a:pt x="11223" y="302"/>
                    <a:pt x="11539" y="395"/>
                    <a:pt x="11814" y="589"/>
                  </a:cubicBezTo>
                  <a:cubicBezTo>
                    <a:pt x="12532" y="1081"/>
                    <a:pt x="12701" y="2062"/>
                    <a:pt x="12209" y="2781"/>
                  </a:cubicBezTo>
                  <a:cubicBezTo>
                    <a:pt x="11901" y="3225"/>
                    <a:pt x="11403" y="3461"/>
                    <a:pt x="10900" y="3461"/>
                  </a:cubicBezTo>
                  <a:cubicBezTo>
                    <a:pt x="10736" y="3461"/>
                    <a:pt x="10571" y="3436"/>
                    <a:pt x="10412" y="3384"/>
                  </a:cubicBezTo>
                  <a:lnTo>
                    <a:pt x="10732" y="2919"/>
                  </a:lnTo>
                  <a:lnTo>
                    <a:pt x="10074" y="2470"/>
                  </a:lnTo>
                  <a:lnTo>
                    <a:pt x="9737" y="2949"/>
                  </a:lnTo>
                  <a:cubicBezTo>
                    <a:pt x="9245" y="2413"/>
                    <a:pt x="9174" y="1601"/>
                    <a:pt x="9609" y="980"/>
                  </a:cubicBezTo>
                  <a:cubicBezTo>
                    <a:pt x="9912" y="540"/>
                    <a:pt x="10407" y="302"/>
                    <a:pt x="10909" y="302"/>
                  </a:cubicBezTo>
                  <a:close/>
                  <a:moveTo>
                    <a:pt x="10907" y="1"/>
                  </a:moveTo>
                  <a:cubicBezTo>
                    <a:pt x="10313" y="1"/>
                    <a:pt x="9728" y="279"/>
                    <a:pt x="9356" y="798"/>
                  </a:cubicBezTo>
                  <a:cubicBezTo>
                    <a:pt x="8837" y="1557"/>
                    <a:pt x="8935" y="2568"/>
                    <a:pt x="9569" y="3202"/>
                  </a:cubicBezTo>
                  <a:lnTo>
                    <a:pt x="9485" y="3313"/>
                  </a:lnTo>
                  <a:cubicBezTo>
                    <a:pt x="8554" y="2757"/>
                    <a:pt x="7523" y="2489"/>
                    <a:pt x="6504" y="2489"/>
                  </a:cubicBezTo>
                  <a:cubicBezTo>
                    <a:pt x="4693" y="2489"/>
                    <a:pt x="2919" y="3338"/>
                    <a:pt x="1815" y="4928"/>
                  </a:cubicBezTo>
                  <a:cubicBezTo>
                    <a:pt x="1" y="7527"/>
                    <a:pt x="662" y="11111"/>
                    <a:pt x="3288" y="12935"/>
                  </a:cubicBezTo>
                  <a:cubicBezTo>
                    <a:pt x="4298" y="13636"/>
                    <a:pt x="5456" y="13974"/>
                    <a:pt x="6599" y="13974"/>
                  </a:cubicBezTo>
                  <a:cubicBezTo>
                    <a:pt x="8413" y="13974"/>
                    <a:pt x="10193" y="13125"/>
                    <a:pt x="11295" y="11533"/>
                  </a:cubicBezTo>
                  <a:cubicBezTo>
                    <a:pt x="12434" y="9901"/>
                    <a:pt x="12586" y="7892"/>
                    <a:pt x="11912" y="6165"/>
                  </a:cubicBezTo>
                  <a:lnTo>
                    <a:pt x="12249" y="6024"/>
                  </a:lnTo>
                  <a:lnTo>
                    <a:pt x="12013" y="5478"/>
                  </a:lnTo>
                  <a:lnTo>
                    <a:pt x="11659" y="5633"/>
                  </a:lnTo>
                  <a:cubicBezTo>
                    <a:pt x="11308" y="4928"/>
                    <a:pt x="10789" y="4298"/>
                    <a:pt x="10142" y="3779"/>
                  </a:cubicBezTo>
                  <a:lnTo>
                    <a:pt x="10243" y="3637"/>
                  </a:lnTo>
                  <a:cubicBezTo>
                    <a:pt x="10460" y="3723"/>
                    <a:pt x="10688" y="3764"/>
                    <a:pt x="10915" y="3764"/>
                  </a:cubicBezTo>
                  <a:cubicBezTo>
                    <a:pt x="11509" y="3764"/>
                    <a:pt x="12095" y="3480"/>
                    <a:pt x="12461" y="2963"/>
                  </a:cubicBezTo>
                  <a:cubicBezTo>
                    <a:pt x="13051" y="2106"/>
                    <a:pt x="12839" y="926"/>
                    <a:pt x="11983" y="336"/>
                  </a:cubicBezTo>
                  <a:cubicBezTo>
                    <a:pt x="11653" y="109"/>
                    <a:pt x="11278" y="1"/>
                    <a:pt x="10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6"/>
            <p:cNvSpPr/>
            <p:nvPr/>
          </p:nvSpPr>
          <p:spPr>
            <a:xfrm>
              <a:off x="4934183" y="690865"/>
              <a:ext cx="618071" cy="541208"/>
            </a:xfrm>
            <a:custGeom>
              <a:rect b="b" l="l" r="r" t="t"/>
              <a:pathLst>
                <a:path extrusionOk="0" h="10445" w="11929">
                  <a:moveTo>
                    <a:pt x="5910" y="0"/>
                  </a:moveTo>
                  <a:cubicBezTo>
                    <a:pt x="4264" y="0"/>
                    <a:pt x="2651" y="772"/>
                    <a:pt x="1646" y="2217"/>
                  </a:cubicBezTo>
                  <a:cubicBezTo>
                    <a:pt x="1" y="4577"/>
                    <a:pt x="604" y="7834"/>
                    <a:pt x="2995" y="9492"/>
                  </a:cubicBezTo>
                  <a:cubicBezTo>
                    <a:pt x="3920" y="10135"/>
                    <a:pt x="4976" y="10444"/>
                    <a:pt x="6019" y="10444"/>
                  </a:cubicBezTo>
                  <a:cubicBezTo>
                    <a:pt x="7666" y="10444"/>
                    <a:pt x="9278" y="9673"/>
                    <a:pt x="10284" y="8228"/>
                  </a:cubicBezTo>
                  <a:cubicBezTo>
                    <a:pt x="11929" y="5868"/>
                    <a:pt x="11322" y="2608"/>
                    <a:pt x="8935" y="953"/>
                  </a:cubicBezTo>
                  <a:cubicBezTo>
                    <a:pt x="8010" y="310"/>
                    <a:pt x="6953" y="0"/>
                    <a:pt x="59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6"/>
            <p:cNvSpPr/>
            <p:nvPr/>
          </p:nvSpPr>
          <p:spPr>
            <a:xfrm>
              <a:off x="4979260" y="729882"/>
              <a:ext cx="527762" cy="462967"/>
            </a:xfrm>
            <a:custGeom>
              <a:rect b="b" l="l" r="r" t="t"/>
              <a:pathLst>
                <a:path extrusionOk="0" h="8935" w="10186">
                  <a:moveTo>
                    <a:pt x="5058" y="1"/>
                  </a:moveTo>
                  <a:cubicBezTo>
                    <a:pt x="3642" y="1"/>
                    <a:pt x="2263" y="661"/>
                    <a:pt x="1406" y="1899"/>
                  </a:cubicBezTo>
                  <a:cubicBezTo>
                    <a:pt x="1" y="3922"/>
                    <a:pt x="506" y="6703"/>
                    <a:pt x="2559" y="8122"/>
                  </a:cubicBezTo>
                  <a:cubicBezTo>
                    <a:pt x="3345" y="8668"/>
                    <a:pt x="4245" y="8935"/>
                    <a:pt x="5128" y="8935"/>
                  </a:cubicBezTo>
                  <a:cubicBezTo>
                    <a:pt x="6548" y="8935"/>
                    <a:pt x="7923" y="8277"/>
                    <a:pt x="8783" y="7040"/>
                  </a:cubicBezTo>
                  <a:cubicBezTo>
                    <a:pt x="10186" y="5017"/>
                    <a:pt x="9680" y="2236"/>
                    <a:pt x="7644" y="817"/>
                  </a:cubicBezTo>
                  <a:cubicBezTo>
                    <a:pt x="6845" y="270"/>
                    <a:pt x="5944" y="1"/>
                    <a:pt x="50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6"/>
            <p:cNvSpPr/>
            <p:nvPr/>
          </p:nvSpPr>
          <p:spPr>
            <a:xfrm>
              <a:off x="5240602" y="946158"/>
              <a:ext cx="178390" cy="23265"/>
            </a:xfrm>
            <a:custGeom>
              <a:rect b="b" l="l" r="r" t="t"/>
              <a:pathLst>
                <a:path extrusionOk="0" h="449" w="3443">
                  <a:moveTo>
                    <a:pt x="3442" y="0"/>
                  </a:moveTo>
                  <a:lnTo>
                    <a:pt x="0" y="182"/>
                  </a:lnTo>
                  <a:lnTo>
                    <a:pt x="31" y="449"/>
                  </a:lnTo>
                  <a:lnTo>
                    <a:pt x="3442" y="0"/>
                  </a:ln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6"/>
            <p:cNvSpPr/>
            <p:nvPr/>
          </p:nvSpPr>
          <p:spPr>
            <a:xfrm>
              <a:off x="5132107" y="940924"/>
              <a:ext cx="134713" cy="46685"/>
            </a:xfrm>
            <a:custGeom>
              <a:rect b="b" l="l" r="r" t="t"/>
              <a:pathLst>
                <a:path extrusionOk="0" h="901" w="2600">
                  <a:moveTo>
                    <a:pt x="2176" y="0"/>
                  </a:moveTo>
                  <a:cubicBezTo>
                    <a:pt x="2159" y="0"/>
                    <a:pt x="2142" y="1"/>
                    <a:pt x="2125" y="4"/>
                  </a:cubicBezTo>
                  <a:cubicBezTo>
                    <a:pt x="1939" y="17"/>
                    <a:pt x="1801" y="142"/>
                    <a:pt x="1757" y="297"/>
                  </a:cubicBezTo>
                  <a:lnTo>
                    <a:pt x="1" y="341"/>
                  </a:lnTo>
                  <a:lnTo>
                    <a:pt x="58" y="900"/>
                  </a:lnTo>
                  <a:lnTo>
                    <a:pt x="1787" y="607"/>
                  </a:lnTo>
                  <a:cubicBezTo>
                    <a:pt x="1866" y="751"/>
                    <a:pt x="2003" y="834"/>
                    <a:pt x="2171" y="834"/>
                  </a:cubicBezTo>
                  <a:cubicBezTo>
                    <a:pt x="2183" y="834"/>
                    <a:pt x="2196" y="834"/>
                    <a:pt x="2209" y="833"/>
                  </a:cubicBezTo>
                  <a:cubicBezTo>
                    <a:pt x="2431" y="816"/>
                    <a:pt x="2600" y="607"/>
                    <a:pt x="2573" y="381"/>
                  </a:cubicBezTo>
                  <a:cubicBezTo>
                    <a:pt x="2560" y="161"/>
                    <a:pt x="2379" y="0"/>
                    <a:pt x="2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6"/>
            <p:cNvSpPr/>
            <p:nvPr/>
          </p:nvSpPr>
          <p:spPr>
            <a:xfrm>
              <a:off x="5237804" y="820351"/>
              <a:ext cx="128754" cy="113060"/>
            </a:xfrm>
            <a:custGeom>
              <a:rect b="b" l="l" r="r" t="t"/>
              <a:pathLst>
                <a:path extrusionOk="0" h="2182" w="2485">
                  <a:moveTo>
                    <a:pt x="1243" y="0"/>
                  </a:moveTo>
                  <a:cubicBezTo>
                    <a:pt x="898" y="0"/>
                    <a:pt x="558" y="160"/>
                    <a:pt x="351" y="463"/>
                  </a:cubicBezTo>
                  <a:cubicBezTo>
                    <a:pt x="0" y="969"/>
                    <a:pt x="125" y="1643"/>
                    <a:pt x="617" y="1994"/>
                  </a:cubicBezTo>
                  <a:cubicBezTo>
                    <a:pt x="803" y="2121"/>
                    <a:pt x="1017" y="2182"/>
                    <a:pt x="1229" y="2182"/>
                  </a:cubicBezTo>
                  <a:cubicBezTo>
                    <a:pt x="1579" y="2182"/>
                    <a:pt x="1925" y="2017"/>
                    <a:pt x="2134" y="1710"/>
                  </a:cubicBezTo>
                  <a:cubicBezTo>
                    <a:pt x="2485" y="1221"/>
                    <a:pt x="2360" y="547"/>
                    <a:pt x="1868" y="193"/>
                  </a:cubicBezTo>
                  <a:cubicBezTo>
                    <a:pt x="1678" y="63"/>
                    <a:pt x="1460"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6"/>
            <p:cNvSpPr/>
            <p:nvPr/>
          </p:nvSpPr>
          <p:spPr>
            <a:xfrm>
              <a:off x="5251586" y="832113"/>
              <a:ext cx="101915" cy="89692"/>
            </a:xfrm>
            <a:custGeom>
              <a:rect b="b" l="l" r="r" t="t"/>
              <a:pathLst>
                <a:path extrusionOk="0" h="1731" w="1967">
                  <a:moveTo>
                    <a:pt x="985" y="0"/>
                  </a:moveTo>
                  <a:cubicBezTo>
                    <a:pt x="707" y="0"/>
                    <a:pt x="432" y="131"/>
                    <a:pt x="267" y="374"/>
                  </a:cubicBezTo>
                  <a:cubicBezTo>
                    <a:pt x="1" y="769"/>
                    <a:pt x="85" y="1301"/>
                    <a:pt x="476" y="1568"/>
                  </a:cubicBezTo>
                  <a:cubicBezTo>
                    <a:pt x="629" y="1678"/>
                    <a:pt x="806" y="1730"/>
                    <a:pt x="980" y="1730"/>
                  </a:cubicBezTo>
                  <a:cubicBezTo>
                    <a:pt x="1255" y="1730"/>
                    <a:pt x="1523" y="1600"/>
                    <a:pt x="1686" y="1359"/>
                  </a:cubicBezTo>
                  <a:cubicBezTo>
                    <a:pt x="1966" y="964"/>
                    <a:pt x="1868" y="431"/>
                    <a:pt x="1474" y="152"/>
                  </a:cubicBezTo>
                  <a:cubicBezTo>
                    <a:pt x="1326" y="49"/>
                    <a:pt x="1154" y="0"/>
                    <a:pt x="9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3" name="Google Shape;1563;p66"/>
            <p:cNvGrpSpPr/>
            <p:nvPr/>
          </p:nvGrpSpPr>
          <p:grpSpPr>
            <a:xfrm>
              <a:off x="5070968" y="776515"/>
              <a:ext cx="345900" cy="354518"/>
              <a:chOff x="5070968" y="776515"/>
              <a:chExt cx="345900" cy="354518"/>
            </a:xfrm>
          </p:grpSpPr>
          <p:sp>
            <p:nvSpPr>
              <p:cNvPr id="1564" name="Google Shape;1564;p66"/>
              <p:cNvSpPr/>
              <p:nvPr/>
            </p:nvSpPr>
            <p:spPr>
              <a:xfrm>
                <a:off x="5327233" y="776515"/>
                <a:ext cx="47408" cy="61919"/>
              </a:xfrm>
              <a:custGeom>
                <a:rect b="b" l="l" r="r" t="t"/>
                <a:pathLst>
                  <a:path extrusionOk="0" h="1195" w="915">
                    <a:moveTo>
                      <a:pt x="732" y="1"/>
                    </a:moveTo>
                    <a:lnTo>
                      <a:pt x="0" y="1070"/>
                    </a:lnTo>
                    <a:lnTo>
                      <a:pt x="169" y="1194"/>
                    </a:lnTo>
                    <a:lnTo>
                      <a:pt x="914" y="129"/>
                    </a:lnTo>
                    <a:lnTo>
                      <a:pt x="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6"/>
              <p:cNvSpPr/>
              <p:nvPr/>
            </p:nvSpPr>
            <p:spPr>
              <a:xfrm>
                <a:off x="5122677" y="1085229"/>
                <a:ext cx="37253" cy="45804"/>
              </a:xfrm>
              <a:custGeom>
                <a:rect b="b" l="l" r="r" t="t"/>
                <a:pathLst>
                  <a:path extrusionOk="0" h="884" w="719">
                    <a:moveTo>
                      <a:pt x="537" y="0"/>
                    </a:moveTo>
                    <a:lnTo>
                      <a:pt x="0" y="759"/>
                    </a:lnTo>
                    <a:lnTo>
                      <a:pt x="183" y="883"/>
                    </a:lnTo>
                    <a:lnTo>
                      <a:pt x="719" y="125"/>
                    </a:lnTo>
                    <a:lnTo>
                      <a:pt x="5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6"/>
              <p:cNvSpPr/>
              <p:nvPr/>
            </p:nvSpPr>
            <p:spPr>
              <a:xfrm>
                <a:off x="5070968" y="839056"/>
                <a:ext cx="46010" cy="37255"/>
              </a:xfrm>
              <a:custGeom>
                <a:rect b="b" l="l" r="r" t="t"/>
                <a:pathLst>
                  <a:path extrusionOk="0" h="719" w="888">
                    <a:moveTo>
                      <a:pt x="129" y="1"/>
                    </a:moveTo>
                    <a:lnTo>
                      <a:pt x="1" y="186"/>
                    </a:lnTo>
                    <a:lnTo>
                      <a:pt x="759" y="719"/>
                    </a:lnTo>
                    <a:lnTo>
                      <a:pt x="887" y="537"/>
                    </a:lnTo>
                    <a:lnTo>
                      <a:pt x="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6"/>
              <p:cNvSpPr/>
              <p:nvPr/>
            </p:nvSpPr>
            <p:spPr>
              <a:xfrm>
                <a:off x="5370911" y="1047974"/>
                <a:ext cx="45958" cy="37307"/>
              </a:xfrm>
              <a:custGeom>
                <a:rect b="b" l="l" r="r" t="t"/>
                <a:pathLst>
                  <a:path extrusionOk="0" h="720" w="887">
                    <a:moveTo>
                      <a:pt x="128" y="1"/>
                    </a:moveTo>
                    <a:lnTo>
                      <a:pt x="0" y="183"/>
                    </a:lnTo>
                    <a:lnTo>
                      <a:pt x="772" y="719"/>
                    </a:lnTo>
                    <a:lnTo>
                      <a:pt x="887" y="537"/>
                    </a:lnTo>
                    <a:lnTo>
                      <a:pt x="1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p66"/>
            <p:cNvSpPr/>
            <p:nvPr/>
          </p:nvSpPr>
          <p:spPr>
            <a:xfrm>
              <a:off x="5255265" y="758380"/>
              <a:ext cx="9482" cy="32695"/>
            </a:xfrm>
            <a:custGeom>
              <a:rect b="b" l="l" r="r" t="t"/>
              <a:pathLst>
                <a:path extrusionOk="0" h="631" w="183">
                  <a:moveTo>
                    <a:pt x="41" y="0"/>
                  </a:moveTo>
                  <a:lnTo>
                    <a:pt x="0" y="631"/>
                  </a:lnTo>
                  <a:lnTo>
                    <a:pt x="125" y="631"/>
                  </a:lnTo>
                  <a:lnTo>
                    <a:pt x="182" y="0"/>
                  </a:lnTo>
                  <a:close/>
                </a:path>
              </a:pathLst>
            </a:custGeom>
            <a:solidFill>
              <a:srgbClr val="105B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9" name="Google Shape;1569;p66"/>
            <p:cNvGrpSpPr/>
            <p:nvPr/>
          </p:nvGrpSpPr>
          <p:grpSpPr>
            <a:xfrm>
              <a:off x="5038326" y="757655"/>
              <a:ext cx="409112" cy="409028"/>
              <a:chOff x="5038326" y="757655"/>
              <a:chExt cx="409112" cy="409028"/>
            </a:xfrm>
          </p:grpSpPr>
          <p:sp>
            <p:nvSpPr>
              <p:cNvPr id="1570" name="Google Shape;1570;p66"/>
              <p:cNvSpPr/>
              <p:nvPr/>
            </p:nvSpPr>
            <p:spPr>
              <a:xfrm>
                <a:off x="5055787" y="871907"/>
                <a:ext cx="32694" cy="20519"/>
              </a:xfrm>
              <a:custGeom>
                <a:rect b="b" l="l" r="r" t="t"/>
                <a:pathLst>
                  <a:path extrusionOk="0" h="396" w="631">
                    <a:moveTo>
                      <a:pt x="58" y="1"/>
                    </a:moveTo>
                    <a:lnTo>
                      <a:pt x="0" y="125"/>
                    </a:lnTo>
                    <a:lnTo>
                      <a:pt x="577" y="395"/>
                    </a:lnTo>
                    <a:lnTo>
                      <a:pt x="631" y="267"/>
                    </a:lnTo>
                    <a:lnTo>
                      <a:pt x="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6"/>
              <p:cNvSpPr/>
              <p:nvPr/>
            </p:nvSpPr>
            <p:spPr>
              <a:xfrm>
                <a:off x="5044077" y="905431"/>
                <a:ext cx="33575" cy="15285"/>
              </a:xfrm>
              <a:custGeom>
                <a:rect b="b" l="l" r="r" t="t"/>
                <a:pathLst>
                  <a:path extrusionOk="0" h="295" w="648">
                    <a:moveTo>
                      <a:pt x="44" y="1"/>
                    </a:moveTo>
                    <a:lnTo>
                      <a:pt x="0" y="126"/>
                    </a:lnTo>
                    <a:lnTo>
                      <a:pt x="621" y="294"/>
                    </a:lnTo>
                    <a:lnTo>
                      <a:pt x="648" y="153"/>
                    </a:lnTo>
                    <a:lnTo>
                      <a:pt x="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6"/>
              <p:cNvSpPr/>
              <p:nvPr/>
            </p:nvSpPr>
            <p:spPr>
              <a:xfrm>
                <a:off x="5038326" y="940406"/>
                <a:ext cx="33575" cy="9482"/>
              </a:xfrm>
              <a:custGeom>
                <a:rect b="b" l="l" r="r" t="t"/>
                <a:pathLst>
                  <a:path extrusionOk="0" h="183" w="648">
                    <a:moveTo>
                      <a:pt x="14" y="0"/>
                    </a:moveTo>
                    <a:lnTo>
                      <a:pt x="0" y="138"/>
                    </a:lnTo>
                    <a:lnTo>
                      <a:pt x="631" y="182"/>
                    </a:lnTo>
                    <a:lnTo>
                      <a:pt x="647" y="54"/>
                    </a:lnTo>
                    <a:lnTo>
                      <a:pt x="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6"/>
              <p:cNvSpPr/>
              <p:nvPr/>
            </p:nvSpPr>
            <p:spPr>
              <a:xfrm>
                <a:off x="5038326" y="973050"/>
                <a:ext cx="33575" cy="10208"/>
              </a:xfrm>
              <a:custGeom>
                <a:rect b="b" l="l" r="r" t="t"/>
                <a:pathLst>
                  <a:path extrusionOk="0" h="197" w="648">
                    <a:moveTo>
                      <a:pt x="631" y="1"/>
                    </a:moveTo>
                    <a:lnTo>
                      <a:pt x="0" y="58"/>
                    </a:lnTo>
                    <a:lnTo>
                      <a:pt x="14" y="196"/>
                    </a:lnTo>
                    <a:lnTo>
                      <a:pt x="647" y="142"/>
                    </a:lnTo>
                    <a:lnTo>
                      <a:pt x="6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6"/>
              <p:cNvSpPr/>
              <p:nvPr/>
            </p:nvSpPr>
            <p:spPr>
              <a:xfrm>
                <a:off x="5044077" y="1002947"/>
                <a:ext cx="33575" cy="15234"/>
              </a:xfrm>
              <a:custGeom>
                <a:rect b="b" l="l" r="r" t="t"/>
                <a:pathLst>
                  <a:path extrusionOk="0" h="294" w="648">
                    <a:moveTo>
                      <a:pt x="604" y="0"/>
                    </a:moveTo>
                    <a:lnTo>
                      <a:pt x="0" y="155"/>
                    </a:lnTo>
                    <a:lnTo>
                      <a:pt x="31" y="293"/>
                    </a:lnTo>
                    <a:lnTo>
                      <a:pt x="648" y="125"/>
                    </a:lnTo>
                    <a:lnTo>
                      <a:pt x="6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6"/>
              <p:cNvSpPr/>
              <p:nvPr/>
            </p:nvSpPr>
            <p:spPr>
              <a:xfrm>
                <a:off x="5055787" y="1031238"/>
                <a:ext cx="32694" cy="20467"/>
              </a:xfrm>
              <a:custGeom>
                <a:rect b="b" l="l" r="r" t="t"/>
                <a:pathLst>
                  <a:path extrusionOk="0" h="395" w="631">
                    <a:moveTo>
                      <a:pt x="577" y="0"/>
                    </a:moveTo>
                    <a:lnTo>
                      <a:pt x="0" y="270"/>
                    </a:lnTo>
                    <a:lnTo>
                      <a:pt x="58" y="395"/>
                    </a:lnTo>
                    <a:lnTo>
                      <a:pt x="631" y="115"/>
                    </a:lnTo>
                    <a:lnTo>
                      <a:pt x="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6"/>
              <p:cNvSpPr/>
              <p:nvPr/>
            </p:nvSpPr>
            <p:spPr>
              <a:xfrm>
                <a:off x="5072522" y="1057404"/>
                <a:ext cx="31347" cy="24871"/>
              </a:xfrm>
              <a:custGeom>
                <a:rect b="b" l="l" r="r" t="t"/>
                <a:pathLst>
                  <a:path extrusionOk="0" h="480" w="605">
                    <a:moveTo>
                      <a:pt x="520" y="1"/>
                    </a:moveTo>
                    <a:lnTo>
                      <a:pt x="1" y="368"/>
                    </a:lnTo>
                    <a:lnTo>
                      <a:pt x="85" y="480"/>
                    </a:lnTo>
                    <a:lnTo>
                      <a:pt x="604" y="116"/>
                    </a:lnTo>
                    <a:lnTo>
                      <a:pt x="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6"/>
              <p:cNvSpPr/>
              <p:nvPr/>
            </p:nvSpPr>
            <p:spPr>
              <a:xfrm>
                <a:off x="5095061" y="1080825"/>
                <a:ext cx="28341" cy="28343"/>
              </a:xfrm>
              <a:custGeom>
                <a:rect b="b" l="l" r="r" t="t"/>
                <a:pathLst>
                  <a:path extrusionOk="0" h="547" w="547">
                    <a:moveTo>
                      <a:pt x="449" y="1"/>
                    </a:moveTo>
                    <a:lnTo>
                      <a:pt x="1" y="449"/>
                    </a:lnTo>
                    <a:lnTo>
                      <a:pt x="99" y="547"/>
                    </a:lnTo>
                    <a:lnTo>
                      <a:pt x="547" y="99"/>
                    </a:lnTo>
                    <a:lnTo>
                      <a:pt x="4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6"/>
              <p:cNvSpPr/>
              <p:nvPr/>
            </p:nvSpPr>
            <p:spPr>
              <a:xfrm>
                <a:off x="5152521" y="1116474"/>
                <a:ext cx="20518" cy="32695"/>
              </a:xfrm>
              <a:custGeom>
                <a:rect b="b" l="l" r="r" t="t"/>
                <a:pathLst>
                  <a:path extrusionOk="0" h="631" w="396">
                    <a:moveTo>
                      <a:pt x="267" y="1"/>
                    </a:moveTo>
                    <a:lnTo>
                      <a:pt x="1" y="577"/>
                    </a:lnTo>
                    <a:lnTo>
                      <a:pt x="129" y="631"/>
                    </a:lnTo>
                    <a:lnTo>
                      <a:pt x="395" y="58"/>
                    </a:lnTo>
                    <a:lnTo>
                      <a:pt x="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6"/>
              <p:cNvSpPr/>
              <p:nvPr/>
            </p:nvSpPr>
            <p:spPr>
              <a:xfrm>
                <a:off x="5186095" y="1127303"/>
                <a:ext cx="15233" cy="33576"/>
              </a:xfrm>
              <a:custGeom>
                <a:rect b="b" l="l" r="r" t="t"/>
                <a:pathLst>
                  <a:path extrusionOk="0" h="648" w="294">
                    <a:moveTo>
                      <a:pt x="155" y="1"/>
                    </a:moveTo>
                    <a:lnTo>
                      <a:pt x="0" y="607"/>
                    </a:lnTo>
                    <a:lnTo>
                      <a:pt x="125" y="648"/>
                    </a:lnTo>
                    <a:lnTo>
                      <a:pt x="294" y="31"/>
                    </a:lnTo>
                    <a:lnTo>
                      <a:pt x="1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6"/>
              <p:cNvSpPr/>
              <p:nvPr/>
            </p:nvSpPr>
            <p:spPr>
              <a:xfrm>
                <a:off x="5221017" y="1133262"/>
                <a:ext cx="9482" cy="33421"/>
              </a:xfrm>
              <a:custGeom>
                <a:rect b="b" l="l" r="r" t="t"/>
                <a:pathLst>
                  <a:path extrusionOk="0" h="645" w="183">
                    <a:moveTo>
                      <a:pt x="55" y="0"/>
                    </a:moveTo>
                    <a:lnTo>
                      <a:pt x="1" y="631"/>
                    </a:lnTo>
                    <a:lnTo>
                      <a:pt x="139" y="644"/>
                    </a:lnTo>
                    <a:lnTo>
                      <a:pt x="183" y="14"/>
                    </a:lnTo>
                    <a:lnTo>
                      <a:pt x="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6"/>
              <p:cNvSpPr/>
              <p:nvPr/>
            </p:nvSpPr>
            <p:spPr>
              <a:xfrm>
                <a:off x="5253711" y="1133262"/>
                <a:ext cx="10311" cy="33421"/>
              </a:xfrm>
              <a:custGeom>
                <a:rect b="b" l="l" r="r" t="t"/>
                <a:pathLst>
                  <a:path extrusionOk="0" h="645" w="199">
                    <a:moveTo>
                      <a:pt x="128" y="0"/>
                    </a:moveTo>
                    <a:lnTo>
                      <a:pt x="0" y="14"/>
                    </a:lnTo>
                    <a:lnTo>
                      <a:pt x="57" y="644"/>
                    </a:lnTo>
                    <a:lnTo>
                      <a:pt x="199" y="631"/>
                    </a:lnTo>
                    <a:lnTo>
                      <a:pt x="1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6"/>
              <p:cNvSpPr/>
              <p:nvPr/>
            </p:nvSpPr>
            <p:spPr>
              <a:xfrm>
                <a:off x="5282881" y="1127303"/>
                <a:ext cx="16114" cy="33576"/>
              </a:xfrm>
              <a:custGeom>
                <a:rect b="b" l="l" r="r" t="t"/>
                <a:pathLst>
                  <a:path extrusionOk="0" h="648" w="311">
                    <a:moveTo>
                      <a:pt x="142" y="1"/>
                    </a:moveTo>
                    <a:lnTo>
                      <a:pt x="0" y="44"/>
                    </a:lnTo>
                    <a:lnTo>
                      <a:pt x="169" y="648"/>
                    </a:lnTo>
                    <a:lnTo>
                      <a:pt x="310" y="621"/>
                    </a:lnTo>
                    <a:lnTo>
                      <a:pt x="1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6"/>
              <p:cNvSpPr/>
              <p:nvPr/>
            </p:nvSpPr>
            <p:spPr>
              <a:xfrm>
                <a:off x="5311171" y="1116474"/>
                <a:ext cx="20466" cy="32695"/>
              </a:xfrm>
              <a:custGeom>
                <a:rect b="b" l="l" r="r" t="t"/>
                <a:pathLst>
                  <a:path extrusionOk="0" h="631" w="395">
                    <a:moveTo>
                      <a:pt x="128" y="1"/>
                    </a:moveTo>
                    <a:lnTo>
                      <a:pt x="0" y="58"/>
                    </a:lnTo>
                    <a:lnTo>
                      <a:pt x="283" y="631"/>
                    </a:lnTo>
                    <a:lnTo>
                      <a:pt x="395" y="577"/>
                    </a:lnTo>
                    <a:lnTo>
                      <a:pt x="1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6"/>
              <p:cNvSpPr/>
              <p:nvPr/>
            </p:nvSpPr>
            <p:spPr>
              <a:xfrm>
                <a:off x="5338217" y="1101085"/>
                <a:ext cx="24715" cy="31504"/>
              </a:xfrm>
              <a:custGeom>
                <a:rect b="b" l="l" r="r" t="t"/>
                <a:pathLst>
                  <a:path extrusionOk="0" h="608" w="477">
                    <a:moveTo>
                      <a:pt x="112" y="1"/>
                    </a:moveTo>
                    <a:lnTo>
                      <a:pt x="1" y="85"/>
                    </a:lnTo>
                    <a:lnTo>
                      <a:pt x="365" y="608"/>
                    </a:lnTo>
                    <a:lnTo>
                      <a:pt x="476" y="523"/>
                    </a:lnTo>
                    <a:lnTo>
                      <a:pt x="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6"/>
              <p:cNvSpPr/>
              <p:nvPr/>
            </p:nvSpPr>
            <p:spPr>
              <a:xfrm>
                <a:off x="5361481" y="1081550"/>
                <a:ext cx="28341" cy="28343"/>
              </a:xfrm>
              <a:custGeom>
                <a:rect b="b" l="l" r="r" t="t"/>
                <a:pathLst>
                  <a:path extrusionOk="0" h="547" w="547">
                    <a:moveTo>
                      <a:pt x="98" y="0"/>
                    </a:moveTo>
                    <a:lnTo>
                      <a:pt x="0" y="98"/>
                    </a:lnTo>
                    <a:lnTo>
                      <a:pt x="449" y="546"/>
                    </a:lnTo>
                    <a:lnTo>
                      <a:pt x="546" y="449"/>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6"/>
              <p:cNvSpPr/>
              <p:nvPr/>
            </p:nvSpPr>
            <p:spPr>
              <a:xfrm>
                <a:off x="5396402" y="1032119"/>
                <a:ext cx="33575" cy="20311"/>
              </a:xfrm>
              <a:custGeom>
                <a:rect b="b" l="l" r="r" t="t"/>
                <a:pathLst>
                  <a:path extrusionOk="0" h="392" w="648">
                    <a:moveTo>
                      <a:pt x="58" y="0"/>
                    </a:moveTo>
                    <a:lnTo>
                      <a:pt x="0" y="125"/>
                    </a:lnTo>
                    <a:lnTo>
                      <a:pt x="577" y="391"/>
                    </a:lnTo>
                    <a:lnTo>
                      <a:pt x="648" y="266"/>
                    </a:lnTo>
                    <a:lnTo>
                      <a:pt x="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6"/>
              <p:cNvSpPr/>
              <p:nvPr/>
            </p:nvSpPr>
            <p:spPr>
              <a:xfrm>
                <a:off x="5407231" y="1003620"/>
                <a:ext cx="34300" cy="15441"/>
              </a:xfrm>
              <a:custGeom>
                <a:rect b="b" l="l" r="r" t="t"/>
                <a:pathLst>
                  <a:path extrusionOk="0" h="298" w="662">
                    <a:moveTo>
                      <a:pt x="44" y="1"/>
                    </a:moveTo>
                    <a:lnTo>
                      <a:pt x="1" y="142"/>
                    </a:lnTo>
                    <a:lnTo>
                      <a:pt x="621" y="297"/>
                    </a:lnTo>
                    <a:lnTo>
                      <a:pt x="661" y="169"/>
                    </a:lnTo>
                    <a:lnTo>
                      <a:pt x="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6"/>
              <p:cNvSpPr/>
              <p:nvPr/>
            </p:nvSpPr>
            <p:spPr>
              <a:xfrm>
                <a:off x="5413863" y="974449"/>
                <a:ext cx="32746" cy="9638"/>
              </a:xfrm>
              <a:custGeom>
                <a:rect b="b" l="l" r="r" t="t"/>
                <a:pathLst>
                  <a:path extrusionOk="0" h="186" w="632">
                    <a:moveTo>
                      <a:pt x="1" y="1"/>
                    </a:moveTo>
                    <a:lnTo>
                      <a:pt x="1" y="129"/>
                    </a:lnTo>
                    <a:lnTo>
                      <a:pt x="631" y="186"/>
                    </a:lnTo>
                    <a:lnTo>
                      <a:pt x="631" y="5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6"/>
              <p:cNvSpPr/>
              <p:nvPr/>
            </p:nvSpPr>
            <p:spPr>
              <a:xfrm>
                <a:off x="5413863" y="941805"/>
                <a:ext cx="33575" cy="9482"/>
              </a:xfrm>
              <a:custGeom>
                <a:rect b="b" l="l" r="r" t="t"/>
                <a:pathLst>
                  <a:path extrusionOk="0" h="183" w="648">
                    <a:moveTo>
                      <a:pt x="631" y="0"/>
                    </a:moveTo>
                    <a:lnTo>
                      <a:pt x="1" y="57"/>
                    </a:lnTo>
                    <a:lnTo>
                      <a:pt x="14" y="182"/>
                    </a:lnTo>
                    <a:lnTo>
                      <a:pt x="648" y="125"/>
                    </a:lnTo>
                    <a:lnTo>
                      <a:pt x="6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6"/>
              <p:cNvSpPr/>
              <p:nvPr/>
            </p:nvSpPr>
            <p:spPr>
              <a:xfrm>
                <a:off x="5408112" y="906156"/>
                <a:ext cx="33419" cy="15959"/>
              </a:xfrm>
              <a:custGeom>
                <a:rect b="b" l="l" r="r" t="t"/>
                <a:pathLst>
                  <a:path extrusionOk="0" h="308" w="645">
                    <a:moveTo>
                      <a:pt x="604" y="0"/>
                    </a:moveTo>
                    <a:lnTo>
                      <a:pt x="0" y="169"/>
                    </a:lnTo>
                    <a:lnTo>
                      <a:pt x="27" y="307"/>
                    </a:lnTo>
                    <a:lnTo>
                      <a:pt x="644" y="139"/>
                    </a:lnTo>
                    <a:lnTo>
                      <a:pt x="6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6"/>
              <p:cNvSpPr/>
              <p:nvPr/>
            </p:nvSpPr>
            <p:spPr>
              <a:xfrm>
                <a:off x="5397076" y="873306"/>
                <a:ext cx="32901" cy="20467"/>
              </a:xfrm>
              <a:custGeom>
                <a:rect b="b" l="l" r="r" t="t"/>
                <a:pathLst>
                  <a:path extrusionOk="0" h="395" w="635">
                    <a:moveTo>
                      <a:pt x="577" y="1"/>
                    </a:moveTo>
                    <a:lnTo>
                      <a:pt x="1" y="267"/>
                    </a:lnTo>
                    <a:lnTo>
                      <a:pt x="58" y="395"/>
                    </a:lnTo>
                    <a:lnTo>
                      <a:pt x="635" y="115"/>
                    </a:lnTo>
                    <a:lnTo>
                      <a:pt x="5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6"/>
              <p:cNvSpPr/>
              <p:nvPr/>
            </p:nvSpPr>
            <p:spPr>
              <a:xfrm>
                <a:off x="5381895" y="842061"/>
                <a:ext cx="31347" cy="24819"/>
              </a:xfrm>
              <a:custGeom>
                <a:rect b="b" l="l" r="r" t="t"/>
                <a:pathLst>
                  <a:path extrusionOk="0" h="479" w="605">
                    <a:moveTo>
                      <a:pt x="520" y="0"/>
                    </a:moveTo>
                    <a:lnTo>
                      <a:pt x="1" y="364"/>
                    </a:lnTo>
                    <a:lnTo>
                      <a:pt x="85" y="479"/>
                    </a:lnTo>
                    <a:lnTo>
                      <a:pt x="604" y="111"/>
                    </a:lnTo>
                    <a:lnTo>
                      <a:pt x="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6"/>
              <p:cNvSpPr/>
              <p:nvPr/>
            </p:nvSpPr>
            <p:spPr>
              <a:xfrm>
                <a:off x="5362154" y="815118"/>
                <a:ext cx="28549" cy="28395"/>
              </a:xfrm>
              <a:custGeom>
                <a:rect b="b" l="l" r="r" t="t"/>
                <a:pathLst>
                  <a:path extrusionOk="0" h="548" w="551">
                    <a:moveTo>
                      <a:pt x="449" y="1"/>
                    </a:moveTo>
                    <a:lnTo>
                      <a:pt x="1" y="449"/>
                    </a:lnTo>
                    <a:lnTo>
                      <a:pt x="98" y="547"/>
                    </a:lnTo>
                    <a:lnTo>
                      <a:pt x="550" y="99"/>
                    </a:lnTo>
                    <a:lnTo>
                      <a:pt x="4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6"/>
              <p:cNvSpPr/>
              <p:nvPr/>
            </p:nvSpPr>
            <p:spPr>
              <a:xfrm>
                <a:off x="5312725" y="775842"/>
                <a:ext cx="20311" cy="32695"/>
              </a:xfrm>
              <a:custGeom>
                <a:rect b="b" l="l" r="r" t="t"/>
                <a:pathLst>
                  <a:path extrusionOk="0" h="631" w="392">
                    <a:moveTo>
                      <a:pt x="267" y="0"/>
                    </a:moveTo>
                    <a:lnTo>
                      <a:pt x="1" y="577"/>
                    </a:lnTo>
                    <a:lnTo>
                      <a:pt x="125" y="631"/>
                    </a:lnTo>
                    <a:lnTo>
                      <a:pt x="392" y="58"/>
                    </a:lnTo>
                    <a:lnTo>
                      <a:pt x="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6"/>
              <p:cNvSpPr/>
              <p:nvPr/>
            </p:nvSpPr>
            <p:spPr>
              <a:xfrm>
                <a:off x="5284280" y="763406"/>
                <a:ext cx="15388" cy="34302"/>
              </a:xfrm>
              <a:custGeom>
                <a:rect b="b" l="l" r="r" t="t"/>
                <a:pathLst>
                  <a:path extrusionOk="0" h="662" w="297">
                    <a:moveTo>
                      <a:pt x="169" y="1"/>
                    </a:moveTo>
                    <a:lnTo>
                      <a:pt x="0" y="618"/>
                    </a:lnTo>
                    <a:lnTo>
                      <a:pt x="142" y="662"/>
                    </a:lnTo>
                    <a:lnTo>
                      <a:pt x="297" y="45"/>
                    </a:lnTo>
                    <a:lnTo>
                      <a:pt x="1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6"/>
              <p:cNvSpPr/>
              <p:nvPr/>
            </p:nvSpPr>
            <p:spPr>
              <a:xfrm>
                <a:off x="5221742" y="757655"/>
                <a:ext cx="10155" cy="33421"/>
              </a:xfrm>
              <a:custGeom>
                <a:rect b="b" l="l" r="r" t="t"/>
                <a:pathLst>
                  <a:path extrusionOk="0" h="645" w="196">
                    <a:moveTo>
                      <a:pt x="142" y="1"/>
                    </a:moveTo>
                    <a:lnTo>
                      <a:pt x="0" y="14"/>
                    </a:lnTo>
                    <a:lnTo>
                      <a:pt x="57" y="645"/>
                    </a:lnTo>
                    <a:lnTo>
                      <a:pt x="196" y="631"/>
                    </a:lnTo>
                    <a:lnTo>
                      <a:pt x="1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6"/>
              <p:cNvSpPr/>
              <p:nvPr/>
            </p:nvSpPr>
            <p:spPr>
              <a:xfrm>
                <a:off x="5186769" y="763406"/>
                <a:ext cx="15285" cy="33628"/>
              </a:xfrm>
              <a:custGeom>
                <a:rect b="b" l="l" r="r" t="t"/>
                <a:pathLst>
                  <a:path extrusionOk="0" h="649" w="295">
                    <a:moveTo>
                      <a:pt x="142" y="1"/>
                    </a:moveTo>
                    <a:lnTo>
                      <a:pt x="1" y="45"/>
                    </a:lnTo>
                    <a:lnTo>
                      <a:pt x="169" y="648"/>
                    </a:lnTo>
                    <a:lnTo>
                      <a:pt x="294" y="618"/>
                    </a:lnTo>
                    <a:lnTo>
                      <a:pt x="1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6"/>
              <p:cNvSpPr/>
              <p:nvPr/>
            </p:nvSpPr>
            <p:spPr>
              <a:xfrm>
                <a:off x="5153246" y="775116"/>
                <a:ext cx="20466" cy="32747"/>
              </a:xfrm>
              <a:custGeom>
                <a:rect b="b" l="l" r="r" t="t"/>
                <a:pathLst>
                  <a:path extrusionOk="0" h="632" w="395">
                    <a:moveTo>
                      <a:pt x="129" y="1"/>
                    </a:moveTo>
                    <a:lnTo>
                      <a:pt x="0" y="55"/>
                    </a:lnTo>
                    <a:lnTo>
                      <a:pt x="284" y="631"/>
                    </a:lnTo>
                    <a:lnTo>
                      <a:pt x="395" y="577"/>
                    </a:lnTo>
                    <a:lnTo>
                      <a:pt x="1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6"/>
              <p:cNvSpPr/>
              <p:nvPr/>
            </p:nvSpPr>
            <p:spPr>
              <a:xfrm>
                <a:off x="5122677" y="791904"/>
                <a:ext cx="24870" cy="31296"/>
              </a:xfrm>
              <a:custGeom>
                <a:rect b="b" l="l" r="r" t="t"/>
                <a:pathLst>
                  <a:path extrusionOk="0" h="604" w="480">
                    <a:moveTo>
                      <a:pt x="115" y="0"/>
                    </a:moveTo>
                    <a:lnTo>
                      <a:pt x="0" y="85"/>
                    </a:lnTo>
                    <a:lnTo>
                      <a:pt x="368" y="604"/>
                    </a:lnTo>
                    <a:lnTo>
                      <a:pt x="479" y="520"/>
                    </a:lnTo>
                    <a:lnTo>
                      <a:pt x="1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6"/>
              <p:cNvSpPr/>
              <p:nvPr/>
            </p:nvSpPr>
            <p:spPr>
              <a:xfrm>
                <a:off x="5095786" y="814444"/>
                <a:ext cx="28497" cy="28343"/>
              </a:xfrm>
              <a:custGeom>
                <a:rect b="b" l="l" r="r" t="t"/>
                <a:pathLst>
                  <a:path extrusionOk="0" h="547" w="550">
                    <a:moveTo>
                      <a:pt x="98" y="0"/>
                    </a:moveTo>
                    <a:lnTo>
                      <a:pt x="0" y="98"/>
                    </a:lnTo>
                    <a:lnTo>
                      <a:pt x="449" y="547"/>
                    </a:lnTo>
                    <a:lnTo>
                      <a:pt x="550" y="449"/>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66"/>
            <p:cNvSpPr/>
            <p:nvPr/>
          </p:nvSpPr>
          <p:spPr>
            <a:xfrm>
              <a:off x="5517281" y="782940"/>
              <a:ext cx="84403" cy="74924"/>
            </a:xfrm>
            <a:custGeom>
              <a:rect b="b" l="l" r="r" t="t"/>
              <a:pathLst>
                <a:path extrusionOk="0" h="1446" w="1629">
                  <a:moveTo>
                    <a:pt x="1161" y="1"/>
                  </a:moveTo>
                  <a:cubicBezTo>
                    <a:pt x="1116" y="1"/>
                    <a:pt x="1056" y="15"/>
                    <a:pt x="995" y="45"/>
                  </a:cubicBezTo>
                  <a:lnTo>
                    <a:pt x="196" y="396"/>
                  </a:lnTo>
                  <a:cubicBezTo>
                    <a:pt x="85" y="453"/>
                    <a:pt x="0" y="538"/>
                    <a:pt x="27" y="578"/>
                  </a:cubicBezTo>
                  <a:lnTo>
                    <a:pt x="392" y="1407"/>
                  </a:lnTo>
                  <a:cubicBezTo>
                    <a:pt x="406" y="1434"/>
                    <a:pt x="438" y="1446"/>
                    <a:pt x="479" y="1446"/>
                  </a:cubicBezTo>
                  <a:cubicBezTo>
                    <a:pt x="526" y="1446"/>
                    <a:pt x="585" y="1431"/>
                    <a:pt x="644" y="1407"/>
                  </a:cubicBezTo>
                  <a:lnTo>
                    <a:pt x="1447" y="1043"/>
                  </a:lnTo>
                  <a:cubicBezTo>
                    <a:pt x="1558" y="986"/>
                    <a:pt x="1629" y="915"/>
                    <a:pt x="1615" y="861"/>
                  </a:cubicBezTo>
                  <a:lnTo>
                    <a:pt x="1234" y="32"/>
                  </a:lnTo>
                  <a:cubicBezTo>
                    <a:pt x="1228" y="11"/>
                    <a:pt x="1201" y="1"/>
                    <a:pt x="1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6"/>
            <p:cNvSpPr/>
            <p:nvPr/>
          </p:nvSpPr>
          <p:spPr>
            <a:xfrm>
              <a:off x="5402879" y="606199"/>
              <a:ext cx="105697" cy="99899"/>
            </a:xfrm>
            <a:custGeom>
              <a:rect b="b" l="l" r="r" t="t"/>
              <a:pathLst>
                <a:path extrusionOk="0" h="1928" w="2040">
                  <a:moveTo>
                    <a:pt x="776" y="1"/>
                  </a:moveTo>
                  <a:cubicBezTo>
                    <a:pt x="710" y="1"/>
                    <a:pt x="631" y="51"/>
                    <a:pt x="577" y="129"/>
                  </a:cubicBezTo>
                  <a:lnTo>
                    <a:pt x="71" y="844"/>
                  </a:lnTo>
                  <a:cubicBezTo>
                    <a:pt x="0" y="941"/>
                    <a:pt x="0" y="1069"/>
                    <a:pt x="71" y="1110"/>
                  </a:cubicBezTo>
                  <a:lnTo>
                    <a:pt x="1211" y="1912"/>
                  </a:lnTo>
                  <a:cubicBezTo>
                    <a:pt x="1229" y="1923"/>
                    <a:pt x="1250" y="1928"/>
                    <a:pt x="1273" y="1928"/>
                  </a:cubicBezTo>
                  <a:cubicBezTo>
                    <a:pt x="1336" y="1928"/>
                    <a:pt x="1411" y="1887"/>
                    <a:pt x="1463" y="1815"/>
                  </a:cubicBezTo>
                  <a:lnTo>
                    <a:pt x="1956" y="1083"/>
                  </a:lnTo>
                  <a:cubicBezTo>
                    <a:pt x="2040" y="985"/>
                    <a:pt x="2040" y="857"/>
                    <a:pt x="1969" y="817"/>
                  </a:cubicBezTo>
                  <a:lnTo>
                    <a:pt x="830" y="14"/>
                  </a:lnTo>
                  <a:cubicBezTo>
                    <a:pt x="813" y="5"/>
                    <a:pt x="795" y="1"/>
                    <a:pt x="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66"/>
          <p:cNvSpPr txBox="1"/>
          <p:nvPr/>
        </p:nvSpPr>
        <p:spPr>
          <a:xfrm>
            <a:off x="5046825" y="2498125"/>
            <a:ext cx="3065100" cy="1130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accent1"/>
                </a:solidFill>
                <a:latin typeface="Montserrat Medium"/>
                <a:ea typeface="Montserrat Medium"/>
                <a:cs typeface="Montserrat Medium"/>
                <a:sym typeface="Montserrat Medium"/>
              </a:rPr>
              <a:t>Other positions</a:t>
            </a:r>
            <a:endParaRPr>
              <a:solidFill>
                <a:schemeClr val="accent1"/>
              </a:solidFill>
              <a:latin typeface="Montserrat Medium"/>
              <a:ea typeface="Montserrat Medium"/>
              <a:cs typeface="Montserrat Medium"/>
              <a:sym typeface="Montserrat Medium"/>
            </a:endParaRPr>
          </a:p>
        </p:txBody>
      </p:sp>
      <p:grpSp>
        <p:nvGrpSpPr>
          <p:cNvPr id="1604" name="Google Shape;1604;p66"/>
          <p:cNvGrpSpPr/>
          <p:nvPr/>
        </p:nvGrpSpPr>
        <p:grpSpPr>
          <a:xfrm>
            <a:off x="4505937" y="3490074"/>
            <a:ext cx="747269" cy="679425"/>
            <a:chOff x="4903626" y="2594069"/>
            <a:chExt cx="698056" cy="634680"/>
          </a:xfrm>
        </p:grpSpPr>
        <p:sp>
          <p:nvSpPr>
            <p:cNvPr id="1605" name="Google Shape;1605;p66"/>
            <p:cNvSpPr/>
            <p:nvPr/>
          </p:nvSpPr>
          <p:spPr>
            <a:xfrm>
              <a:off x="4903626" y="2594069"/>
              <a:ext cx="698056" cy="634680"/>
            </a:xfrm>
            <a:custGeom>
              <a:rect b="b" l="l" r="r" t="t"/>
              <a:pathLst>
                <a:path extrusionOk="0" h="5518" w="6069">
                  <a:moveTo>
                    <a:pt x="5341" y="1"/>
                  </a:moveTo>
                  <a:cubicBezTo>
                    <a:pt x="5192" y="1"/>
                    <a:pt x="5101" y="92"/>
                    <a:pt x="5101" y="92"/>
                  </a:cubicBezTo>
                  <a:lnTo>
                    <a:pt x="4130" y="1339"/>
                  </a:lnTo>
                  <a:cubicBezTo>
                    <a:pt x="4051" y="1122"/>
                    <a:pt x="3812" y="1102"/>
                    <a:pt x="3727" y="1102"/>
                  </a:cubicBezTo>
                  <a:cubicBezTo>
                    <a:pt x="3707" y="1102"/>
                    <a:pt x="3695" y="1103"/>
                    <a:pt x="3695" y="1103"/>
                  </a:cubicBezTo>
                  <a:cubicBezTo>
                    <a:pt x="3695" y="756"/>
                    <a:pt x="3325" y="735"/>
                    <a:pt x="3236" y="735"/>
                  </a:cubicBezTo>
                  <a:cubicBezTo>
                    <a:pt x="3224" y="735"/>
                    <a:pt x="3217" y="736"/>
                    <a:pt x="3217" y="736"/>
                  </a:cubicBezTo>
                  <a:cubicBezTo>
                    <a:pt x="3230" y="527"/>
                    <a:pt x="3163" y="358"/>
                    <a:pt x="2724" y="344"/>
                  </a:cubicBezTo>
                  <a:cubicBezTo>
                    <a:pt x="2723" y="344"/>
                    <a:pt x="2721" y="344"/>
                    <a:pt x="2719" y="344"/>
                  </a:cubicBezTo>
                  <a:cubicBezTo>
                    <a:pt x="2270" y="344"/>
                    <a:pt x="0" y="3756"/>
                    <a:pt x="0" y="3756"/>
                  </a:cubicBezTo>
                  <a:cubicBezTo>
                    <a:pt x="0" y="3756"/>
                    <a:pt x="2054" y="5518"/>
                    <a:pt x="2198" y="5518"/>
                  </a:cubicBezTo>
                  <a:cubicBezTo>
                    <a:pt x="2202" y="5518"/>
                    <a:pt x="2204" y="5516"/>
                    <a:pt x="2205" y="5513"/>
                  </a:cubicBezTo>
                  <a:cubicBezTo>
                    <a:pt x="2249" y="5415"/>
                    <a:pt x="2795" y="4825"/>
                    <a:pt x="2795" y="4825"/>
                  </a:cubicBezTo>
                  <a:cubicBezTo>
                    <a:pt x="4680" y="4360"/>
                    <a:pt x="4397" y="2549"/>
                    <a:pt x="4397" y="2549"/>
                  </a:cubicBezTo>
                  <a:cubicBezTo>
                    <a:pt x="5745" y="820"/>
                    <a:pt x="6069" y="513"/>
                    <a:pt x="5705" y="176"/>
                  </a:cubicBezTo>
                  <a:cubicBezTo>
                    <a:pt x="5565" y="41"/>
                    <a:pt x="5440" y="1"/>
                    <a:pt x="5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6"/>
            <p:cNvSpPr/>
            <p:nvPr/>
          </p:nvSpPr>
          <p:spPr>
            <a:xfrm>
              <a:off x="4903626" y="2733703"/>
              <a:ext cx="290886" cy="495046"/>
            </a:xfrm>
            <a:custGeom>
              <a:rect b="b" l="l" r="r" t="t"/>
              <a:pathLst>
                <a:path extrusionOk="0" h="4304" w="2529">
                  <a:moveTo>
                    <a:pt x="1828" y="0"/>
                  </a:moveTo>
                  <a:lnTo>
                    <a:pt x="1828" y="0"/>
                  </a:lnTo>
                  <a:cubicBezTo>
                    <a:pt x="1025" y="1012"/>
                    <a:pt x="0" y="2542"/>
                    <a:pt x="0" y="2542"/>
                  </a:cubicBezTo>
                  <a:cubicBezTo>
                    <a:pt x="0" y="2542"/>
                    <a:pt x="2054" y="4304"/>
                    <a:pt x="2198" y="4304"/>
                  </a:cubicBezTo>
                  <a:cubicBezTo>
                    <a:pt x="2202" y="4304"/>
                    <a:pt x="2204" y="4302"/>
                    <a:pt x="2205" y="4299"/>
                  </a:cubicBezTo>
                  <a:cubicBezTo>
                    <a:pt x="2236" y="4241"/>
                    <a:pt x="2387" y="4059"/>
                    <a:pt x="2529" y="3891"/>
                  </a:cubicBezTo>
                  <a:cubicBezTo>
                    <a:pt x="1828" y="3483"/>
                    <a:pt x="1335" y="2755"/>
                    <a:pt x="1292" y="1925"/>
                  </a:cubicBezTo>
                  <a:cubicBezTo>
                    <a:pt x="1265" y="1278"/>
                    <a:pt x="1477" y="590"/>
                    <a:pt x="1828"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6"/>
            <p:cNvSpPr/>
            <p:nvPr/>
          </p:nvSpPr>
          <p:spPr>
            <a:xfrm>
              <a:off x="4929620" y="2612587"/>
              <a:ext cx="634910" cy="596264"/>
            </a:xfrm>
            <a:custGeom>
              <a:rect b="b" l="l" r="r" t="t"/>
              <a:pathLst>
                <a:path extrusionOk="0" h="5184" w="5520">
                  <a:moveTo>
                    <a:pt x="2568" y="357"/>
                  </a:moveTo>
                  <a:cubicBezTo>
                    <a:pt x="2617" y="357"/>
                    <a:pt x="2666" y="372"/>
                    <a:pt x="2711" y="406"/>
                  </a:cubicBezTo>
                  <a:lnTo>
                    <a:pt x="2711" y="419"/>
                  </a:lnTo>
                  <a:cubicBezTo>
                    <a:pt x="2822" y="490"/>
                    <a:pt x="2836" y="645"/>
                    <a:pt x="2751" y="757"/>
                  </a:cubicBezTo>
                  <a:lnTo>
                    <a:pt x="2347" y="1262"/>
                  </a:lnTo>
                  <a:cubicBezTo>
                    <a:pt x="2297" y="1322"/>
                    <a:pt x="2222" y="1356"/>
                    <a:pt x="2149" y="1356"/>
                  </a:cubicBezTo>
                  <a:cubicBezTo>
                    <a:pt x="2099" y="1356"/>
                    <a:pt x="2049" y="1340"/>
                    <a:pt x="2010" y="1306"/>
                  </a:cubicBezTo>
                  <a:cubicBezTo>
                    <a:pt x="1895" y="1222"/>
                    <a:pt x="1882" y="1067"/>
                    <a:pt x="1966" y="969"/>
                  </a:cubicBezTo>
                  <a:lnTo>
                    <a:pt x="2374" y="450"/>
                  </a:lnTo>
                  <a:cubicBezTo>
                    <a:pt x="2424" y="391"/>
                    <a:pt x="2495" y="357"/>
                    <a:pt x="2568" y="357"/>
                  </a:cubicBezTo>
                  <a:close/>
                  <a:moveTo>
                    <a:pt x="3001" y="720"/>
                  </a:moveTo>
                  <a:cubicBezTo>
                    <a:pt x="3061" y="720"/>
                    <a:pt x="3120" y="738"/>
                    <a:pt x="3173" y="773"/>
                  </a:cubicBezTo>
                  <a:cubicBezTo>
                    <a:pt x="3287" y="871"/>
                    <a:pt x="3314" y="1040"/>
                    <a:pt x="3217" y="1165"/>
                  </a:cubicBezTo>
                  <a:lnTo>
                    <a:pt x="2724" y="1785"/>
                  </a:lnTo>
                  <a:cubicBezTo>
                    <a:pt x="2668" y="1849"/>
                    <a:pt x="2587" y="1886"/>
                    <a:pt x="2505" y="1886"/>
                  </a:cubicBezTo>
                  <a:cubicBezTo>
                    <a:pt x="2445" y="1886"/>
                    <a:pt x="2384" y="1866"/>
                    <a:pt x="2330" y="1825"/>
                  </a:cubicBezTo>
                  <a:cubicBezTo>
                    <a:pt x="2219" y="1728"/>
                    <a:pt x="2205" y="1559"/>
                    <a:pt x="2289" y="1448"/>
                  </a:cubicBezTo>
                  <a:lnTo>
                    <a:pt x="2782" y="827"/>
                  </a:lnTo>
                  <a:cubicBezTo>
                    <a:pt x="2838" y="755"/>
                    <a:pt x="2919" y="720"/>
                    <a:pt x="3001" y="720"/>
                  </a:cubicBezTo>
                  <a:close/>
                  <a:moveTo>
                    <a:pt x="3476" y="1097"/>
                  </a:moveTo>
                  <a:cubicBezTo>
                    <a:pt x="3537" y="1097"/>
                    <a:pt x="3598" y="1115"/>
                    <a:pt x="3651" y="1151"/>
                  </a:cubicBezTo>
                  <a:cubicBezTo>
                    <a:pt x="3763" y="1249"/>
                    <a:pt x="3793" y="1417"/>
                    <a:pt x="3695" y="1546"/>
                  </a:cubicBezTo>
                  <a:lnTo>
                    <a:pt x="3203" y="2162"/>
                  </a:lnTo>
                  <a:cubicBezTo>
                    <a:pt x="3190" y="2176"/>
                    <a:pt x="3173" y="2189"/>
                    <a:pt x="3146" y="2206"/>
                  </a:cubicBezTo>
                  <a:cubicBezTo>
                    <a:pt x="3054" y="2123"/>
                    <a:pt x="2950" y="2071"/>
                    <a:pt x="2862" y="2071"/>
                  </a:cubicBezTo>
                  <a:cubicBezTo>
                    <a:pt x="2843" y="2071"/>
                    <a:pt x="2826" y="2074"/>
                    <a:pt x="2809" y="2078"/>
                  </a:cubicBezTo>
                  <a:cubicBezTo>
                    <a:pt x="2782" y="2078"/>
                    <a:pt x="2751" y="2092"/>
                    <a:pt x="2738" y="2105"/>
                  </a:cubicBezTo>
                  <a:cubicBezTo>
                    <a:pt x="2697" y="2007"/>
                    <a:pt x="2711" y="1896"/>
                    <a:pt x="2768" y="1812"/>
                  </a:cubicBezTo>
                  <a:lnTo>
                    <a:pt x="3257" y="1195"/>
                  </a:lnTo>
                  <a:cubicBezTo>
                    <a:pt x="3315" y="1129"/>
                    <a:pt x="3395" y="1097"/>
                    <a:pt x="3476" y="1097"/>
                  </a:cubicBezTo>
                  <a:close/>
                  <a:moveTo>
                    <a:pt x="5088" y="46"/>
                  </a:moveTo>
                  <a:cubicBezTo>
                    <a:pt x="5147" y="46"/>
                    <a:pt x="5206" y="64"/>
                    <a:pt x="5253" y="99"/>
                  </a:cubicBezTo>
                  <a:lnTo>
                    <a:pt x="5337" y="153"/>
                  </a:lnTo>
                  <a:cubicBezTo>
                    <a:pt x="5448" y="251"/>
                    <a:pt x="5465" y="436"/>
                    <a:pt x="5364" y="548"/>
                  </a:cubicBezTo>
                  <a:lnTo>
                    <a:pt x="3904" y="2388"/>
                  </a:lnTo>
                  <a:lnTo>
                    <a:pt x="3904" y="2486"/>
                  </a:lnTo>
                  <a:cubicBezTo>
                    <a:pt x="3962" y="2766"/>
                    <a:pt x="3948" y="3005"/>
                    <a:pt x="3904" y="3218"/>
                  </a:cubicBezTo>
                  <a:cubicBezTo>
                    <a:pt x="3834" y="3076"/>
                    <a:pt x="3510" y="2543"/>
                    <a:pt x="3203" y="2247"/>
                  </a:cubicBezTo>
                  <a:lnTo>
                    <a:pt x="4875" y="153"/>
                  </a:lnTo>
                  <a:cubicBezTo>
                    <a:pt x="4924" y="81"/>
                    <a:pt x="5006" y="46"/>
                    <a:pt x="5088" y="46"/>
                  </a:cubicBezTo>
                  <a:close/>
                  <a:moveTo>
                    <a:pt x="1868" y="1040"/>
                  </a:moveTo>
                  <a:cubicBezTo>
                    <a:pt x="1855" y="1151"/>
                    <a:pt x="1882" y="1262"/>
                    <a:pt x="1979" y="1333"/>
                  </a:cubicBezTo>
                  <a:cubicBezTo>
                    <a:pt x="2029" y="1383"/>
                    <a:pt x="2094" y="1403"/>
                    <a:pt x="2159" y="1403"/>
                  </a:cubicBezTo>
                  <a:cubicBezTo>
                    <a:pt x="2204" y="1403"/>
                    <a:pt x="2249" y="1394"/>
                    <a:pt x="2289" y="1377"/>
                  </a:cubicBezTo>
                  <a:lnTo>
                    <a:pt x="2289" y="1377"/>
                  </a:lnTo>
                  <a:lnTo>
                    <a:pt x="2262" y="1404"/>
                  </a:lnTo>
                  <a:cubicBezTo>
                    <a:pt x="2148" y="1546"/>
                    <a:pt x="2178" y="1755"/>
                    <a:pt x="2303" y="1869"/>
                  </a:cubicBezTo>
                  <a:cubicBezTo>
                    <a:pt x="2361" y="1913"/>
                    <a:pt x="2431" y="1934"/>
                    <a:pt x="2501" y="1934"/>
                  </a:cubicBezTo>
                  <a:cubicBezTo>
                    <a:pt x="2565" y="1934"/>
                    <a:pt x="2629" y="1917"/>
                    <a:pt x="2684" y="1883"/>
                  </a:cubicBezTo>
                  <a:lnTo>
                    <a:pt x="2684" y="1883"/>
                  </a:lnTo>
                  <a:cubicBezTo>
                    <a:pt x="2654" y="1967"/>
                    <a:pt x="2654" y="2051"/>
                    <a:pt x="2697" y="2136"/>
                  </a:cubicBezTo>
                  <a:cubicBezTo>
                    <a:pt x="2667" y="2162"/>
                    <a:pt x="2654" y="2189"/>
                    <a:pt x="2640" y="2220"/>
                  </a:cubicBezTo>
                  <a:cubicBezTo>
                    <a:pt x="2569" y="2388"/>
                    <a:pt x="2600" y="2655"/>
                    <a:pt x="2667" y="2921"/>
                  </a:cubicBezTo>
                  <a:cubicBezTo>
                    <a:pt x="2628" y="2913"/>
                    <a:pt x="2564" y="2905"/>
                    <a:pt x="2483" y="2905"/>
                  </a:cubicBezTo>
                  <a:cubicBezTo>
                    <a:pt x="2423" y="2905"/>
                    <a:pt x="2353" y="2910"/>
                    <a:pt x="2276" y="2921"/>
                  </a:cubicBezTo>
                  <a:cubicBezTo>
                    <a:pt x="2276" y="2935"/>
                    <a:pt x="2289" y="2948"/>
                    <a:pt x="2289" y="2965"/>
                  </a:cubicBezTo>
                  <a:cubicBezTo>
                    <a:pt x="2355" y="2955"/>
                    <a:pt x="2414" y="2951"/>
                    <a:pt x="2465" y="2951"/>
                  </a:cubicBezTo>
                  <a:cubicBezTo>
                    <a:pt x="2568" y="2951"/>
                    <a:pt x="2640" y="2965"/>
                    <a:pt x="2667" y="2965"/>
                  </a:cubicBezTo>
                  <a:cubicBezTo>
                    <a:pt x="2738" y="3201"/>
                    <a:pt x="2836" y="3427"/>
                    <a:pt x="2893" y="3568"/>
                  </a:cubicBezTo>
                  <a:lnTo>
                    <a:pt x="2906" y="3568"/>
                  </a:lnTo>
                  <a:cubicBezTo>
                    <a:pt x="2906" y="3575"/>
                    <a:pt x="2910" y="3578"/>
                    <a:pt x="2915" y="3578"/>
                  </a:cubicBezTo>
                  <a:cubicBezTo>
                    <a:pt x="2921" y="3578"/>
                    <a:pt x="2928" y="3575"/>
                    <a:pt x="2937" y="3568"/>
                  </a:cubicBezTo>
                  <a:cubicBezTo>
                    <a:pt x="2937" y="3568"/>
                    <a:pt x="2950" y="3555"/>
                    <a:pt x="2937" y="3538"/>
                  </a:cubicBezTo>
                  <a:cubicBezTo>
                    <a:pt x="2866" y="3400"/>
                    <a:pt x="2782" y="3187"/>
                    <a:pt x="2724" y="2965"/>
                  </a:cubicBezTo>
                  <a:lnTo>
                    <a:pt x="2724" y="2948"/>
                  </a:lnTo>
                  <a:cubicBezTo>
                    <a:pt x="2724" y="2948"/>
                    <a:pt x="2724" y="2935"/>
                    <a:pt x="2711" y="2935"/>
                  </a:cubicBezTo>
                  <a:cubicBezTo>
                    <a:pt x="2640" y="2668"/>
                    <a:pt x="2613" y="2402"/>
                    <a:pt x="2684" y="2247"/>
                  </a:cubicBezTo>
                  <a:cubicBezTo>
                    <a:pt x="2697" y="2220"/>
                    <a:pt x="2711" y="2189"/>
                    <a:pt x="2724" y="2176"/>
                  </a:cubicBezTo>
                  <a:cubicBezTo>
                    <a:pt x="2738" y="2162"/>
                    <a:pt x="2751" y="2149"/>
                    <a:pt x="2768" y="2149"/>
                  </a:cubicBezTo>
                  <a:cubicBezTo>
                    <a:pt x="2782" y="2136"/>
                    <a:pt x="2795" y="2122"/>
                    <a:pt x="2809" y="2122"/>
                  </a:cubicBezTo>
                  <a:cubicBezTo>
                    <a:pt x="2827" y="2116"/>
                    <a:pt x="2845" y="2114"/>
                    <a:pt x="2863" y="2114"/>
                  </a:cubicBezTo>
                  <a:cubicBezTo>
                    <a:pt x="2943" y="2114"/>
                    <a:pt x="3025" y="2165"/>
                    <a:pt x="3119" y="2233"/>
                  </a:cubicBezTo>
                  <a:cubicBezTo>
                    <a:pt x="3119" y="2247"/>
                    <a:pt x="3132" y="2247"/>
                    <a:pt x="3146" y="2260"/>
                  </a:cubicBezTo>
                  <a:lnTo>
                    <a:pt x="3132" y="2260"/>
                  </a:lnTo>
                  <a:lnTo>
                    <a:pt x="3132" y="2274"/>
                  </a:lnTo>
                  <a:lnTo>
                    <a:pt x="3132" y="2291"/>
                  </a:lnTo>
                  <a:cubicBezTo>
                    <a:pt x="3139" y="2297"/>
                    <a:pt x="3146" y="2301"/>
                    <a:pt x="3153" y="2301"/>
                  </a:cubicBezTo>
                  <a:cubicBezTo>
                    <a:pt x="3159" y="2301"/>
                    <a:pt x="3166" y="2297"/>
                    <a:pt x="3173" y="2291"/>
                  </a:cubicBezTo>
                  <a:cubicBezTo>
                    <a:pt x="3510" y="2611"/>
                    <a:pt x="3877" y="3258"/>
                    <a:pt x="3891" y="3272"/>
                  </a:cubicBezTo>
                  <a:cubicBezTo>
                    <a:pt x="3665" y="4115"/>
                    <a:pt x="2782" y="4425"/>
                    <a:pt x="2458" y="4509"/>
                  </a:cubicBezTo>
                  <a:cubicBezTo>
                    <a:pt x="2262" y="4566"/>
                    <a:pt x="2010" y="5001"/>
                    <a:pt x="1952" y="5099"/>
                  </a:cubicBezTo>
                  <a:lnTo>
                    <a:pt x="54" y="3609"/>
                  </a:lnTo>
                  <a:cubicBezTo>
                    <a:pt x="476" y="2739"/>
                    <a:pt x="1504" y="1488"/>
                    <a:pt x="1868" y="1040"/>
                  </a:cubicBezTo>
                  <a:close/>
                  <a:moveTo>
                    <a:pt x="5086" y="0"/>
                  </a:moveTo>
                  <a:cubicBezTo>
                    <a:pt x="4991" y="0"/>
                    <a:pt x="4896" y="44"/>
                    <a:pt x="4831" y="126"/>
                  </a:cubicBezTo>
                  <a:lnTo>
                    <a:pt x="3793" y="1431"/>
                  </a:lnTo>
                  <a:cubicBezTo>
                    <a:pt x="3820" y="1320"/>
                    <a:pt x="3780" y="1195"/>
                    <a:pt x="3678" y="1124"/>
                  </a:cubicBezTo>
                  <a:cubicBezTo>
                    <a:pt x="3618" y="1071"/>
                    <a:pt x="3544" y="1046"/>
                    <a:pt x="3471" y="1046"/>
                  </a:cubicBezTo>
                  <a:cubicBezTo>
                    <a:pt x="3411" y="1046"/>
                    <a:pt x="3351" y="1063"/>
                    <a:pt x="3301" y="1094"/>
                  </a:cubicBezTo>
                  <a:cubicBezTo>
                    <a:pt x="3341" y="969"/>
                    <a:pt x="3314" y="827"/>
                    <a:pt x="3203" y="743"/>
                  </a:cubicBezTo>
                  <a:cubicBezTo>
                    <a:pt x="3138" y="696"/>
                    <a:pt x="3062" y="671"/>
                    <a:pt x="2987" y="671"/>
                  </a:cubicBezTo>
                  <a:cubicBezTo>
                    <a:pt x="2929" y="671"/>
                    <a:pt x="2872" y="685"/>
                    <a:pt x="2822" y="716"/>
                  </a:cubicBezTo>
                  <a:cubicBezTo>
                    <a:pt x="2879" y="605"/>
                    <a:pt x="2852" y="463"/>
                    <a:pt x="2738" y="379"/>
                  </a:cubicBezTo>
                  <a:cubicBezTo>
                    <a:pt x="2683" y="336"/>
                    <a:pt x="2617" y="315"/>
                    <a:pt x="2552" y="315"/>
                  </a:cubicBezTo>
                  <a:cubicBezTo>
                    <a:pt x="2469" y="315"/>
                    <a:pt x="2387" y="350"/>
                    <a:pt x="2330" y="419"/>
                  </a:cubicBezTo>
                  <a:lnTo>
                    <a:pt x="1993" y="841"/>
                  </a:lnTo>
                  <a:cubicBezTo>
                    <a:pt x="1993" y="841"/>
                    <a:pt x="1979" y="841"/>
                    <a:pt x="1979" y="858"/>
                  </a:cubicBezTo>
                  <a:cubicBezTo>
                    <a:pt x="1966" y="871"/>
                    <a:pt x="519" y="2527"/>
                    <a:pt x="14" y="3609"/>
                  </a:cubicBezTo>
                  <a:lnTo>
                    <a:pt x="0" y="3622"/>
                  </a:lnTo>
                  <a:lnTo>
                    <a:pt x="1939" y="5156"/>
                  </a:lnTo>
                  <a:lnTo>
                    <a:pt x="1966" y="5183"/>
                  </a:lnTo>
                  <a:lnTo>
                    <a:pt x="1979" y="5156"/>
                  </a:lnTo>
                  <a:cubicBezTo>
                    <a:pt x="1979" y="5139"/>
                    <a:pt x="2276" y="4607"/>
                    <a:pt x="2472" y="4549"/>
                  </a:cubicBezTo>
                  <a:cubicBezTo>
                    <a:pt x="2893" y="4438"/>
                    <a:pt x="4241" y="3959"/>
                    <a:pt x="3948" y="2486"/>
                  </a:cubicBezTo>
                  <a:lnTo>
                    <a:pt x="3962" y="2415"/>
                  </a:lnTo>
                  <a:lnTo>
                    <a:pt x="5408" y="575"/>
                  </a:lnTo>
                  <a:cubicBezTo>
                    <a:pt x="5519" y="436"/>
                    <a:pt x="5492" y="237"/>
                    <a:pt x="5364" y="126"/>
                  </a:cubicBezTo>
                  <a:lnTo>
                    <a:pt x="5280" y="69"/>
                  </a:lnTo>
                  <a:cubicBezTo>
                    <a:pt x="5222" y="22"/>
                    <a:pt x="5154" y="0"/>
                    <a:pt x="5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66"/>
          <p:cNvSpPr txBox="1"/>
          <p:nvPr/>
        </p:nvSpPr>
        <p:spPr>
          <a:xfrm>
            <a:off x="5046825" y="3565700"/>
            <a:ext cx="3065100" cy="1130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accent1"/>
                </a:solidFill>
                <a:latin typeface="Montserrat Medium"/>
                <a:ea typeface="Montserrat Medium"/>
                <a:cs typeface="Montserrat Medium"/>
                <a:sym typeface="Montserrat Medium"/>
              </a:rPr>
              <a:t>Wider range of years</a:t>
            </a:r>
            <a:endParaRPr>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67"/>
          <p:cNvSpPr txBox="1"/>
          <p:nvPr>
            <p:ph type="ctrTitle"/>
          </p:nvPr>
        </p:nvSpPr>
        <p:spPr>
          <a:xfrm>
            <a:off x="701000" y="938350"/>
            <a:ext cx="4284000" cy="7989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THANKS!</a:t>
            </a:r>
            <a:endParaRPr/>
          </a:p>
        </p:txBody>
      </p:sp>
      <p:grpSp>
        <p:nvGrpSpPr>
          <p:cNvPr id="1614" name="Google Shape;1614;p67"/>
          <p:cNvGrpSpPr/>
          <p:nvPr/>
        </p:nvGrpSpPr>
        <p:grpSpPr>
          <a:xfrm>
            <a:off x="827803" y="1998675"/>
            <a:ext cx="4030493" cy="799030"/>
            <a:chOff x="2556751" y="3668225"/>
            <a:chExt cx="4030493" cy="799030"/>
          </a:xfrm>
        </p:grpSpPr>
        <p:sp>
          <p:nvSpPr>
            <p:cNvPr id="1615" name="Google Shape;1615;p67"/>
            <p:cNvSpPr/>
            <p:nvPr/>
          </p:nvSpPr>
          <p:spPr>
            <a:xfrm>
              <a:off x="6024493" y="3852009"/>
              <a:ext cx="562751" cy="615245"/>
            </a:xfrm>
            <a:custGeom>
              <a:rect b="b" l="l" r="r" t="t"/>
              <a:pathLst>
                <a:path extrusionOk="0" h="3669" w="3356">
                  <a:moveTo>
                    <a:pt x="1" y="1"/>
                  </a:moveTo>
                  <a:lnTo>
                    <a:pt x="1" y="3669"/>
                  </a:lnTo>
                  <a:lnTo>
                    <a:pt x="3355" y="3669"/>
                  </a:lnTo>
                  <a:lnTo>
                    <a:pt x="2259" y="1801"/>
                  </a:lnTo>
                  <a:lnTo>
                    <a:pt x="3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7"/>
            <p:cNvSpPr/>
            <p:nvPr/>
          </p:nvSpPr>
          <p:spPr>
            <a:xfrm>
              <a:off x="6017115" y="4191238"/>
              <a:ext cx="198036" cy="276014"/>
            </a:xfrm>
            <a:custGeom>
              <a:rect b="b" l="l" r="r" t="t"/>
              <a:pathLst>
                <a:path extrusionOk="0" h="1646" w="1181">
                  <a:moveTo>
                    <a:pt x="1" y="0"/>
                  </a:moveTo>
                  <a:lnTo>
                    <a:pt x="45" y="1646"/>
                  </a:lnTo>
                  <a:lnTo>
                    <a:pt x="1181" y="634"/>
                  </a:lnTo>
                  <a:lnTo>
                    <a:pt x="1"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7"/>
            <p:cNvSpPr/>
            <p:nvPr/>
          </p:nvSpPr>
          <p:spPr>
            <a:xfrm>
              <a:off x="2556751" y="3852009"/>
              <a:ext cx="563254" cy="615245"/>
            </a:xfrm>
            <a:custGeom>
              <a:rect b="b" l="l" r="r" t="t"/>
              <a:pathLst>
                <a:path extrusionOk="0" h="3669" w="3359">
                  <a:moveTo>
                    <a:pt x="0" y="1"/>
                  </a:moveTo>
                  <a:lnTo>
                    <a:pt x="1096" y="1801"/>
                  </a:lnTo>
                  <a:lnTo>
                    <a:pt x="0" y="3669"/>
                  </a:lnTo>
                  <a:lnTo>
                    <a:pt x="3358" y="3669"/>
                  </a:lnTo>
                  <a:lnTo>
                    <a:pt x="3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7"/>
            <p:cNvSpPr/>
            <p:nvPr/>
          </p:nvSpPr>
          <p:spPr>
            <a:xfrm>
              <a:off x="2929348" y="4191238"/>
              <a:ext cx="198036" cy="276014"/>
            </a:xfrm>
            <a:custGeom>
              <a:rect b="b" l="l" r="r" t="t"/>
              <a:pathLst>
                <a:path extrusionOk="0" h="1646" w="1181">
                  <a:moveTo>
                    <a:pt x="1180" y="0"/>
                  </a:moveTo>
                  <a:lnTo>
                    <a:pt x="0" y="634"/>
                  </a:lnTo>
                  <a:lnTo>
                    <a:pt x="1136" y="1646"/>
                  </a:lnTo>
                  <a:lnTo>
                    <a:pt x="1180" y="0"/>
                  </a:lnTo>
                  <a:close/>
                </a:path>
              </a:pathLst>
            </a:custGeom>
            <a:solidFill>
              <a:srgbClr val="000000">
                <a:alpha val="46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7"/>
            <p:cNvSpPr/>
            <p:nvPr/>
          </p:nvSpPr>
          <p:spPr>
            <a:xfrm>
              <a:off x="2936056" y="3668225"/>
              <a:ext cx="3279080" cy="629499"/>
            </a:xfrm>
            <a:custGeom>
              <a:rect b="b" l="l" r="r" t="t"/>
              <a:pathLst>
                <a:path extrusionOk="0" h="3754" w="19555">
                  <a:moveTo>
                    <a:pt x="1" y="1"/>
                  </a:moveTo>
                  <a:lnTo>
                    <a:pt x="1" y="3753"/>
                  </a:lnTo>
                  <a:lnTo>
                    <a:pt x="19555" y="3753"/>
                  </a:lnTo>
                  <a:lnTo>
                    <a:pt x="195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67"/>
          <p:cNvSpPr txBox="1"/>
          <p:nvPr>
            <p:ph idx="2" type="subTitle"/>
          </p:nvPr>
        </p:nvSpPr>
        <p:spPr>
          <a:xfrm>
            <a:off x="1385150" y="2031988"/>
            <a:ext cx="2915700" cy="5589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rPr lang="en"/>
              <a:t>Q&amp;A time!</a:t>
            </a:r>
            <a:endParaRPr/>
          </a:p>
        </p:txBody>
      </p:sp>
      <p:grpSp>
        <p:nvGrpSpPr>
          <p:cNvPr id="1621" name="Google Shape;1621;p67"/>
          <p:cNvGrpSpPr/>
          <p:nvPr/>
        </p:nvGrpSpPr>
        <p:grpSpPr>
          <a:xfrm>
            <a:off x="565288" y="1145350"/>
            <a:ext cx="4545772" cy="384897"/>
            <a:chOff x="565288" y="602900"/>
            <a:chExt cx="4545772" cy="384897"/>
          </a:xfrm>
        </p:grpSpPr>
        <p:sp>
          <p:nvSpPr>
            <p:cNvPr id="1622" name="Google Shape;1622;p67"/>
            <p:cNvSpPr/>
            <p:nvPr/>
          </p:nvSpPr>
          <p:spPr>
            <a:xfrm>
              <a:off x="565288" y="602900"/>
              <a:ext cx="403915" cy="384897"/>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7"/>
            <p:cNvSpPr/>
            <p:nvPr/>
          </p:nvSpPr>
          <p:spPr>
            <a:xfrm>
              <a:off x="4707144" y="602900"/>
              <a:ext cx="403915" cy="384897"/>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67"/>
          <p:cNvGrpSpPr/>
          <p:nvPr/>
        </p:nvGrpSpPr>
        <p:grpSpPr>
          <a:xfrm>
            <a:off x="4774282" y="4411993"/>
            <a:ext cx="172172" cy="474848"/>
            <a:chOff x="4774282" y="4411993"/>
            <a:chExt cx="172172" cy="474848"/>
          </a:xfrm>
        </p:grpSpPr>
        <p:sp>
          <p:nvSpPr>
            <p:cNvPr id="1625" name="Google Shape;1625;p67"/>
            <p:cNvSpPr/>
            <p:nvPr/>
          </p:nvSpPr>
          <p:spPr>
            <a:xfrm>
              <a:off x="4789000" y="4411993"/>
              <a:ext cx="121220" cy="286770"/>
            </a:xfrm>
            <a:custGeom>
              <a:rect b="b" l="l" r="r" t="t"/>
              <a:pathLst>
                <a:path extrusionOk="0" h="13035" w="5510">
                  <a:moveTo>
                    <a:pt x="2909" y="0"/>
                  </a:moveTo>
                  <a:cubicBezTo>
                    <a:pt x="1877" y="1513"/>
                    <a:pt x="728" y="3520"/>
                    <a:pt x="422" y="5338"/>
                  </a:cubicBezTo>
                  <a:cubicBezTo>
                    <a:pt x="0" y="8363"/>
                    <a:pt x="117" y="12246"/>
                    <a:pt x="2909" y="12973"/>
                  </a:cubicBezTo>
                  <a:cubicBezTo>
                    <a:pt x="3073" y="13015"/>
                    <a:pt x="3221" y="13035"/>
                    <a:pt x="3353" y="13035"/>
                  </a:cubicBezTo>
                  <a:cubicBezTo>
                    <a:pt x="5509" y="13035"/>
                    <a:pt x="3520" y="7741"/>
                    <a:pt x="3520" y="7330"/>
                  </a:cubicBezTo>
                  <a:cubicBezTo>
                    <a:pt x="3520" y="7097"/>
                    <a:pt x="4000" y="5279"/>
                    <a:pt x="4422" y="3461"/>
                  </a:cubicBezTo>
                  <a:cubicBezTo>
                    <a:pt x="3331" y="2676"/>
                    <a:pt x="2909" y="1396"/>
                    <a:pt x="2909" y="0"/>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7"/>
            <p:cNvSpPr/>
            <p:nvPr/>
          </p:nvSpPr>
          <p:spPr>
            <a:xfrm>
              <a:off x="4779716" y="4491985"/>
              <a:ext cx="166738" cy="327976"/>
            </a:xfrm>
            <a:custGeom>
              <a:rect b="b" l="l" r="r" t="t"/>
              <a:pathLst>
                <a:path extrusionOk="0" h="14908" w="7579">
                  <a:moveTo>
                    <a:pt x="2357" y="0"/>
                  </a:moveTo>
                  <a:cubicBezTo>
                    <a:pt x="1993" y="553"/>
                    <a:pt x="1" y="5032"/>
                    <a:pt x="306" y="8130"/>
                  </a:cubicBezTo>
                  <a:cubicBezTo>
                    <a:pt x="597" y="11155"/>
                    <a:pt x="1760" y="14908"/>
                    <a:pt x="4669" y="14908"/>
                  </a:cubicBezTo>
                  <a:cubicBezTo>
                    <a:pt x="7578" y="14849"/>
                    <a:pt x="3942" y="9701"/>
                    <a:pt x="3811" y="9279"/>
                  </a:cubicBezTo>
                  <a:cubicBezTo>
                    <a:pt x="3695" y="8785"/>
                    <a:pt x="4000" y="974"/>
                    <a:pt x="4000" y="974"/>
                  </a:cubicBezTo>
                  <a:lnTo>
                    <a:pt x="2357" y="0"/>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7"/>
            <p:cNvSpPr/>
            <p:nvPr/>
          </p:nvSpPr>
          <p:spPr>
            <a:xfrm>
              <a:off x="4774282" y="4560119"/>
              <a:ext cx="166716" cy="326722"/>
            </a:xfrm>
            <a:custGeom>
              <a:rect b="b" l="l" r="r" t="t"/>
              <a:pathLst>
                <a:path extrusionOk="0" h="14851" w="7578">
                  <a:moveTo>
                    <a:pt x="2371" y="1"/>
                  </a:moveTo>
                  <a:cubicBezTo>
                    <a:pt x="2007" y="539"/>
                    <a:pt x="0" y="4960"/>
                    <a:pt x="306" y="8058"/>
                  </a:cubicBezTo>
                  <a:cubicBezTo>
                    <a:pt x="667" y="11118"/>
                    <a:pt x="1744" y="14851"/>
                    <a:pt x="4603" y="14851"/>
                  </a:cubicBezTo>
                  <a:cubicBezTo>
                    <a:pt x="4625" y="14851"/>
                    <a:pt x="4647" y="14851"/>
                    <a:pt x="4669" y="14850"/>
                  </a:cubicBezTo>
                  <a:cubicBezTo>
                    <a:pt x="7578" y="14850"/>
                    <a:pt x="3942" y="9687"/>
                    <a:pt x="3825" y="9207"/>
                  </a:cubicBezTo>
                  <a:cubicBezTo>
                    <a:pt x="3695" y="8785"/>
                    <a:pt x="4364" y="3084"/>
                    <a:pt x="4364" y="3084"/>
                  </a:cubicBezTo>
                  <a:lnTo>
                    <a:pt x="2371" y="1"/>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67"/>
          <p:cNvGrpSpPr/>
          <p:nvPr/>
        </p:nvGrpSpPr>
        <p:grpSpPr>
          <a:xfrm>
            <a:off x="4691519" y="548668"/>
            <a:ext cx="4052708" cy="4608846"/>
            <a:chOff x="4826444" y="505805"/>
            <a:chExt cx="4052708" cy="4608846"/>
          </a:xfrm>
        </p:grpSpPr>
        <p:sp>
          <p:nvSpPr>
            <p:cNvPr id="1629" name="Google Shape;1629;p67"/>
            <p:cNvSpPr/>
            <p:nvPr/>
          </p:nvSpPr>
          <p:spPr>
            <a:xfrm>
              <a:off x="8125938" y="3830929"/>
              <a:ext cx="753214" cy="1283722"/>
            </a:xfrm>
            <a:custGeom>
              <a:rect b="b" l="l" r="r" t="t"/>
              <a:pathLst>
                <a:path extrusionOk="0" h="58351" w="34237">
                  <a:moveTo>
                    <a:pt x="13031" y="0"/>
                  </a:moveTo>
                  <a:lnTo>
                    <a:pt x="116" y="11635"/>
                  </a:lnTo>
                  <a:cubicBezTo>
                    <a:pt x="0" y="11999"/>
                    <a:pt x="1571" y="17569"/>
                    <a:pt x="4189" y="24899"/>
                  </a:cubicBezTo>
                  <a:cubicBezTo>
                    <a:pt x="4611" y="26237"/>
                    <a:pt x="5149" y="27634"/>
                    <a:pt x="5701" y="29088"/>
                  </a:cubicBezTo>
                  <a:cubicBezTo>
                    <a:pt x="9643" y="39633"/>
                    <a:pt x="15213" y="52111"/>
                    <a:pt x="20914" y="58351"/>
                  </a:cubicBezTo>
                  <a:lnTo>
                    <a:pt x="34237" y="58351"/>
                  </a:lnTo>
                  <a:cubicBezTo>
                    <a:pt x="33277" y="53740"/>
                    <a:pt x="29088" y="33931"/>
                    <a:pt x="26659" y="20783"/>
                  </a:cubicBezTo>
                  <a:cubicBezTo>
                    <a:pt x="26426" y="19198"/>
                    <a:pt x="26121" y="17744"/>
                    <a:pt x="25932" y="16420"/>
                  </a:cubicBezTo>
                  <a:cubicBezTo>
                    <a:pt x="25452" y="13875"/>
                    <a:pt x="25147" y="11752"/>
                    <a:pt x="25030" y="10414"/>
                  </a:cubicBezTo>
                  <a:lnTo>
                    <a:pt x="13031" y="0"/>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7"/>
            <p:cNvSpPr/>
            <p:nvPr/>
          </p:nvSpPr>
          <p:spPr>
            <a:xfrm>
              <a:off x="7820688" y="3509355"/>
              <a:ext cx="891770" cy="965360"/>
            </a:xfrm>
            <a:custGeom>
              <a:rect b="b" l="l" r="r" t="t"/>
              <a:pathLst>
                <a:path extrusionOk="0" h="43880" w="40535">
                  <a:moveTo>
                    <a:pt x="22485" y="0"/>
                  </a:moveTo>
                  <a:cubicBezTo>
                    <a:pt x="11330" y="0"/>
                    <a:pt x="2065" y="7636"/>
                    <a:pt x="0" y="17700"/>
                  </a:cubicBezTo>
                  <a:cubicBezTo>
                    <a:pt x="3084" y="15344"/>
                    <a:pt x="5207" y="13337"/>
                    <a:pt x="5207" y="13337"/>
                  </a:cubicBezTo>
                  <a:cubicBezTo>
                    <a:pt x="5207" y="13337"/>
                    <a:pt x="9207" y="25758"/>
                    <a:pt x="11272" y="33030"/>
                  </a:cubicBezTo>
                  <a:cubicBezTo>
                    <a:pt x="12173" y="36302"/>
                    <a:pt x="14791" y="38789"/>
                    <a:pt x="18064" y="39516"/>
                  </a:cubicBezTo>
                  <a:cubicBezTo>
                    <a:pt x="18486" y="40854"/>
                    <a:pt x="19024" y="42251"/>
                    <a:pt x="19576" y="43705"/>
                  </a:cubicBezTo>
                  <a:cubicBezTo>
                    <a:pt x="20536" y="43821"/>
                    <a:pt x="21511" y="43880"/>
                    <a:pt x="22485" y="43880"/>
                  </a:cubicBezTo>
                  <a:cubicBezTo>
                    <a:pt x="29815" y="43880"/>
                    <a:pt x="36360" y="40549"/>
                    <a:pt x="40534" y="35400"/>
                  </a:cubicBezTo>
                  <a:lnTo>
                    <a:pt x="40243" y="8130"/>
                  </a:lnTo>
                  <a:cubicBezTo>
                    <a:pt x="36055" y="3156"/>
                    <a:pt x="29626" y="0"/>
                    <a:pt x="22485"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7"/>
            <p:cNvSpPr/>
            <p:nvPr/>
          </p:nvSpPr>
          <p:spPr>
            <a:xfrm>
              <a:off x="5767450" y="4121461"/>
              <a:ext cx="719950" cy="993190"/>
            </a:xfrm>
            <a:custGeom>
              <a:rect b="b" l="l" r="r" t="t"/>
              <a:pathLst>
                <a:path extrusionOk="0" h="45145" w="32725">
                  <a:moveTo>
                    <a:pt x="21220" y="0"/>
                  </a:moveTo>
                  <a:cubicBezTo>
                    <a:pt x="18123" y="6429"/>
                    <a:pt x="10182" y="10966"/>
                    <a:pt x="917" y="10966"/>
                  </a:cubicBezTo>
                  <a:lnTo>
                    <a:pt x="1" y="10966"/>
                  </a:lnTo>
                  <a:cubicBezTo>
                    <a:pt x="6676" y="23576"/>
                    <a:pt x="15941" y="40898"/>
                    <a:pt x="18181" y="45145"/>
                  </a:cubicBezTo>
                  <a:lnTo>
                    <a:pt x="30005" y="45145"/>
                  </a:lnTo>
                  <a:lnTo>
                    <a:pt x="32056" y="31575"/>
                  </a:lnTo>
                  <a:cubicBezTo>
                    <a:pt x="32056" y="31575"/>
                    <a:pt x="32725" y="20783"/>
                    <a:pt x="28303" y="11330"/>
                  </a:cubicBezTo>
                  <a:cubicBezTo>
                    <a:pt x="26543" y="7519"/>
                    <a:pt x="23824" y="3447"/>
                    <a:pt x="21220" y="0"/>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7"/>
            <p:cNvSpPr/>
            <p:nvPr/>
          </p:nvSpPr>
          <p:spPr>
            <a:xfrm>
              <a:off x="5703452" y="4065449"/>
              <a:ext cx="530860" cy="297286"/>
            </a:xfrm>
            <a:custGeom>
              <a:rect b="b" l="l" r="r" t="t"/>
              <a:pathLst>
                <a:path extrusionOk="0" h="13513" w="24130">
                  <a:moveTo>
                    <a:pt x="22122" y="1"/>
                  </a:moveTo>
                  <a:cubicBezTo>
                    <a:pt x="21642" y="612"/>
                    <a:pt x="21090" y="1150"/>
                    <a:pt x="20421" y="1630"/>
                  </a:cubicBezTo>
                  <a:cubicBezTo>
                    <a:pt x="16146" y="4854"/>
                    <a:pt x="9945" y="8490"/>
                    <a:pt x="3768" y="8490"/>
                  </a:cubicBezTo>
                  <a:cubicBezTo>
                    <a:pt x="2506" y="8490"/>
                    <a:pt x="1245" y="8338"/>
                    <a:pt x="1" y="8000"/>
                  </a:cubicBezTo>
                  <a:lnTo>
                    <a:pt x="1" y="8000"/>
                  </a:lnTo>
                  <a:cubicBezTo>
                    <a:pt x="859" y="9702"/>
                    <a:pt x="1877" y="11520"/>
                    <a:pt x="2910" y="13512"/>
                  </a:cubicBezTo>
                  <a:lnTo>
                    <a:pt x="3826" y="13512"/>
                  </a:lnTo>
                  <a:cubicBezTo>
                    <a:pt x="13091" y="13512"/>
                    <a:pt x="21032" y="8975"/>
                    <a:pt x="24129" y="2546"/>
                  </a:cubicBezTo>
                  <a:cubicBezTo>
                    <a:pt x="23460" y="1630"/>
                    <a:pt x="22791" y="786"/>
                    <a:pt x="22122"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7"/>
            <p:cNvSpPr/>
            <p:nvPr/>
          </p:nvSpPr>
          <p:spPr>
            <a:xfrm>
              <a:off x="5436922" y="2922945"/>
              <a:ext cx="3307524" cy="1462296"/>
            </a:xfrm>
            <a:custGeom>
              <a:rect b="b" l="l" r="r" t="t"/>
              <a:pathLst>
                <a:path extrusionOk="0" h="66468" w="150342">
                  <a:moveTo>
                    <a:pt x="127875" y="0"/>
                  </a:moveTo>
                  <a:cubicBezTo>
                    <a:pt x="109423" y="0"/>
                    <a:pt x="77026" y="23994"/>
                    <a:pt x="77026" y="23994"/>
                  </a:cubicBezTo>
                  <a:cubicBezTo>
                    <a:pt x="77026" y="23994"/>
                    <a:pt x="53095" y="14818"/>
                    <a:pt x="50476" y="14818"/>
                  </a:cubicBezTo>
                  <a:cubicBezTo>
                    <a:pt x="50394" y="14818"/>
                    <a:pt x="50333" y="14827"/>
                    <a:pt x="50294" y="14846"/>
                  </a:cubicBezTo>
                  <a:cubicBezTo>
                    <a:pt x="33072" y="7105"/>
                    <a:pt x="25096" y="5371"/>
                    <a:pt x="21154" y="5371"/>
                  </a:cubicBezTo>
                  <a:cubicBezTo>
                    <a:pt x="18674" y="5371"/>
                    <a:pt x="17790" y="6058"/>
                    <a:pt x="17206" y="6367"/>
                  </a:cubicBezTo>
                  <a:cubicBezTo>
                    <a:pt x="5513" y="12111"/>
                    <a:pt x="364" y="25085"/>
                    <a:pt x="175" y="36778"/>
                  </a:cubicBezTo>
                  <a:cubicBezTo>
                    <a:pt x="1" y="46784"/>
                    <a:pt x="3448" y="55874"/>
                    <a:pt x="9338" y="58899"/>
                  </a:cubicBezTo>
                  <a:cubicBezTo>
                    <a:pt x="10240" y="59379"/>
                    <a:pt x="11214" y="59685"/>
                    <a:pt x="12116" y="59932"/>
                  </a:cubicBezTo>
                  <a:cubicBezTo>
                    <a:pt x="13360" y="60270"/>
                    <a:pt x="14621" y="60422"/>
                    <a:pt x="15883" y="60422"/>
                  </a:cubicBezTo>
                  <a:cubicBezTo>
                    <a:pt x="22060" y="60422"/>
                    <a:pt x="28261" y="56786"/>
                    <a:pt x="32536" y="53562"/>
                  </a:cubicBezTo>
                  <a:cubicBezTo>
                    <a:pt x="33205" y="53082"/>
                    <a:pt x="33757" y="52544"/>
                    <a:pt x="34237" y="51933"/>
                  </a:cubicBezTo>
                  <a:cubicBezTo>
                    <a:pt x="36361" y="49199"/>
                    <a:pt x="36841" y="45446"/>
                    <a:pt x="35270" y="42174"/>
                  </a:cubicBezTo>
                  <a:lnTo>
                    <a:pt x="34237" y="39992"/>
                  </a:lnTo>
                  <a:lnTo>
                    <a:pt x="34237" y="39992"/>
                  </a:lnTo>
                  <a:cubicBezTo>
                    <a:pt x="34295" y="40050"/>
                    <a:pt x="34601" y="40298"/>
                    <a:pt x="35212" y="40719"/>
                  </a:cubicBezTo>
                  <a:cubicBezTo>
                    <a:pt x="39223" y="43441"/>
                    <a:pt x="54121" y="53291"/>
                    <a:pt x="61661" y="53291"/>
                  </a:cubicBezTo>
                  <a:cubicBezTo>
                    <a:pt x="61857" y="53291"/>
                    <a:pt x="62048" y="53285"/>
                    <a:pt x="62234" y="53271"/>
                  </a:cubicBezTo>
                  <a:cubicBezTo>
                    <a:pt x="70714" y="52602"/>
                    <a:pt x="74539" y="43148"/>
                    <a:pt x="74539" y="43148"/>
                  </a:cubicBezTo>
                  <a:cubicBezTo>
                    <a:pt x="74539" y="43148"/>
                    <a:pt x="78902" y="50420"/>
                    <a:pt x="88355" y="52602"/>
                  </a:cubicBezTo>
                  <a:cubicBezTo>
                    <a:pt x="89008" y="52754"/>
                    <a:pt x="89691" y="52825"/>
                    <a:pt x="90397" y="52825"/>
                  </a:cubicBezTo>
                  <a:cubicBezTo>
                    <a:pt x="96174" y="52825"/>
                    <a:pt x="103493" y="48088"/>
                    <a:pt x="108353" y="44355"/>
                  </a:cubicBezTo>
                  <a:cubicBezTo>
                    <a:pt x="111437" y="41999"/>
                    <a:pt x="113560" y="39992"/>
                    <a:pt x="113560" y="39992"/>
                  </a:cubicBezTo>
                  <a:cubicBezTo>
                    <a:pt x="113560" y="39992"/>
                    <a:pt x="117560" y="52413"/>
                    <a:pt x="119625" y="59685"/>
                  </a:cubicBezTo>
                  <a:cubicBezTo>
                    <a:pt x="120526" y="62957"/>
                    <a:pt x="123144" y="65444"/>
                    <a:pt x="126417" y="66171"/>
                  </a:cubicBezTo>
                  <a:cubicBezTo>
                    <a:pt x="126839" y="66288"/>
                    <a:pt x="127319" y="66361"/>
                    <a:pt x="127798" y="66419"/>
                  </a:cubicBezTo>
                  <a:cubicBezTo>
                    <a:pt x="128309" y="66451"/>
                    <a:pt x="128812" y="66467"/>
                    <a:pt x="129307" y="66467"/>
                  </a:cubicBezTo>
                  <a:cubicBezTo>
                    <a:pt x="137815" y="66467"/>
                    <a:pt x="144070" y="61801"/>
                    <a:pt x="147505" y="58419"/>
                  </a:cubicBezTo>
                  <a:cubicBezTo>
                    <a:pt x="147738" y="58230"/>
                    <a:pt x="147927" y="57998"/>
                    <a:pt x="148160" y="57692"/>
                  </a:cubicBezTo>
                  <a:cubicBezTo>
                    <a:pt x="149614" y="55932"/>
                    <a:pt x="150342" y="53693"/>
                    <a:pt x="150225" y="51380"/>
                  </a:cubicBezTo>
                  <a:cubicBezTo>
                    <a:pt x="150109" y="47686"/>
                    <a:pt x="149614" y="41563"/>
                    <a:pt x="148596" y="34785"/>
                  </a:cubicBezTo>
                  <a:cubicBezTo>
                    <a:pt x="146895" y="23688"/>
                    <a:pt x="143622" y="10730"/>
                    <a:pt x="137136" y="3516"/>
                  </a:cubicBezTo>
                  <a:cubicBezTo>
                    <a:pt x="134922" y="1030"/>
                    <a:pt x="131698" y="0"/>
                    <a:pt x="127875"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7"/>
            <p:cNvSpPr/>
            <p:nvPr/>
          </p:nvSpPr>
          <p:spPr>
            <a:xfrm>
              <a:off x="4832824" y="2692165"/>
              <a:ext cx="1230614" cy="1810930"/>
            </a:xfrm>
            <a:custGeom>
              <a:rect b="b" l="l" r="r" t="t"/>
              <a:pathLst>
                <a:path extrusionOk="0" h="82315" w="55937">
                  <a:moveTo>
                    <a:pt x="43211" y="0"/>
                  </a:moveTo>
                  <a:lnTo>
                    <a:pt x="34121" y="6312"/>
                  </a:lnTo>
                  <a:cubicBezTo>
                    <a:pt x="33641" y="7825"/>
                    <a:pt x="28434" y="22427"/>
                    <a:pt x="28187" y="24361"/>
                  </a:cubicBezTo>
                  <a:cubicBezTo>
                    <a:pt x="27940" y="26237"/>
                    <a:pt x="10007" y="62845"/>
                    <a:pt x="8975" y="70727"/>
                  </a:cubicBezTo>
                  <a:cubicBezTo>
                    <a:pt x="8975" y="70727"/>
                    <a:pt x="4248" y="71571"/>
                    <a:pt x="2372" y="73942"/>
                  </a:cubicBezTo>
                  <a:cubicBezTo>
                    <a:pt x="495" y="76298"/>
                    <a:pt x="1" y="81025"/>
                    <a:pt x="3521" y="82174"/>
                  </a:cubicBezTo>
                  <a:cubicBezTo>
                    <a:pt x="3804" y="82270"/>
                    <a:pt x="4049" y="82315"/>
                    <a:pt x="4259" y="82315"/>
                  </a:cubicBezTo>
                  <a:cubicBezTo>
                    <a:pt x="6702" y="82315"/>
                    <a:pt x="4495" y="76298"/>
                    <a:pt x="4495" y="76298"/>
                  </a:cubicBezTo>
                  <a:lnTo>
                    <a:pt x="15708" y="71818"/>
                  </a:lnTo>
                  <a:lnTo>
                    <a:pt x="19824" y="74727"/>
                  </a:lnTo>
                  <a:cubicBezTo>
                    <a:pt x="19824" y="74727"/>
                    <a:pt x="25584" y="67761"/>
                    <a:pt x="26907" y="66117"/>
                  </a:cubicBezTo>
                  <a:cubicBezTo>
                    <a:pt x="28187" y="64488"/>
                    <a:pt x="46614" y="39574"/>
                    <a:pt x="47341" y="37218"/>
                  </a:cubicBezTo>
                  <a:cubicBezTo>
                    <a:pt x="48069" y="34847"/>
                    <a:pt x="55937" y="10675"/>
                    <a:pt x="55937" y="10675"/>
                  </a:cubicBezTo>
                  <a:lnTo>
                    <a:pt x="43211" y="0"/>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7"/>
            <p:cNvSpPr/>
            <p:nvPr/>
          </p:nvSpPr>
          <p:spPr>
            <a:xfrm>
              <a:off x="5351496" y="1560419"/>
              <a:ext cx="881210" cy="1435720"/>
            </a:xfrm>
            <a:custGeom>
              <a:rect b="b" l="l" r="r" t="t"/>
              <a:pathLst>
                <a:path extrusionOk="0" h="65260" w="40055">
                  <a:moveTo>
                    <a:pt x="24667" y="1"/>
                  </a:moveTo>
                  <a:cubicBezTo>
                    <a:pt x="23518" y="961"/>
                    <a:pt x="18791" y="6240"/>
                    <a:pt x="18791" y="6240"/>
                  </a:cubicBezTo>
                  <a:cubicBezTo>
                    <a:pt x="1" y="27998"/>
                    <a:pt x="10909" y="45451"/>
                    <a:pt x="10909" y="45451"/>
                  </a:cubicBezTo>
                  <a:lnTo>
                    <a:pt x="9091" y="61391"/>
                  </a:lnTo>
                  <a:cubicBezTo>
                    <a:pt x="10256" y="61250"/>
                    <a:pt x="11444" y="61187"/>
                    <a:pt x="12635" y="61187"/>
                  </a:cubicBezTo>
                  <a:cubicBezTo>
                    <a:pt x="22217" y="61187"/>
                    <a:pt x="31997" y="65260"/>
                    <a:pt x="31997" y="65260"/>
                  </a:cubicBezTo>
                  <a:lnTo>
                    <a:pt x="37219" y="49567"/>
                  </a:lnTo>
                  <a:lnTo>
                    <a:pt x="40055" y="10487"/>
                  </a:lnTo>
                  <a:lnTo>
                    <a:pt x="24667" y="1"/>
                  </a:ln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7"/>
            <p:cNvSpPr/>
            <p:nvPr/>
          </p:nvSpPr>
          <p:spPr>
            <a:xfrm>
              <a:off x="5854174" y="2068223"/>
              <a:ext cx="823922" cy="1117336"/>
            </a:xfrm>
            <a:custGeom>
              <a:rect b="b" l="l" r="r" t="t"/>
              <a:pathLst>
                <a:path extrusionOk="0" h="50788" w="37451">
                  <a:moveTo>
                    <a:pt x="0" y="0"/>
                  </a:moveTo>
                  <a:cubicBezTo>
                    <a:pt x="58" y="189"/>
                    <a:pt x="364" y="2851"/>
                    <a:pt x="786" y="6909"/>
                  </a:cubicBezTo>
                  <a:cubicBezTo>
                    <a:pt x="1455" y="13817"/>
                    <a:pt x="2545" y="24783"/>
                    <a:pt x="3520" y="34004"/>
                  </a:cubicBezTo>
                  <a:cubicBezTo>
                    <a:pt x="3753" y="36302"/>
                    <a:pt x="4000" y="38484"/>
                    <a:pt x="4247" y="40491"/>
                  </a:cubicBezTo>
                  <a:cubicBezTo>
                    <a:pt x="4843" y="45814"/>
                    <a:pt x="5396" y="49755"/>
                    <a:pt x="5701" y="50788"/>
                  </a:cubicBezTo>
                  <a:cubicBezTo>
                    <a:pt x="6792" y="47399"/>
                    <a:pt x="7825" y="44185"/>
                    <a:pt x="8552" y="41945"/>
                  </a:cubicBezTo>
                  <a:cubicBezTo>
                    <a:pt x="8974" y="42120"/>
                    <a:pt x="9148" y="42178"/>
                    <a:pt x="9148" y="42178"/>
                  </a:cubicBezTo>
                  <a:lnTo>
                    <a:pt x="14370" y="26485"/>
                  </a:lnTo>
                  <a:lnTo>
                    <a:pt x="14370" y="26427"/>
                  </a:lnTo>
                  <a:cubicBezTo>
                    <a:pt x="22965" y="33335"/>
                    <a:pt x="27270" y="43400"/>
                    <a:pt x="29146" y="49275"/>
                  </a:cubicBezTo>
                  <a:cubicBezTo>
                    <a:pt x="33873" y="48912"/>
                    <a:pt x="37451" y="48664"/>
                    <a:pt x="37451" y="48664"/>
                  </a:cubicBezTo>
                  <a:lnTo>
                    <a:pt x="19329" y="14006"/>
                  </a:lnTo>
                  <a:lnTo>
                    <a:pt x="15460" y="11214"/>
                  </a:lnTo>
                  <a:lnTo>
                    <a:pt x="0"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7"/>
            <p:cNvSpPr/>
            <p:nvPr/>
          </p:nvSpPr>
          <p:spPr>
            <a:xfrm>
              <a:off x="5776734" y="1151219"/>
              <a:ext cx="2379938" cy="2391224"/>
            </a:xfrm>
            <a:custGeom>
              <a:rect b="b" l="l" r="r" t="t"/>
              <a:pathLst>
                <a:path extrusionOk="0" h="108692" w="108179">
                  <a:moveTo>
                    <a:pt x="58971" y="0"/>
                  </a:moveTo>
                  <a:cubicBezTo>
                    <a:pt x="38565" y="0"/>
                    <a:pt x="16404" y="5677"/>
                    <a:pt x="2546" y="21684"/>
                  </a:cubicBezTo>
                  <a:cubicBezTo>
                    <a:pt x="1" y="24651"/>
                    <a:pt x="670" y="34963"/>
                    <a:pt x="1760" y="40111"/>
                  </a:cubicBezTo>
                  <a:cubicBezTo>
                    <a:pt x="2909" y="45318"/>
                    <a:pt x="6793" y="59499"/>
                    <a:pt x="17337" y="67687"/>
                  </a:cubicBezTo>
                  <a:cubicBezTo>
                    <a:pt x="27881" y="75861"/>
                    <a:pt x="32186" y="88776"/>
                    <a:pt x="33393" y="93619"/>
                  </a:cubicBezTo>
                  <a:cubicBezTo>
                    <a:pt x="34673" y="98535"/>
                    <a:pt x="43036" y="102171"/>
                    <a:pt x="45887" y="103552"/>
                  </a:cubicBezTo>
                  <a:cubicBezTo>
                    <a:pt x="47288" y="104257"/>
                    <a:pt x="56231" y="108691"/>
                    <a:pt x="66494" y="108691"/>
                  </a:cubicBezTo>
                  <a:cubicBezTo>
                    <a:pt x="76577" y="108691"/>
                    <a:pt x="87935" y="104411"/>
                    <a:pt x="94667" y="88107"/>
                  </a:cubicBezTo>
                  <a:cubicBezTo>
                    <a:pt x="94667" y="87190"/>
                    <a:pt x="88180" y="34599"/>
                    <a:pt x="88180" y="34599"/>
                  </a:cubicBezTo>
                  <a:cubicBezTo>
                    <a:pt x="88180" y="34599"/>
                    <a:pt x="108178" y="8653"/>
                    <a:pt x="83759" y="2835"/>
                  </a:cubicBezTo>
                  <a:cubicBezTo>
                    <a:pt x="76379" y="1073"/>
                    <a:pt x="67841" y="0"/>
                    <a:pt x="58971"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7"/>
            <p:cNvSpPr/>
            <p:nvPr/>
          </p:nvSpPr>
          <p:spPr>
            <a:xfrm>
              <a:off x="6159424" y="1431169"/>
              <a:ext cx="841214" cy="1302906"/>
            </a:xfrm>
            <a:custGeom>
              <a:rect b="b" l="l" r="r" t="t"/>
              <a:pathLst>
                <a:path extrusionOk="0" h="59223" w="38237">
                  <a:moveTo>
                    <a:pt x="18180" y="0"/>
                  </a:moveTo>
                  <a:lnTo>
                    <a:pt x="1513" y="6356"/>
                  </a:lnTo>
                  <a:cubicBezTo>
                    <a:pt x="1396" y="6836"/>
                    <a:pt x="0" y="13322"/>
                    <a:pt x="611" y="17686"/>
                  </a:cubicBezTo>
                  <a:cubicBezTo>
                    <a:pt x="1222" y="22049"/>
                    <a:pt x="1513" y="26412"/>
                    <a:pt x="3767" y="32419"/>
                  </a:cubicBezTo>
                  <a:cubicBezTo>
                    <a:pt x="6007" y="38469"/>
                    <a:pt x="6603" y="38716"/>
                    <a:pt x="7214" y="40723"/>
                  </a:cubicBezTo>
                  <a:cubicBezTo>
                    <a:pt x="7825" y="42716"/>
                    <a:pt x="9817" y="47806"/>
                    <a:pt x="11941" y="52169"/>
                  </a:cubicBezTo>
                  <a:cubicBezTo>
                    <a:pt x="13878" y="56150"/>
                    <a:pt x="15912" y="59223"/>
                    <a:pt x="18739" y="59223"/>
                  </a:cubicBezTo>
                  <a:cubicBezTo>
                    <a:pt x="19011" y="59223"/>
                    <a:pt x="19289" y="59195"/>
                    <a:pt x="19576" y="59136"/>
                  </a:cubicBezTo>
                  <a:cubicBezTo>
                    <a:pt x="22907" y="58409"/>
                    <a:pt x="29873" y="53449"/>
                    <a:pt x="30484" y="47326"/>
                  </a:cubicBezTo>
                  <a:cubicBezTo>
                    <a:pt x="31037" y="41203"/>
                    <a:pt x="33873" y="29379"/>
                    <a:pt x="34964" y="26659"/>
                  </a:cubicBezTo>
                  <a:cubicBezTo>
                    <a:pt x="35996" y="23925"/>
                    <a:pt x="38236" y="12479"/>
                    <a:pt x="35764" y="8959"/>
                  </a:cubicBezTo>
                  <a:cubicBezTo>
                    <a:pt x="33277" y="5381"/>
                    <a:pt x="18180" y="0"/>
                    <a:pt x="18180"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7"/>
            <p:cNvSpPr/>
            <p:nvPr/>
          </p:nvSpPr>
          <p:spPr>
            <a:xfrm>
              <a:off x="6204854" y="1467007"/>
              <a:ext cx="646668" cy="100166"/>
            </a:xfrm>
            <a:custGeom>
              <a:rect b="b" l="l" r="r" t="t"/>
              <a:pathLst>
                <a:path extrusionOk="0" h="4553" w="29394">
                  <a:moveTo>
                    <a:pt x="28419" y="0"/>
                  </a:moveTo>
                  <a:lnTo>
                    <a:pt x="21453" y="422"/>
                  </a:lnTo>
                  <a:cubicBezTo>
                    <a:pt x="23940" y="1454"/>
                    <a:pt x="26965" y="2792"/>
                    <a:pt x="29394" y="4116"/>
                  </a:cubicBezTo>
                  <a:cubicBezTo>
                    <a:pt x="28841" y="1818"/>
                    <a:pt x="28419" y="0"/>
                    <a:pt x="28419" y="0"/>
                  </a:cubicBezTo>
                  <a:close/>
                  <a:moveTo>
                    <a:pt x="8785" y="1149"/>
                  </a:moveTo>
                  <a:lnTo>
                    <a:pt x="422" y="1643"/>
                  </a:lnTo>
                  <a:cubicBezTo>
                    <a:pt x="364" y="1934"/>
                    <a:pt x="248" y="3025"/>
                    <a:pt x="0" y="4552"/>
                  </a:cubicBezTo>
                  <a:lnTo>
                    <a:pt x="8785" y="1149"/>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7"/>
            <p:cNvSpPr/>
            <p:nvPr/>
          </p:nvSpPr>
          <p:spPr>
            <a:xfrm>
              <a:off x="6188860" y="1476269"/>
              <a:ext cx="698500" cy="1046650"/>
            </a:xfrm>
            <a:custGeom>
              <a:rect b="b" l="l" r="r" t="t"/>
              <a:pathLst>
                <a:path extrusionOk="0" h="47575" w="31750">
                  <a:moveTo>
                    <a:pt x="22180" y="1"/>
                  </a:moveTo>
                  <a:lnTo>
                    <a:pt x="9512" y="728"/>
                  </a:lnTo>
                  <a:lnTo>
                    <a:pt x="727" y="4131"/>
                  </a:lnTo>
                  <a:cubicBezTo>
                    <a:pt x="422" y="6735"/>
                    <a:pt x="0" y="10603"/>
                    <a:pt x="0" y="13512"/>
                  </a:cubicBezTo>
                  <a:cubicBezTo>
                    <a:pt x="0" y="18123"/>
                    <a:pt x="1265" y="20857"/>
                    <a:pt x="2356" y="24609"/>
                  </a:cubicBezTo>
                  <a:cubicBezTo>
                    <a:pt x="3389" y="28362"/>
                    <a:pt x="6603" y="41393"/>
                    <a:pt x="9090" y="43400"/>
                  </a:cubicBezTo>
                  <a:cubicBezTo>
                    <a:pt x="11155" y="45029"/>
                    <a:pt x="13337" y="47574"/>
                    <a:pt x="15940" y="47574"/>
                  </a:cubicBezTo>
                  <a:cubicBezTo>
                    <a:pt x="16478" y="47574"/>
                    <a:pt x="17031" y="47458"/>
                    <a:pt x="17569" y="47269"/>
                  </a:cubicBezTo>
                  <a:cubicBezTo>
                    <a:pt x="20973" y="46003"/>
                    <a:pt x="27023" y="41815"/>
                    <a:pt x="27154" y="37582"/>
                  </a:cubicBezTo>
                  <a:cubicBezTo>
                    <a:pt x="27270" y="33336"/>
                    <a:pt x="27023" y="28245"/>
                    <a:pt x="29146" y="24129"/>
                  </a:cubicBezTo>
                  <a:cubicBezTo>
                    <a:pt x="31270" y="19999"/>
                    <a:pt x="31750" y="15039"/>
                    <a:pt x="31750" y="12305"/>
                  </a:cubicBezTo>
                  <a:cubicBezTo>
                    <a:pt x="31750" y="10792"/>
                    <a:pt x="30848" y="6793"/>
                    <a:pt x="30121" y="3695"/>
                  </a:cubicBezTo>
                  <a:cubicBezTo>
                    <a:pt x="27692" y="2371"/>
                    <a:pt x="24667" y="1033"/>
                    <a:pt x="22180"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7"/>
            <p:cNvSpPr/>
            <p:nvPr/>
          </p:nvSpPr>
          <p:spPr>
            <a:xfrm>
              <a:off x="6572804" y="1952393"/>
              <a:ext cx="1286626" cy="1590050"/>
            </a:xfrm>
            <a:custGeom>
              <a:rect b="b" l="l" r="r" t="t"/>
              <a:pathLst>
                <a:path extrusionOk="0" h="72275" w="58483">
                  <a:moveTo>
                    <a:pt x="31387" y="0"/>
                  </a:moveTo>
                  <a:cubicBezTo>
                    <a:pt x="31387" y="1"/>
                    <a:pt x="48170" y="26485"/>
                    <a:pt x="31387" y="49813"/>
                  </a:cubicBezTo>
                  <a:cubicBezTo>
                    <a:pt x="24387" y="59565"/>
                    <a:pt x="15956" y="62434"/>
                    <a:pt x="8511" y="62434"/>
                  </a:cubicBezTo>
                  <a:cubicBezTo>
                    <a:pt x="5452" y="62434"/>
                    <a:pt x="2559" y="61950"/>
                    <a:pt x="1" y="61260"/>
                  </a:cubicBezTo>
                  <a:lnTo>
                    <a:pt x="1" y="61260"/>
                  </a:lnTo>
                  <a:cubicBezTo>
                    <a:pt x="3026" y="64110"/>
                    <a:pt x="7695" y="66175"/>
                    <a:pt x="9702" y="67135"/>
                  </a:cubicBezTo>
                  <a:cubicBezTo>
                    <a:pt x="11103" y="67840"/>
                    <a:pt x="20046" y="72274"/>
                    <a:pt x="30309" y="72274"/>
                  </a:cubicBezTo>
                  <a:cubicBezTo>
                    <a:pt x="40392" y="72274"/>
                    <a:pt x="51750" y="67994"/>
                    <a:pt x="58482" y="51690"/>
                  </a:cubicBezTo>
                  <a:cubicBezTo>
                    <a:pt x="58482" y="51137"/>
                    <a:pt x="56170" y="32361"/>
                    <a:pt x="54352" y="17206"/>
                  </a:cubicBezTo>
                  <a:cubicBezTo>
                    <a:pt x="42426" y="8305"/>
                    <a:pt x="31387" y="1"/>
                    <a:pt x="31387"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7"/>
            <p:cNvSpPr/>
            <p:nvPr/>
          </p:nvSpPr>
          <p:spPr>
            <a:xfrm>
              <a:off x="5263518" y="4225433"/>
              <a:ext cx="161282" cy="121396"/>
            </a:xfrm>
            <a:custGeom>
              <a:rect b="b" l="l" r="r" t="t"/>
              <a:pathLst>
                <a:path extrusionOk="0" h="5518" w="7331">
                  <a:moveTo>
                    <a:pt x="2371" y="1"/>
                  </a:moveTo>
                  <a:cubicBezTo>
                    <a:pt x="2371" y="1"/>
                    <a:pt x="0" y="786"/>
                    <a:pt x="247" y="2546"/>
                  </a:cubicBezTo>
                  <a:cubicBezTo>
                    <a:pt x="442" y="3978"/>
                    <a:pt x="1494" y="5518"/>
                    <a:pt x="3204" y="5518"/>
                  </a:cubicBezTo>
                  <a:cubicBezTo>
                    <a:pt x="3665" y="5518"/>
                    <a:pt x="4174" y="5406"/>
                    <a:pt x="4727" y="5149"/>
                  </a:cubicBezTo>
                  <a:cubicBezTo>
                    <a:pt x="7330" y="4000"/>
                    <a:pt x="6603" y="1993"/>
                    <a:pt x="5818" y="1033"/>
                  </a:cubicBezTo>
                  <a:cubicBezTo>
                    <a:pt x="4974" y="117"/>
                    <a:pt x="2371" y="1"/>
                    <a:pt x="2371"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7"/>
            <p:cNvSpPr/>
            <p:nvPr/>
          </p:nvSpPr>
          <p:spPr>
            <a:xfrm>
              <a:off x="7263296" y="2221475"/>
              <a:ext cx="1063920" cy="1626746"/>
            </a:xfrm>
            <a:custGeom>
              <a:rect b="b" l="l" r="r" t="t"/>
              <a:pathLst>
                <a:path extrusionOk="0" h="73943" w="48360">
                  <a:moveTo>
                    <a:pt x="21278" y="1"/>
                  </a:moveTo>
                  <a:lnTo>
                    <a:pt x="17032" y="14850"/>
                  </a:lnTo>
                  <a:lnTo>
                    <a:pt x="16973" y="14908"/>
                  </a:lnTo>
                  <a:lnTo>
                    <a:pt x="17512" y="16610"/>
                  </a:lnTo>
                  <a:lnTo>
                    <a:pt x="18486" y="19519"/>
                  </a:lnTo>
                  <a:lnTo>
                    <a:pt x="18733" y="20304"/>
                  </a:lnTo>
                  <a:cubicBezTo>
                    <a:pt x="18733" y="20304"/>
                    <a:pt x="19330" y="22311"/>
                    <a:pt x="20188" y="25031"/>
                  </a:cubicBezTo>
                  <a:cubicBezTo>
                    <a:pt x="20915" y="27344"/>
                    <a:pt x="21817" y="30063"/>
                    <a:pt x="22675" y="32550"/>
                  </a:cubicBezTo>
                  <a:cubicBezTo>
                    <a:pt x="22675" y="32550"/>
                    <a:pt x="10734" y="56490"/>
                    <a:pt x="975" y="63573"/>
                  </a:cubicBezTo>
                  <a:lnTo>
                    <a:pt x="1" y="73942"/>
                  </a:lnTo>
                  <a:lnTo>
                    <a:pt x="10850" y="73026"/>
                  </a:lnTo>
                  <a:cubicBezTo>
                    <a:pt x="10850" y="73026"/>
                    <a:pt x="46425" y="38062"/>
                    <a:pt x="47690" y="34310"/>
                  </a:cubicBezTo>
                  <a:cubicBezTo>
                    <a:pt x="48359" y="32303"/>
                    <a:pt x="46061" y="23707"/>
                    <a:pt x="43691" y="15941"/>
                  </a:cubicBezTo>
                  <a:cubicBezTo>
                    <a:pt x="42905" y="13279"/>
                    <a:pt x="42062" y="10792"/>
                    <a:pt x="41393" y="8611"/>
                  </a:cubicBezTo>
                  <a:cubicBezTo>
                    <a:pt x="40186" y="4975"/>
                    <a:pt x="39327" y="2488"/>
                    <a:pt x="39327" y="2488"/>
                  </a:cubicBezTo>
                  <a:lnTo>
                    <a:pt x="21278" y="1"/>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7"/>
            <p:cNvSpPr/>
            <p:nvPr/>
          </p:nvSpPr>
          <p:spPr>
            <a:xfrm>
              <a:off x="6592648" y="3617507"/>
              <a:ext cx="927916" cy="699556"/>
            </a:xfrm>
            <a:custGeom>
              <a:rect b="b" l="l" r="r" t="t"/>
              <a:pathLst>
                <a:path extrusionOk="0" h="31798" w="42178">
                  <a:moveTo>
                    <a:pt x="31401" y="0"/>
                  </a:moveTo>
                  <a:lnTo>
                    <a:pt x="26794" y="4252"/>
                  </a:lnTo>
                  <a:lnTo>
                    <a:pt x="26794" y="4252"/>
                  </a:lnTo>
                  <a:cubicBezTo>
                    <a:pt x="26552" y="4257"/>
                    <a:pt x="25468" y="4464"/>
                    <a:pt x="21758" y="5396"/>
                  </a:cubicBezTo>
                  <a:cubicBezTo>
                    <a:pt x="15214" y="7083"/>
                    <a:pt x="1" y="24841"/>
                    <a:pt x="2124" y="27939"/>
                  </a:cubicBezTo>
                  <a:cubicBezTo>
                    <a:pt x="2386" y="28323"/>
                    <a:pt x="2739" y="28490"/>
                    <a:pt x="3158" y="28490"/>
                  </a:cubicBezTo>
                  <a:cubicBezTo>
                    <a:pt x="6042" y="28490"/>
                    <a:pt x="11999" y="20537"/>
                    <a:pt x="11999" y="20536"/>
                  </a:cubicBezTo>
                  <a:lnTo>
                    <a:pt x="11999" y="20536"/>
                  </a:lnTo>
                  <a:cubicBezTo>
                    <a:pt x="11999" y="20537"/>
                    <a:pt x="6371" y="30237"/>
                    <a:pt x="10618" y="31633"/>
                  </a:cubicBezTo>
                  <a:cubicBezTo>
                    <a:pt x="10974" y="31746"/>
                    <a:pt x="11306" y="31798"/>
                    <a:pt x="11613" y="31798"/>
                  </a:cubicBezTo>
                  <a:cubicBezTo>
                    <a:pt x="14958" y="31798"/>
                    <a:pt x="15519" y="25700"/>
                    <a:pt x="15519" y="25700"/>
                  </a:cubicBezTo>
                  <a:cubicBezTo>
                    <a:pt x="16804" y="27976"/>
                    <a:pt x="17967" y="28675"/>
                    <a:pt x="18889" y="28675"/>
                  </a:cubicBezTo>
                  <a:cubicBezTo>
                    <a:pt x="19928" y="28675"/>
                    <a:pt x="20660" y="27787"/>
                    <a:pt x="20915" y="27270"/>
                  </a:cubicBezTo>
                  <a:cubicBezTo>
                    <a:pt x="21395" y="26238"/>
                    <a:pt x="20362" y="25452"/>
                    <a:pt x="20362" y="25452"/>
                  </a:cubicBezTo>
                  <a:lnTo>
                    <a:pt x="20362" y="25452"/>
                  </a:lnTo>
                  <a:cubicBezTo>
                    <a:pt x="20362" y="25452"/>
                    <a:pt x="23011" y="26319"/>
                    <a:pt x="25412" y="26319"/>
                  </a:cubicBezTo>
                  <a:cubicBezTo>
                    <a:pt x="25632" y="26319"/>
                    <a:pt x="25850" y="26312"/>
                    <a:pt x="26063" y="26296"/>
                  </a:cubicBezTo>
                  <a:cubicBezTo>
                    <a:pt x="28609" y="26121"/>
                    <a:pt x="36244" y="15940"/>
                    <a:pt x="36244" y="15940"/>
                  </a:cubicBezTo>
                  <a:lnTo>
                    <a:pt x="42178" y="8727"/>
                  </a:lnTo>
                  <a:lnTo>
                    <a:pt x="42178" y="8727"/>
                  </a:lnTo>
                  <a:cubicBezTo>
                    <a:pt x="41969" y="8742"/>
                    <a:pt x="41740" y="8751"/>
                    <a:pt x="41495" y="8751"/>
                  </a:cubicBezTo>
                  <a:cubicBezTo>
                    <a:pt x="39903" y="8751"/>
                    <a:pt x="37630" y="8358"/>
                    <a:pt x="35575" y="6720"/>
                  </a:cubicBezTo>
                  <a:cubicBezTo>
                    <a:pt x="33393" y="5032"/>
                    <a:pt x="32070" y="1935"/>
                    <a:pt x="31401"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7"/>
            <p:cNvSpPr/>
            <p:nvPr/>
          </p:nvSpPr>
          <p:spPr>
            <a:xfrm>
              <a:off x="7179476" y="3710941"/>
              <a:ext cx="6732" cy="2574"/>
            </a:xfrm>
            <a:custGeom>
              <a:rect b="b" l="l" r="r" t="t"/>
              <a:pathLst>
                <a:path extrusionOk="0" h="117" w="306">
                  <a:moveTo>
                    <a:pt x="58" y="0"/>
                  </a:moveTo>
                  <a:lnTo>
                    <a:pt x="0" y="116"/>
                  </a:lnTo>
                  <a:cubicBezTo>
                    <a:pt x="0" y="116"/>
                    <a:pt x="306" y="0"/>
                    <a:pt x="58" y="0"/>
                  </a:cubicBezTo>
                  <a:close/>
                </a:path>
              </a:pathLst>
            </a:custGeom>
            <a:solidFill>
              <a:srgbClr val="C6C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7"/>
            <p:cNvSpPr/>
            <p:nvPr/>
          </p:nvSpPr>
          <p:spPr>
            <a:xfrm>
              <a:off x="7183304" y="3617507"/>
              <a:ext cx="337260" cy="317416"/>
            </a:xfrm>
            <a:custGeom>
              <a:rect b="b" l="l" r="r" t="t"/>
              <a:pathLst>
                <a:path extrusionOk="0" h="14428" w="15330">
                  <a:moveTo>
                    <a:pt x="4553" y="0"/>
                  </a:moveTo>
                  <a:lnTo>
                    <a:pt x="1" y="4174"/>
                  </a:lnTo>
                  <a:cubicBezTo>
                    <a:pt x="1397" y="8974"/>
                    <a:pt x="5455" y="12784"/>
                    <a:pt x="10676" y="14428"/>
                  </a:cubicBezTo>
                  <a:lnTo>
                    <a:pt x="15330" y="8727"/>
                  </a:lnTo>
                  <a:lnTo>
                    <a:pt x="15330" y="8727"/>
                  </a:lnTo>
                  <a:cubicBezTo>
                    <a:pt x="15121" y="8742"/>
                    <a:pt x="14892" y="8751"/>
                    <a:pt x="14647" y="8751"/>
                  </a:cubicBezTo>
                  <a:cubicBezTo>
                    <a:pt x="13055" y="8751"/>
                    <a:pt x="10782" y="8358"/>
                    <a:pt x="8727" y="6720"/>
                  </a:cubicBezTo>
                  <a:cubicBezTo>
                    <a:pt x="6545" y="5032"/>
                    <a:pt x="5222" y="1935"/>
                    <a:pt x="4553" y="0"/>
                  </a:cubicBezTo>
                  <a:close/>
                </a:path>
              </a:pathLst>
            </a:custGeom>
            <a:solidFill>
              <a:srgbClr val="C6C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7"/>
            <p:cNvSpPr/>
            <p:nvPr/>
          </p:nvSpPr>
          <p:spPr>
            <a:xfrm>
              <a:off x="5759464" y="1151857"/>
              <a:ext cx="1514744" cy="963380"/>
            </a:xfrm>
            <a:custGeom>
              <a:rect b="b" l="l" r="r" t="t"/>
              <a:pathLst>
                <a:path extrusionOk="0" h="43790" w="68852">
                  <a:moveTo>
                    <a:pt x="59737" y="1"/>
                  </a:moveTo>
                  <a:cubicBezTo>
                    <a:pt x="40716" y="1"/>
                    <a:pt x="20121" y="4963"/>
                    <a:pt x="6240" y="18630"/>
                  </a:cubicBezTo>
                  <a:lnTo>
                    <a:pt x="6123" y="18572"/>
                  </a:lnTo>
                  <a:cubicBezTo>
                    <a:pt x="4974" y="19532"/>
                    <a:pt x="247" y="24811"/>
                    <a:pt x="247" y="24811"/>
                  </a:cubicBezTo>
                  <a:cubicBezTo>
                    <a:pt x="189" y="24928"/>
                    <a:pt x="131" y="24986"/>
                    <a:pt x="0" y="25117"/>
                  </a:cubicBezTo>
                  <a:cubicBezTo>
                    <a:pt x="495" y="26266"/>
                    <a:pt x="975" y="27604"/>
                    <a:pt x="1644" y="28927"/>
                  </a:cubicBezTo>
                  <a:cubicBezTo>
                    <a:pt x="4131" y="34265"/>
                    <a:pt x="8421" y="40257"/>
                    <a:pt x="16420" y="42439"/>
                  </a:cubicBezTo>
                  <a:cubicBezTo>
                    <a:pt x="17642" y="42802"/>
                    <a:pt x="19038" y="43049"/>
                    <a:pt x="20493" y="43297"/>
                  </a:cubicBezTo>
                  <a:cubicBezTo>
                    <a:pt x="22820" y="43627"/>
                    <a:pt x="25383" y="43790"/>
                    <a:pt x="28075" y="43790"/>
                  </a:cubicBezTo>
                  <a:cubicBezTo>
                    <a:pt x="44089" y="43790"/>
                    <a:pt x="64651" y="38034"/>
                    <a:pt x="67091" y="27662"/>
                  </a:cubicBezTo>
                  <a:cubicBezTo>
                    <a:pt x="68851" y="20390"/>
                    <a:pt x="68720" y="9060"/>
                    <a:pt x="68299" y="334"/>
                  </a:cubicBezTo>
                  <a:cubicBezTo>
                    <a:pt x="65501" y="116"/>
                    <a:pt x="62637" y="1"/>
                    <a:pt x="59737"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7"/>
            <p:cNvSpPr/>
            <p:nvPr/>
          </p:nvSpPr>
          <p:spPr>
            <a:xfrm>
              <a:off x="7183304" y="3617507"/>
              <a:ext cx="337260" cy="317416"/>
            </a:xfrm>
            <a:custGeom>
              <a:rect b="b" l="l" r="r" t="t"/>
              <a:pathLst>
                <a:path extrusionOk="0" h="14428" w="15330">
                  <a:moveTo>
                    <a:pt x="4553" y="0"/>
                  </a:moveTo>
                  <a:lnTo>
                    <a:pt x="1" y="4174"/>
                  </a:lnTo>
                  <a:cubicBezTo>
                    <a:pt x="1397" y="8974"/>
                    <a:pt x="5455" y="12784"/>
                    <a:pt x="10676" y="14428"/>
                  </a:cubicBezTo>
                  <a:lnTo>
                    <a:pt x="15330" y="8727"/>
                  </a:lnTo>
                  <a:lnTo>
                    <a:pt x="15330" y="8727"/>
                  </a:lnTo>
                  <a:cubicBezTo>
                    <a:pt x="15121" y="8742"/>
                    <a:pt x="14892" y="8751"/>
                    <a:pt x="14647" y="8751"/>
                  </a:cubicBezTo>
                  <a:cubicBezTo>
                    <a:pt x="13055" y="8751"/>
                    <a:pt x="10782" y="8358"/>
                    <a:pt x="8727" y="6720"/>
                  </a:cubicBezTo>
                  <a:cubicBezTo>
                    <a:pt x="6545" y="5032"/>
                    <a:pt x="5222" y="1935"/>
                    <a:pt x="4553"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7"/>
            <p:cNvSpPr/>
            <p:nvPr/>
          </p:nvSpPr>
          <p:spPr>
            <a:xfrm>
              <a:off x="7383284" y="2090883"/>
              <a:ext cx="841214" cy="681274"/>
            </a:xfrm>
            <a:custGeom>
              <a:rect b="b" l="l" r="r" t="t"/>
              <a:pathLst>
                <a:path extrusionOk="0" h="30967" w="38237">
                  <a:moveTo>
                    <a:pt x="33328" y="0"/>
                  </a:moveTo>
                  <a:cubicBezTo>
                    <a:pt x="28083" y="0"/>
                    <a:pt x="21947" y="1034"/>
                    <a:pt x="15577" y="3101"/>
                  </a:cubicBezTo>
                  <a:cubicBezTo>
                    <a:pt x="9454" y="5151"/>
                    <a:pt x="4131" y="7886"/>
                    <a:pt x="1" y="10853"/>
                  </a:cubicBezTo>
                  <a:cubicBezTo>
                    <a:pt x="4858" y="12554"/>
                    <a:pt x="9149" y="12845"/>
                    <a:pt x="9149" y="12845"/>
                  </a:cubicBezTo>
                  <a:lnTo>
                    <a:pt x="11578" y="20786"/>
                  </a:lnTo>
                  <a:lnTo>
                    <a:pt x="11519" y="20844"/>
                  </a:lnTo>
                  <a:lnTo>
                    <a:pt x="12058" y="22546"/>
                  </a:lnTo>
                  <a:lnTo>
                    <a:pt x="12974" y="25455"/>
                  </a:lnTo>
                  <a:lnTo>
                    <a:pt x="13032" y="25455"/>
                  </a:lnTo>
                  <a:lnTo>
                    <a:pt x="13279" y="26240"/>
                  </a:lnTo>
                  <a:cubicBezTo>
                    <a:pt x="13279" y="26240"/>
                    <a:pt x="13876" y="28247"/>
                    <a:pt x="14734" y="30967"/>
                  </a:cubicBezTo>
                  <a:cubicBezTo>
                    <a:pt x="19940" y="27389"/>
                    <a:pt x="30601" y="22546"/>
                    <a:pt x="38237" y="21877"/>
                  </a:cubicBezTo>
                  <a:cubicBezTo>
                    <a:pt x="37451" y="19215"/>
                    <a:pt x="36608" y="16728"/>
                    <a:pt x="35939" y="14547"/>
                  </a:cubicBezTo>
                  <a:cubicBezTo>
                    <a:pt x="36666" y="14372"/>
                    <a:pt x="37030" y="14241"/>
                    <a:pt x="37030" y="14241"/>
                  </a:cubicBezTo>
                  <a:lnTo>
                    <a:pt x="32783" y="555"/>
                  </a:lnTo>
                  <a:cubicBezTo>
                    <a:pt x="33146" y="366"/>
                    <a:pt x="33452" y="192"/>
                    <a:pt x="33757" y="3"/>
                  </a:cubicBezTo>
                  <a:cubicBezTo>
                    <a:pt x="33615" y="1"/>
                    <a:pt x="33472" y="0"/>
                    <a:pt x="33328"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7"/>
            <p:cNvSpPr/>
            <p:nvPr/>
          </p:nvSpPr>
          <p:spPr>
            <a:xfrm>
              <a:off x="6983324" y="1321873"/>
              <a:ext cx="1241174" cy="1329020"/>
            </a:xfrm>
            <a:custGeom>
              <a:rect b="b" l="l" r="r" t="t"/>
              <a:pathLst>
                <a:path extrusionOk="0" h="60410" w="56417">
                  <a:moveTo>
                    <a:pt x="36508" y="1"/>
                  </a:moveTo>
                  <a:cubicBezTo>
                    <a:pt x="34364" y="1"/>
                    <a:pt x="31224" y="352"/>
                    <a:pt x="26543" y="1390"/>
                  </a:cubicBezTo>
                  <a:cubicBezTo>
                    <a:pt x="15330" y="3877"/>
                    <a:pt x="6793" y="18538"/>
                    <a:pt x="6604" y="19076"/>
                  </a:cubicBezTo>
                  <a:cubicBezTo>
                    <a:pt x="1" y="35932"/>
                    <a:pt x="9876" y="42957"/>
                    <a:pt x="18181" y="45808"/>
                  </a:cubicBezTo>
                  <a:cubicBezTo>
                    <a:pt x="23038" y="47509"/>
                    <a:pt x="27329" y="47800"/>
                    <a:pt x="27329" y="47800"/>
                  </a:cubicBezTo>
                  <a:lnTo>
                    <a:pt x="29758" y="55741"/>
                  </a:lnTo>
                  <a:lnTo>
                    <a:pt x="30238" y="57501"/>
                  </a:lnTo>
                  <a:lnTo>
                    <a:pt x="31154" y="60410"/>
                  </a:lnTo>
                  <a:lnTo>
                    <a:pt x="31212" y="60410"/>
                  </a:lnTo>
                  <a:cubicBezTo>
                    <a:pt x="40971" y="53618"/>
                    <a:pt x="50846" y="50476"/>
                    <a:pt x="54119" y="49502"/>
                  </a:cubicBezTo>
                  <a:cubicBezTo>
                    <a:pt x="54846" y="49327"/>
                    <a:pt x="55210" y="49196"/>
                    <a:pt x="55210" y="49196"/>
                  </a:cubicBezTo>
                  <a:lnTo>
                    <a:pt x="50963" y="35510"/>
                  </a:lnTo>
                  <a:cubicBezTo>
                    <a:pt x="51326" y="35321"/>
                    <a:pt x="51632" y="35147"/>
                    <a:pt x="51937" y="34958"/>
                  </a:cubicBezTo>
                  <a:cubicBezTo>
                    <a:pt x="56417" y="31933"/>
                    <a:pt x="54177" y="25751"/>
                    <a:pt x="54177" y="25751"/>
                  </a:cubicBezTo>
                  <a:cubicBezTo>
                    <a:pt x="51094" y="5084"/>
                    <a:pt x="42236" y="1987"/>
                    <a:pt x="41146" y="1143"/>
                  </a:cubicBezTo>
                  <a:cubicBezTo>
                    <a:pt x="40552" y="685"/>
                    <a:pt x="39500" y="1"/>
                    <a:pt x="36508"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7"/>
            <p:cNvSpPr/>
            <p:nvPr/>
          </p:nvSpPr>
          <p:spPr>
            <a:xfrm>
              <a:off x="7316734" y="1515429"/>
              <a:ext cx="591954" cy="506088"/>
            </a:xfrm>
            <a:custGeom>
              <a:rect b="b" l="l" r="r" t="t"/>
              <a:pathLst>
                <a:path extrusionOk="0" h="23004" w="26907">
                  <a:moveTo>
                    <a:pt x="17511" y="5624"/>
                  </a:moveTo>
                  <a:cubicBezTo>
                    <a:pt x="17570" y="5682"/>
                    <a:pt x="17511" y="5740"/>
                    <a:pt x="17511" y="5798"/>
                  </a:cubicBezTo>
                  <a:lnTo>
                    <a:pt x="17395" y="5682"/>
                  </a:lnTo>
                  <a:lnTo>
                    <a:pt x="17511" y="5682"/>
                  </a:lnTo>
                  <a:lnTo>
                    <a:pt x="17511" y="5624"/>
                  </a:lnTo>
                  <a:close/>
                  <a:moveTo>
                    <a:pt x="12116" y="8765"/>
                  </a:moveTo>
                  <a:cubicBezTo>
                    <a:pt x="12668" y="9551"/>
                    <a:pt x="13337" y="10161"/>
                    <a:pt x="14239" y="10583"/>
                  </a:cubicBezTo>
                  <a:cubicBezTo>
                    <a:pt x="14123" y="10889"/>
                    <a:pt x="13992" y="11194"/>
                    <a:pt x="13934" y="11499"/>
                  </a:cubicBezTo>
                  <a:cubicBezTo>
                    <a:pt x="13337" y="10830"/>
                    <a:pt x="12610" y="10409"/>
                    <a:pt x="11810" y="10103"/>
                  </a:cubicBezTo>
                  <a:cubicBezTo>
                    <a:pt x="11156" y="9914"/>
                    <a:pt x="10429" y="9856"/>
                    <a:pt x="9759" y="9856"/>
                  </a:cubicBezTo>
                  <a:lnTo>
                    <a:pt x="12116" y="8765"/>
                  </a:lnTo>
                  <a:close/>
                  <a:moveTo>
                    <a:pt x="19940" y="11194"/>
                  </a:moveTo>
                  <a:cubicBezTo>
                    <a:pt x="20362" y="11194"/>
                    <a:pt x="20609" y="11310"/>
                    <a:pt x="20667" y="11499"/>
                  </a:cubicBezTo>
                  <a:lnTo>
                    <a:pt x="20667" y="11558"/>
                  </a:lnTo>
                  <a:cubicBezTo>
                    <a:pt x="20609" y="11674"/>
                    <a:pt x="20420" y="11805"/>
                    <a:pt x="20304" y="11863"/>
                  </a:cubicBezTo>
                  <a:cubicBezTo>
                    <a:pt x="20193" y="11931"/>
                    <a:pt x="20107" y="11959"/>
                    <a:pt x="20032" y="11959"/>
                  </a:cubicBezTo>
                  <a:cubicBezTo>
                    <a:pt x="19978" y="11959"/>
                    <a:pt x="19930" y="11945"/>
                    <a:pt x="19882" y="11921"/>
                  </a:cubicBezTo>
                  <a:cubicBezTo>
                    <a:pt x="19809" y="11805"/>
                    <a:pt x="19693" y="11616"/>
                    <a:pt x="19940" y="11194"/>
                  </a:cubicBezTo>
                  <a:close/>
                  <a:moveTo>
                    <a:pt x="9264" y="15964"/>
                  </a:moveTo>
                  <a:cubicBezTo>
                    <a:pt x="9357" y="15964"/>
                    <a:pt x="9396" y="15979"/>
                    <a:pt x="9396" y="15979"/>
                  </a:cubicBezTo>
                  <a:cubicBezTo>
                    <a:pt x="9396" y="15979"/>
                    <a:pt x="9454" y="16037"/>
                    <a:pt x="9512" y="16168"/>
                  </a:cubicBezTo>
                  <a:cubicBezTo>
                    <a:pt x="9629" y="16401"/>
                    <a:pt x="9570" y="16459"/>
                    <a:pt x="9570" y="16532"/>
                  </a:cubicBezTo>
                  <a:cubicBezTo>
                    <a:pt x="9454" y="16706"/>
                    <a:pt x="9207" y="16895"/>
                    <a:pt x="8843" y="17070"/>
                  </a:cubicBezTo>
                  <a:cubicBezTo>
                    <a:pt x="8236" y="17325"/>
                    <a:pt x="7630" y="17448"/>
                    <a:pt x="6989" y="17448"/>
                  </a:cubicBezTo>
                  <a:cubicBezTo>
                    <a:pt x="6862" y="17448"/>
                    <a:pt x="6733" y="17443"/>
                    <a:pt x="6603" y="17433"/>
                  </a:cubicBezTo>
                  <a:lnTo>
                    <a:pt x="6182" y="17375"/>
                  </a:lnTo>
                  <a:lnTo>
                    <a:pt x="6298" y="17317"/>
                  </a:lnTo>
                  <a:cubicBezTo>
                    <a:pt x="6967" y="16895"/>
                    <a:pt x="7578" y="16532"/>
                    <a:pt x="8116" y="16284"/>
                  </a:cubicBezTo>
                  <a:cubicBezTo>
                    <a:pt x="8744" y="16013"/>
                    <a:pt x="9094" y="15964"/>
                    <a:pt x="9264" y="15964"/>
                  </a:cubicBezTo>
                  <a:close/>
                  <a:moveTo>
                    <a:pt x="18330" y="0"/>
                  </a:moveTo>
                  <a:cubicBezTo>
                    <a:pt x="17343" y="0"/>
                    <a:pt x="16292" y="267"/>
                    <a:pt x="15213" y="766"/>
                  </a:cubicBezTo>
                  <a:cubicBezTo>
                    <a:pt x="13628" y="1493"/>
                    <a:pt x="12537" y="2526"/>
                    <a:pt x="11883" y="3864"/>
                  </a:cubicBezTo>
                  <a:cubicBezTo>
                    <a:pt x="11447" y="4766"/>
                    <a:pt x="11272" y="5740"/>
                    <a:pt x="11388" y="6714"/>
                  </a:cubicBezTo>
                  <a:lnTo>
                    <a:pt x="9876" y="3500"/>
                  </a:lnTo>
                  <a:lnTo>
                    <a:pt x="1" y="8096"/>
                  </a:lnTo>
                  <a:lnTo>
                    <a:pt x="4247" y="17128"/>
                  </a:lnTo>
                  <a:lnTo>
                    <a:pt x="3753" y="17128"/>
                  </a:lnTo>
                  <a:lnTo>
                    <a:pt x="6487" y="23004"/>
                  </a:lnTo>
                  <a:lnTo>
                    <a:pt x="7578" y="23004"/>
                  </a:lnTo>
                  <a:cubicBezTo>
                    <a:pt x="8785" y="22946"/>
                    <a:pt x="10123" y="22640"/>
                    <a:pt x="11519" y="21986"/>
                  </a:cubicBezTo>
                  <a:cubicBezTo>
                    <a:pt x="13395" y="21069"/>
                    <a:pt x="14661" y="19862"/>
                    <a:pt x="15330" y="18219"/>
                  </a:cubicBezTo>
                  <a:cubicBezTo>
                    <a:pt x="15577" y="17681"/>
                    <a:pt x="15693" y="17070"/>
                    <a:pt x="15752" y="16459"/>
                  </a:cubicBezTo>
                  <a:cubicBezTo>
                    <a:pt x="16362" y="16953"/>
                    <a:pt x="17031" y="17317"/>
                    <a:pt x="17817" y="17492"/>
                  </a:cubicBezTo>
                  <a:cubicBezTo>
                    <a:pt x="18254" y="17605"/>
                    <a:pt x="18709" y="17661"/>
                    <a:pt x="19177" y="17661"/>
                  </a:cubicBezTo>
                  <a:cubicBezTo>
                    <a:pt x="20204" y="17661"/>
                    <a:pt x="21299" y="17395"/>
                    <a:pt x="22427" y="16895"/>
                  </a:cubicBezTo>
                  <a:cubicBezTo>
                    <a:pt x="24173" y="16037"/>
                    <a:pt x="25452" y="14888"/>
                    <a:pt x="26180" y="13550"/>
                  </a:cubicBezTo>
                  <a:cubicBezTo>
                    <a:pt x="26907" y="12096"/>
                    <a:pt x="26907" y="10467"/>
                    <a:pt x="26180" y="8954"/>
                  </a:cubicBezTo>
                  <a:cubicBezTo>
                    <a:pt x="25700" y="7863"/>
                    <a:pt x="24900" y="7078"/>
                    <a:pt x="23809" y="6525"/>
                  </a:cubicBezTo>
                  <a:cubicBezTo>
                    <a:pt x="23576" y="6467"/>
                    <a:pt x="23387" y="6351"/>
                    <a:pt x="23213" y="6278"/>
                  </a:cubicBezTo>
                  <a:cubicBezTo>
                    <a:pt x="23634" y="4896"/>
                    <a:pt x="23329" y="3675"/>
                    <a:pt x="22907" y="2773"/>
                  </a:cubicBezTo>
                  <a:cubicBezTo>
                    <a:pt x="22296" y="1435"/>
                    <a:pt x="21147" y="461"/>
                    <a:pt x="19635" y="170"/>
                  </a:cubicBezTo>
                  <a:cubicBezTo>
                    <a:pt x="19216" y="56"/>
                    <a:pt x="18779" y="0"/>
                    <a:pt x="1833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7"/>
            <p:cNvSpPr/>
            <p:nvPr/>
          </p:nvSpPr>
          <p:spPr>
            <a:xfrm>
              <a:off x="7363440" y="1639135"/>
              <a:ext cx="269126" cy="346544"/>
            </a:xfrm>
            <a:custGeom>
              <a:rect b="b" l="l" r="r" t="t"/>
              <a:pathLst>
                <a:path extrusionOk="0" h="15752" w="12233">
                  <a:moveTo>
                    <a:pt x="7026" y="1"/>
                  </a:moveTo>
                  <a:lnTo>
                    <a:pt x="1" y="3273"/>
                  </a:lnTo>
                  <a:lnTo>
                    <a:pt x="3273" y="10356"/>
                  </a:lnTo>
                  <a:cubicBezTo>
                    <a:pt x="4059" y="9876"/>
                    <a:pt x="4728" y="9512"/>
                    <a:pt x="5324" y="9207"/>
                  </a:cubicBezTo>
                  <a:cubicBezTo>
                    <a:pt x="6017" y="8875"/>
                    <a:pt x="6616" y="8709"/>
                    <a:pt x="7124" y="8709"/>
                  </a:cubicBezTo>
                  <a:cubicBezTo>
                    <a:pt x="7906" y="8709"/>
                    <a:pt x="8473" y="9100"/>
                    <a:pt x="8844" y="9876"/>
                  </a:cubicBezTo>
                  <a:cubicBezTo>
                    <a:pt x="9149" y="10414"/>
                    <a:pt x="9149" y="11025"/>
                    <a:pt x="8902" y="11563"/>
                  </a:cubicBezTo>
                  <a:cubicBezTo>
                    <a:pt x="8669" y="12116"/>
                    <a:pt x="8175" y="12538"/>
                    <a:pt x="7389" y="12901"/>
                  </a:cubicBezTo>
                  <a:cubicBezTo>
                    <a:pt x="6620" y="13234"/>
                    <a:pt x="5824" y="13422"/>
                    <a:pt x="4986" y="13422"/>
                  </a:cubicBezTo>
                  <a:cubicBezTo>
                    <a:pt x="4762" y="13422"/>
                    <a:pt x="4536" y="13409"/>
                    <a:pt x="4306" y="13381"/>
                  </a:cubicBezTo>
                  <a:lnTo>
                    <a:pt x="4306" y="13381"/>
                  </a:lnTo>
                  <a:lnTo>
                    <a:pt x="5397" y="15752"/>
                  </a:lnTo>
                  <a:cubicBezTo>
                    <a:pt x="6415" y="15752"/>
                    <a:pt x="7506" y="15446"/>
                    <a:pt x="8727" y="14908"/>
                  </a:cubicBezTo>
                  <a:cubicBezTo>
                    <a:pt x="10240" y="14181"/>
                    <a:pt x="11214" y="13207"/>
                    <a:pt x="11694" y="11999"/>
                  </a:cubicBezTo>
                  <a:cubicBezTo>
                    <a:pt x="12232" y="10778"/>
                    <a:pt x="12174" y="9571"/>
                    <a:pt x="11578" y="8233"/>
                  </a:cubicBezTo>
                  <a:cubicBezTo>
                    <a:pt x="11025" y="7084"/>
                    <a:pt x="10240" y="6356"/>
                    <a:pt x="9207" y="6051"/>
                  </a:cubicBezTo>
                  <a:cubicBezTo>
                    <a:pt x="8802" y="5916"/>
                    <a:pt x="8388" y="5849"/>
                    <a:pt x="7960" y="5849"/>
                  </a:cubicBezTo>
                  <a:cubicBezTo>
                    <a:pt x="7236" y="5849"/>
                    <a:pt x="6470" y="6040"/>
                    <a:pt x="5629" y="6415"/>
                  </a:cubicBezTo>
                  <a:cubicBezTo>
                    <a:pt x="5324" y="6604"/>
                    <a:pt x="4960" y="6778"/>
                    <a:pt x="4597" y="6967"/>
                  </a:cubicBezTo>
                  <a:lnTo>
                    <a:pt x="3448" y="4422"/>
                  </a:lnTo>
                  <a:lnTo>
                    <a:pt x="8058" y="2299"/>
                  </a:lnTo>
                  <a:lnTo>
                    <a:pt x="7026" y="1"/>
                  </a:ln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7"/>
            <p:cNvSpPr/>
            <p:nvPr/>
          </p:nvSpPr>
          <p:spPr>
            <a:xfrm>
              <a:off x="7599258" y="1550101"/>
              <a:ext cx="273284" cy="318208"/>
            </a:xfrm>
            <a:custGeom>
              <a:rect b="b" l="l" r="r" t="t"/>
              <a:pathLst>
                <a:path extrusionOk="0" h="14464" w="12422">
                  <a:moveTo>
                    <a:pt x="4744" y="2445"/>
                  </a:moveTo>
                  <a:cubicBezTo>
                    <a:pt x="4914" y="2445"/>
                    <a:pt x="5074" y="2473"/>
                    <a:pt x="5222" y="2521"/>
                  </a:cubicBezTo>
                  <a:cubicBezTo>
                    <a:pt x="5644" y="2651"/>
                    <a:pt x="5949" y="2884"/>
                    <a:pt x="6124" y="3379"/>
                  </a:cubicBezTo>
                  <a:cubicBezTo>
                    <a:pt x="6487" y="4164"/>
                    <a:pt x="6313" y="4949"/>
                    <a:pt x="5455" y="5866"/>
                  </a:cubicBezTo>
                  <a:cubicBezTo>
                    <a:pt x="5372" y="5870"/>
                    <a:pt x="5290" y="5872"/>
                    <a:pt x="5211" y="5872"/>
                  </a:cubicBezTo>
                  <a:cubicBezTo>
                    <a:pt x="4141" y="5872"/>
                    <a:pt x="3437" y="5506"/>
                    <a:pt x="3099" y="4775"/>
                  </a:cubicBezTo>
                  <a:cubicBezTo>
                    <a:pt x="2910" y="4339"/>
                    <a:pt x="2910" y="3975"/>
                    <a:pt x="3040" y="3553"/>
                  </a:cubicBezTo>
                  <a:cubicBezTo>
                    <a:pt x="3215" y="3131"/>
                    <a:pt x="3520" y="2826"/>
                    <a:pt x="3942" y="2651"/>
                  </a:cubicBezTo>
                  <a:cubicBezTo>
                    <a:pt x="4227" y="2505"/>
                    <a:pt x="4496" y="2445"/>
                    <a:pt x="4744" y="2445"/>
                  </a:cubicBezTo>
                  <a:close/>
                  <a:moveTo>
                    <a:pt x="6876" y="8022"/>
                  </a:moveTo>
                  <a:cubicBezTo>
                    <a:pt x="8068" y="8022"/>
                    <a:pt x="8850" y="8407"/>
                    <a:pt x="9280" y="9254"/>
                  </a:cubicBezTo>
                  <a:cubicBezTo>
                    <a:pt x="9513" y="9734"/>
                    <a:pt x="9513" y="10229"/>
                    <a:pt x="9280" y="10651"/>
                  </a:cubicBezTo>
                  <a:cubicBezTo>
                    <a:pt x="9091" y="11131"/>
                    <a:pt x="8727" y="11494"/>
                    <a:pt x="8189" y="11741"/>
                  </a:cubicBezTo>
                  <a:cubicBezTo>
                    <a:pt x="7821" y="11897"/>
                    <a:pt x="7484" y="11981"/>
                    <a:pt x="7138" y="11981"/>
                  </a:cubicBezTo>
                  <a:cubicBezTo>
                    <a:pt x="6964" y="11981"/>
                    <a:pt x="6788" y="11960"/>
                    <a:pt x="6604" y="11916"/>
                  </a:cubicBezTo>
                  <a:cubicBezTo>
                    <a:pt x="6124" y="11800"/>
                    <a:pt x="5760" y="11494"/>
                    <a:pt x="5586" y="11014"/>
                  </a:cubicBezTo>
                  <a:cubicBezTo>
                    <a:pt x="5091" y="10040"/>
                    <a:pt x="5338" y="9065"/>
                    <a:pt x="6313" y="8047"/>
                  </a:cubicBezTo>
                  <a:cubicBezTo>
                    <a:pt x="6510" y="8030"/>
                    <a:pt x="6698" y="8022"/>
                    <a:pt x="6876" y="8022"/>
                  </a:cubicBezTo>
                  <a:close/>
                  <a:moveTo>
                    <a:pt x="5551" y="1"/>
                  </a:moveTo>
                  <a:cubicBezTo>
                    <a:pt x="4788" y="1"/>
                    <a:pt x="3944" y="219"/>
                    <a:pt x="3040" y="644"/>
                  </a:cubicBezTo>
                  <a:cubicBezTo>
                    <a:pt x="1819" y="1197"/>
                    <a:pt x="975" y="1982"/>
                    <a:pt x="495" y="3015"/>
                  </a:cubicBezTo>
                  <a:cubicBezTo>
                    <a:pt x="1" y="3975"/>
                    <a:pt x="1" y="4949"/>
                    <a:pt x="423" y="5924"/>
                  </a:cubicBezTo>
                  <a:cubicBezTo>
                    <a:pt x="988" y="7149"/>
                    <a:pt x="2064" y="7813"/>
                    <a:pt x="3570" y="7813"/>
                  </a:cubicBezTo>
                  <a:cubicBezTo>
                    <a:pt x="3691" y="7813"/>
                    <a:pt x="3815" y="7809"/>
                    <a:pt x="3942" y="7800"/>
                  </a:cubicBezTo>
                  <a:lnTo>
                    <a:pt x="4000" y="7858"/>
                  </a:lnTo>
                  <a:cubicBezTo>
                    <a:pt x="2604" y="9371"/>
                    <a:pt x="2313" y="10883"/>
                    <a:pt x="2968" y="12410"/>
                  </a:cubicBezTo>
                  <a:cubicBezTo>
                    <a:pt x="3462" y="13429"/>
                    <a:pt x="4248" y="14098"/>
                    <a:pt x="5338" y="14345"/>
                  </a:cubicBezTo>
                  <a:cubicBezTo>
                    <a:pt x="5683" y="14423"/>
                    <a:pt x="6032" y="14463"/>
                    <a:pt x="6390" y="14463"/>
                  </a:cubicBezTo>
                  <a:cubicBezTo>
                    <a:pt x="7167" y="14463"/>
                    <a:pt x="7982" y="14273"/>
                    <a:pt x="8858" y="13865"/>
                  </a:cubicBezTo>
                  <a:cubicBezTo>
                    <a:pt x="10371" y="13138"/>
                    <a:pt x="11331" y="12280"/>
                    <a:pt x="11883" y="11247"/>
                  </a:cubicBezTo>
                  <a:cubicBezTo>
                    <a:pt x="12421" y="10229"/>
                    <a:pt x="12421" y="9138"/>
                    <a:pt x="11883" y="8047"/>
                  </a:cubicBezTo>
                  <a:cubicBezTo>
                    <a:pt x="11578" y="7320"/>
                    <a:pt x="11040" y="6767"/>
                    <a:pt x="10240" y="6404"/>
                  </a:cubicBezTo>
                  <a:cubicBezTo>
                    <a:pt x="9736" y="6152"/>
                    <a:pt x="9176" y="6019"/>
                    <a:pt x="8556" y="6019"/>
                  </a:cubicBezTo>
                  <a:cubicBezTo>
                    <a:pt x="8281" y="6019"/>
                    <a:pt x="7994" y="6045"/>
                    <a:pt x="7695" y="6098"/>
                  </a:cubicBezTo>
                  <a:lnTo>
                    <a:pt x="7636" y="6040"/>
                  </a:lnTo>
                  <a:cubicBezTo>
                    <a:pt x="8974" y="4644"/>
                    <a:pt x="9280" y="3248"/>
                    <a:pt x="8669" y="1866"/>
                  </a:cubicBezTo>
                  <a:cubicBezTo>
                    <a:pt x="8189" y="950"/>
                    <a:pt x="7462" y="339"/>
                    <a:pt x="6429" y="106"/>
                  </a:cubicBezTo>
                  <a:cubicBezTo>
                    <a:pt x="6150" y="36"/>
                    <a:pt x="5857" y="1"/>
                    <a:pt x="5551"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7"/>
            <p:cNvSpPr/>
            <p:nvPr/>
          </p:nvSpPr>
          <p:spPr>
            <a:xfrm>
              <a:off x="7183304" y="3617507"/>
              <a:ext cx="337260" cy="317416"/>
            </a:xfrm>
            <a:custGeom>
              <a:rect b="b" l="l" r="r" t="t"/>
              <a:pathLst>
                <a:path extrusionOk="0" h="14428" w="15330">
                  <a:moveTo>
                    <a:pt x="4553" y="0"/>
                  </a:moveTo>
                  <a:lnTo>
                    <a:pt x="1" y="4174"/>
                  </a:lnTo>
                  <a:cubicBezTo>
                    <a:pt x="1397" y="8974"/>
                    <a:pt x="5455" y="12784"/>
                    <a:pt x="10676" y="14428"/>
                  </a:cubicBezTo>
                  <a:lnTo>
                    <a:pt x="15330" y="8727"/>
                  </a:lnTo>
                  <a:lnTo>
                    <a:pt x="15330" y="8727"/>
                  </a:lnTo>
                  <a:cubicBezTo>
                    <a:pt x="15121" y="8742"/>
                    <a:pt x="14892" y="8751"/>
                    <a:pt x="14647" y="8751"/>
                  </a:cubicBezTo>
                  <a:cubicBezTo>
                    <a:pt x="13055" y="8751"/>
                    <a:pt x="10782" y="8358"/>
                    <a:pt x="8727" y="6720"/>
                  </a:cubicBezTo>
                  <a:cubicBezTo>
                    <a:pt x="6545" y="5032"/>
                    <a:pt x="5222" y="1935"/>
                    <a:pt x="4553"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7"/>
            <p:cNvSpPr/>
            <p:nvPr/>
          </p:nvSpPr>
          <p:spPr>
            <a:xfrm>
              <a:off x="5703452" y="4065449"/>
              <a:ext cx="530860" cy="297286"/>
            </a:xfrm>
            <a:custGeom>
              <a:rect b="b" l="l" r="r" t="t"/>
              <a:pathLst>
                <a:path extrusionOk="0" h="13513" w="24130">
                  <a:moveTo>
                    <a:pt x="22122" y="1"/>
                  </a:moveTo>
                  <a:cubicBezTo>
                    <a:pt x="21642" y="612"/>
                    <a:pt x="21090" y="1150"/>
                    <a:pt x="20421" y="1630"/>
                  </a:cubicBezTo>
                  <a:cubicBezTo>
                    <a:pt x="16146" y="4854"/>
                    <a:pt x="9945" y="8490"/>
                    <a:pt x="3768" y="8490"/>
                  </a:cubicBezTo>
                  <a:cubicBezTo>
                    <a:pt x="2506" y="8490"/>
                    <a:pt x="1245" y="8338"/>
                    <a:pt x="1" y="8000"/>
                  </a:cubicBezTo>
                  <a:lnTo>
                    <a:pt x="1" y="8000"/>
                  </a:lnTo>
                  <a:cubicBezTo>
                    <a:pt x="859" y="9702"/>
                    <a:pt x="1877" y="11520"/>
                    <a:pt x="2910" y="13512"/>
                  </a:cubicBezTo>
                  <a:lnTo>
                    <a:pt x="3826" y="13512"/>
                  </a:lnTo>
                  <a:cubicBezTo>
                    <a:pt x="13091" y="13512"/>
                    <a:pt x="21032" y="8975"/>
                    <a:pt x="24129" y="2546"/>
                  </a:cubicBezTo>
                  <a:cubicBezTo>
                    <a:pt x="23460" y="1630"/>
                    <a:pt x="22791" y="786"/>
                    <a:pt x="22122"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7"/>
            <p:cNvSpPr/>
            <p:nvPr/>
          </p:nvSpPr>
          <p:spPr>
            <a:xfrm>
              <a:off x="5263518" y="4225433"/>
              <a:ext cx="161282" cy="121396"/>
            </a:xfrm>
            <a:custGeom>
              <a:rect b="b" l="l" r="r" t="t"/>
              <a:pathLst>
                <a:path extrusionOk="0" h="5518" w="7331">
                  <a:moveTo>
                    <a:pt x="2371" y="1"/>
                  </a:moveTo>
                  <a:cubicBezTo>
                    <a:pt x="2371" y="1"/>
                    <a:pt x="0" y="786"/>
                    <a:pt x="247" y="2546"/>
                  </a:cubicBezTo>
                  <a:cubicBezTo>
                    <a:pt x="442" y="3978"/>
                    <a:pt x="1494" y="5518"/>
                    <a:pt x="3204" y="5518"/>
                  </a:cubicBezTo>
                  <a:cubicBezTo>
                    <a:pt x="3665" y="5518"/>
                    <a:pt x="4174" y="5406"/>
                    <a:pt x="4727" y="5149"/>
                  </a:cubicBezTo>
                  <a:cubicBezTo>
                    <a:pt x="7330" y="4000"/>
                    <a:pt x="6603" y="1993"/>
                    <a:pt x="5818" y="1033"/>
                  </a:cubicBezTo>
                  <a:cubicBezTo>
                    <a:pt x="4974" y="117"/>
                    <a:pt x="2371" y="1"/>
                    <a:pt x="2371"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7" name="Google Shape;1657;p67"/>
            <p:cNvGrpSpPr/>
            <p:nvPr/>
          </p:nvGrpSpPr>
          <p:grpSpPr>
            <a:xfrm>
              <a:off x="4826444" y="4203983"/>
              <a:ext cx="818488" cy="910668"/>
              <a:chOff x="4826444" y="4203983"/>
              <a:chExt cx="818488" cy="910668"/>
            </a:xfrm>
          </p:grpSpPr>
          <p:sp>
            <p:nvSpPr>
              <p:cNvPr id="1658" name="Google Shape;1658;p67"/>
              <p:cNvSpPr/>
              <p:nvPr/>
            </p:nvSpPr>
            <p:spPr>
              <a:xfrm>
                <a:off x="4826444" y="4203983"/>
                <a:ext cx="818488" cy="910668"/>
              </a:xfrm>
              <a:custGeom>
                <a:rect b="b" l="l" r="r" t="t"/>
                <a:pathLst>
                  <a:path extrusionOk="0" h="41394" w="37204">
                    <a:moveTo>
                      <a:pt x="13572" y="0"/>
                    </a:moveTo>
                    <a:cubicBezTo>
                      <a:pt x="12032" y="0"/>
                      <a:pt x="8617" y="2362"/>
                      <a:pt x="5629" y="6314"/>
                    </a:cubicBezTo>
                    <a:cubicBezTo>
                      <a:pt x="4291" y="8059"/>
                      <a:pt x="3083" y="10066"/>
                      <a:pt x="2109" y="12306"/>
                    </a:cubicBezTo>
                    <a:cubicBezTo>
                      <a:pt x="1876" y="12786"/>
                      <a:pt x="1687" y="13338"/>
                      <a:pt x="1513" y="13818"/>
                    </a:cubicBezTo>
                    <a:cubicBezTo>
                      <a:pt x="1091" y="14851"/>
                      <a:pt x="785" y="15942"/>
                      <a:pt x="538" y="17032"/>
                    </a:cubicBezTo>
                    <a:cubicBezTo>
                      <a:pt x="233" y="18545"/>
                      <a:pt x="58" y="20188"/>
                      <a:pt x="0" y="21817"/>
                    </a:cubicBezTo>
                    <a:cubicBezTo>
                      <a:pt x="0" y="22181"/>
                      <a:pt x="58" y="22545"/>
                      <a:pt x="58" y="22908"/>
                    </a:cubicBezTo>
                    <a:cubicBezTo>
                      <a:pt x="116" y="24421"/>
                      <a:pt x="291" y="25948"/>
                      <a:pt x="596" y="27330"/>
                    </a:cubicBezTo>
                    <a:cubicBezTo>
                      <a:pt x="902" y="28609"/>
                      <a:pt x="1265" y="29817"/>
                      <a:pt x="1687" y="30966"/>
                    </a:cubicBezTo>
                    <a:cubicBezTo>
                      <a:pt x="3331" y="35576"/>
                      <a:pt x="5876" y="39154"/>
                      <a:pt x="7810" y="41394"/>
                    </a:cubicBezTo>
                    <a:lnTo>
                      <a:pt x="36782" y="41394"/>
                    </a:lnTo>
                    <a:cubicBezTo>
                      <a:pt x="36898" y="36492"/>
                      <a:pt x="37203" y="26239"/>
                      <a:pt x="36287" y="23766"/>
                    </a:cubicBezTo>
                    <a:cubicBezTo>
                      <a:pt x="36287" y="23766"/>
                      <a:pt x="33989" y="12058"/>
                      <a:pt x="25990" y="5092"/>
                    </a:cubicBezTo>
                    <a:cubicBezTo>
                      <a:pt x="25874" y="4975"/>
                      <a:pt x="25743" y="4859"/>
                      <a:pt x="25626" y="4728"/>
                    </a:cubicBezTo>
                    <a:cubicBezTo>
                      <a:pt x="24783" y="4001"/>
                      <a:pt x="23808" y="3332"/>
                      <a:pt x="22834" y="2736"/>
                    </a:cubicBezTo>
                    <a:cubicBezTo>
                      <a:pt x="22238" y="2372"/>
                      <a:pt x="21569" y="2067"/>
                      <a:pt x="20900" y="1761"/>
                    </a:cubicBezTo>
                    <a:cubicBezTo>
                      <a:pt x="18776" y="787"/>
                      <a:pt x="16362" y="132"/>
                      <a:pt x="13628" y="1"/>
                    </a:cubicBezTo>
                    <a:cubicBezTo>
                      <a:pt x="13610" y="1"/>
                      <a:pt x="13591" y="0"/>
                      <a:pt x="13572"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9" name="Google Shape;1659;p67"/>
              <p:cNvGrpSpPr/>
              <p:nvPr/>
            </p:nvGrpSpPr>
            <p:grpSpPr>
              <a:xfrm>
                <a:off x="4950260" y="4203983"/>
                <a:ext cx="551936" cy="810766"/>
                <a:chOff x="4950260" y="4203983"/>
                <a:chExt cx="551936" cy="810766"/>
              </a:xfrm>
            </p:grpSpPr>
            <p:sp>
              <p:nvSpPr>
                <p:cNvPr id="1660" name="Google Shape;1660;p67"/>
                <p:cNvSpPr/>
                <p:nvPr/>
              </p:nvSpPr>
              <p:spPr>
                <a:xfrm>
                  <a:off x="4950260" y="4203983"/>
                  <a:ext cx="439978" cy="252186"/>
                </a:xfrm>
                <a:custGeom>
                  <a:rect b="b" l="l" r="r" t="t"/>
                  <a:pathLst>
                    <a:path extrusionOk="0" h="11463" w="19999">
                      <a:moveTo>
                        <a:pt x="7944" y="0"/>
                      </a:moveTo>
                      <a:cubicBezTo>
                        <a:pt x="6404" y="0"/>
                        <a:pt x="2989" y="2362"/>
                        <a:pt x="1" y="6314"/>
                      </a:cubicBezTo>
                      <a:cubicBezTo>
                        <a:pt x="1702" y="9339"/>
                        <a:pt x="5396" y="11462"/>
                        <a:pt x="9643" y="11462"/>
                      </a:cubicBezTo>
                      <a:cubicBezTo>
                        <a:pt x="14603" y="11462"/>
                        <a:pt x="18791" y="8611"/>
                        <a:pt x="19998" y="4728"/>
                      </a:cubicBezTo>
                      <a:cubicBezTo>
                        <a:pt x="16915" y="2125"/>
                        <a:pt x="12974" y="249"/>
                        <a:pt x="8000" y="1"/>
                      </a:cubicBezTo>
                      <a:cubicBezTo>
                        <a:pt x="7982" y="1"/>
                        <a:pt x="7963" y="0"/>
                        <a:pt x="7944"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7"/>
                <p:cNvSpPr/>
                <p:nvPr/>
              </p:nvSpPr>
              <p:spPr>
                <a:xfrm>
                  <a:off x="5185484" y="4356839"/>
                  <a:ext cx="262020" cy="657910"/>
                </a:xfrm>
                <a:custGeom>
                  <a:rect b="b" l="l" r="r" t="t"/>
                  <a:pathLst>
                    <a:path extrusionOk="0" h="29905" w="11910">
                      <a:moveTo>
                        <a:pt x="511" y="0"/>
                      </a:moveTo>
                      <a:cubicBezTo>
                        <a:pt x="243" y="0"/>
                        <a:pt x="1" y="257"/>
                        <a:pt x="217" y="514"/>
                      </a:cubicBezTo>
                      <a:cubicBezTo>
                        <a:pt x="2645" y="3845"/>
                        <a:pt x="4827" y="7365"/>
                        <a:pt x="6645" y="11059"/>
                      </a:cubicBezTo>
                      <a:cubicBezTo>
                        <a:pt x="8463" y="14753"/>
                        <a:pt x="9859" y="18636"/>
                        <a:pt x="10514" y="22694"/>
                      </a:cubicBezTo>
                      <a:cubicBezTo>
                        <a:pt x="10950" y="24934"/>
                        <a:pt x="11066" y="27232"/>
                        <a:pt x="11008" y="29544"/>
                      </a:cubicBezTo>
                      <a:cubicBezTo>
                        <a:pt x="11008" y="29784"/>
                        <a:pt x="11190" y="29904"/>
                        <a:pt x="11372" y="29904"/>
                      </a:cubicBezTo>
                      <a:cubicBezTo>
                        <a:pt x="11554" y="29904"/>
                        <a:pt x="11735" y="29784"/>
                        <a:pt x="11735" y="29544"/>
                      </a:cubicBezTo>
                      <a:cubicBezTo>
                        <a:pt x="11910" y="25414"/>
                        <a:pt x="11241" y="21298"/>
                        <a:pt x="9976" y="17356"/>
                      </a:cubicBezTo>
                      <a:cubicBezTo>
                        <a:pt x="8696" y="13357"/>
                        <a:pt x="6878" y="9604"/>
                        <a:pt x="4769" y="6027"/>
                      </a:cubicBezTo>
                      <a:cubicBezTo>
                        <a:pt x="3547" y="4020"/>
                        <a:pt x="2224" y="2027"/>
                        <a:pt x="827" y="151"/>
                      </a:cubicBezTo>
                      <a:cubicBezTo>
                        <a:pt x="738" y="44"/>
                        <a:pt x="622" y="0"/>
                        <a:pt x="511"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7"/>
                <p:cNvSpPr/>
                <p:nvPr/>
              </p:nvSpPr>
              <p:spPr>
                <a:xfrm>
                  <a:off x="5158094" y="4490423"/>
                  <a:ext cx="299486" cy="109120"/>
                </a:xfrm>
                <a:custGeom>
                  <a:rect b="b" l="l" r="r" t="t"/>
                  <a:pathLst>
                    <a:path extrusionOk="0" h="4960" w="13613">
                      <a:moveTo>
                        <a:pt x="13071" y="0"/>
                      </a:moveTo>
                      <a:cubicBezTo>
                        <a:pt x="13042" y="0"/>
                        <a:pt x="13011" y="4"/>
                        <a:pt x="12980" y="13"/>
                      </a:cubicBezTo>
                      <a:cubicBezTo>
                        <a:pt x="8559" y="624"/>
                        <a:pt x="4254" y="2078"/>
                        <a:pt x="371" y="4260"/>
                      </a:cubicBezTo>
                      <a:cubicBezTo>
                        <a:pt x="0" y="4464"/>
                        <a:pt x="235" y="4960"/>
                        <a:pt x="584" y="4960"/>
                      </a:cubicBezTo>
                      <a:cubicBezTo>
                        <a:pt x="632" y="4960"/>
                        <a:pt x="683" y="4950"/>
                        <a:pt x="734" y="4929"/>
                      </a:cubicBezTo>
                      <a:cubicBezTo>
                        <a:pt x="4618" y="2747"/>
                        <a:pt x="8792" y="1351"/>
                        <a:pt x="13155" y="682"/>
                      </a:cubicBezTo>
                      <a:cubicBezTo>
                        <a:pt x="13613" y="628"/>
                        <a:pt x="13435" y="0"/>
                        <a:pt x="13071"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7"/>
                <p:cNvSpPr/>
                <p:nvPr/>
              </p:nvSpPr>
              <p:spPr>
                <a:xfrm>
                  <a:off x="5238108" y="4662727"/>
                  <a:ext cx="264088" cy="89188"/>
                </a:xfrm>
                <a:custGeom>
                  <a:rect b="b" l="l" r="r" t="t"/>
                  <a:pathLst>
                    <a:path extrusionOk="0" h="4054" w="12004">
                      <a:moveTo>
                        <a:pt x="11590" y="0"/>
                      </a:moveTo>
                      <a:cubicBezTo>
                        <a:pt x="11569" y="0"/>
                        <a:pt x="11548" y="2"/>
                        <a:pt x="11525" y="6"/>
                      </a:cubicBezTo>
                      <a:cubicBezTo>
                        <a:pt x="7584" y="238"/>
                        <a:pt x="3758" y="1387"/>
                        <a:pt x="312" y="3394"/>
                      </a:cubicBezTo>
                      <a:cubicBezTo>
                        <a:pt x="1" y="3543"/>
                        <a:pt x="221" y="4054"/>
                        <a:pt x="519" y="4054"/>
                      </a:cubicBezTo>
                      <a:cubicBezTo>
                        <a:pt x="569" y="4054"/>
                        <a:pt x="622" y="4039"/>
                        <a:pt x="675" y="4005"/>
                      </a:cubicBezTo>
                      <a:cubicBezTo>
                        <a:pt x="4006" y="2114"/>
                        <a:pt x="7700" y="965"/>
                        <a:pt x="11525" y="733"/>
                      </a:cubicBezTo>
                      <a:cubicBezTo>
                        <a:pt x="11982" y="663"/>
                        <a:pt x="12004" y="0"/>
                        <a:pt x="11590"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4" name="Google Shape;1664;p67"/>
            <p:cNvGrpSpPr/>
            <p:nvPr/>
          </p:nvGrpSpPr>
          <p:grpSpPr>
            <a:xfrm>
              <a:off x="5842338" y="505805"/>
              <a:ext cx="1267728" cy="1413192"/>
              <a:chOff x="5842338" y="505805"/>
              <a:chExt cx="1267728" cy="1413192"/>
            </a:xfrm>
          </p:grpSpPr>
          <p:sp>
            <p:nvSpPr>
              <p:cNvPr id="1665" name="Google Shape;1665;p67"/>
              <p:cNvSpPr/>
              <p:nvPr/>
            </p:nvSpPr>
            <p:spPr>
              <a:xfrm>
                <a:off x="6060864" y="995481"/>
                <a:ext cx="970486" cy="866052"/>
              </a:xfrm>
              <a:custGeom>
                <a:rect b="b" l="l" r="r" t="t"/>
                <a:pathLst>
                  <a:path extrusionOk="0" h="39366" w="44113">
                    <a:moveTo>
                      <a:pt x="40147" y="1"/>
                    </a:moveTo>
                    <a:cubicBezTo>
                      <a:pt x="39823" y="1"/>
                      <a:pt x="39500" y="128"/>
                      <a:pt x="39269" y="402"/>
                    </a:cubicBezTo>
                    <a:lnTo>
                      <a:pt x="37931" y="1988"/>
                    </a:lnTo>
                    <a:cubicBezTo>
                      <a:pt x="37815" y="2104"/>
                      <a:pt x="37698" y="2220"/>
                      <a:pt x="37568" y="2279"/>
                    </a:cubicBezTo>
                    <a:lnTo>
                      <a:pt x="6604" y="17317"/>
                    </a:lnTo>
                    <a:cubicBezTo>
                      <a:pt x="6487" y="17375"/>
                      <a:pt x="6298" y="17433"/>
                      <a:pt x="6124" y="17433"/>
                    </a:cubicBezTo>
                    <a:lnTo>
                      <a:pt x="1455" y="17433"/>
                    </a:lnTo>
                    <a:cubicBezTo>
                      <a:pt x="611" y="17433"/>
                      <a:pt x="1" y="18277"/>
                      <a:pt x="364" y="19077"/>
                    </a:cubicBezTo>
                    <a:cubicBezTo>
                      <a:pt x="1760" y="22102"/>
                      <a:pt x="4844" y="28400"/>
                      <a:pt x="8611" y="32166"/>
                    </a:cubicBezTo>
                    <a:cubicBezTo>
                      <a:pt x="12174" y="35730"/>
                      <a:pt x="15388" y="36646"/>
                      <a:pt x="17032" y="36821"/>
                    </a:cubicBezTo>
                    <a:cubicBezTo>
                      <a:pt x="17628" y="36951"/>
                      <a:pt x="18064" y="37490"/>
                      <a:pt x="18064" y="38100"/>
                    </a:cubicBezTo>
                    <a:lnTo>
                      <a:pt x="17933" y="39366"/>
                    </a:lnTo>
                    <a:lnTo>
                      <a:pt x="41204" y="28167"/>
                    </a:lnTo>
                    <a:lnTo>
                      <a:pt x="39938" y="26218"/>
                    </a:lnTo>
                    <a:cubicBezTo>
                      <a:pt x="39691" y="25854"/>
                      <a:pt x="39633" y="25433"/>
                      <a:pt x="39807" y="25069"/>
                    </a:cubicBezTo>
                    <a:lnTo>
                      <a:pt x="43996" y="15499"/>
                    </a:lnTo>
                    <a:cubicBezTo>
                      <a:pt x="44112" y="15310"/>
                      <a:pt x="44112" y="15077"/>
                      <a:pt x="44054" y="14830"/>
                    </a:cubicBezTo>
                    <a:lnTo>
                      <a:pt x="41334" y="955"/>
                    </a:lnTo>
                    <a:cubicBezTo>
                      <a:pt x="41217" y="348"/>
                      <a:pt x="40681" y="1"/>
                      <a:pt x="40147"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6060864" y="995481"/>
                <a:ext cx="970486" cy="866052"/>
              </a:xfrm>
              <a:custGeom>
                <a:rect b="b" l="l" r="r" t="t"/>
                <a:pathLst>
                  <a:path extrusionOk="0" h="39366" w="44113">
                    <a:moveTo>
                      <a:pt x="40147" y="1"/>
                    </a:moveTo>
                    <a:cubicBezTo>
                      <a:pt x="39823" y="1"/>
                      <a:pt x="39500" y="128"/>
                      <a:pt x="39269" y="402"/>
                    </a:cubicBezTo>
                    <a:lnTo>
                      <a:pt x="37931" y="1988"/>
                    </a:lnTo>
                    <a:cubicBezTo>
                      <a:pt x="37815" y="2104"/>
                      <a:pt x="37698" y="2220"/>
                      <a:pt x="37568" y="2279"/>
                    </a:cubicBezTo>
                    <a:lnTo>
                      <a:pt x="6604" y="17317"/>
                    </a:lnTo>
                    <a:cubicBezTo>
                      <a:pt x="6487" y="17375"/>
                      <a:pt x="6298" y="17433"/>
                      <a:pt x="6124" y="17433"/>
                    </a:cubicBezTo>
                    <a:lnTo>
                      <a:pt x="1455" y="17433"/>
                    </a:lnTo>
                    <a:cubicBezTo>
                      <a:pt x="611" y="17433"/>
                      <a:pt x="1" y="18277"/>
                      <a:pt x="364" y="19077"/>
                    </a:cubicBezTo>
                    <a:cubicBezTo>
                      <a:pt x="1760" y="22102"/>
                      <a:pt x="4844" y="28400"/>
                      <a:pt x="8611" y="32166"/>
                    </a:cubicBezTo>
                    <a:cubicBezTo>
                      <a:pt x="12174" y="35730"/>
                      <a:pt x="15388" y="36646"/>
                      <a:pt x="17032" y="36821"/>
                    </a:cubicBezTo>
                    <a:cubicBezTo>
                      <a:pt x="17628" y="36951"/>
                      <a:pt x="18064" y="37490"/>
                      <a:pt x="18064" y="38100"/>
                    </a:cubicBezTo>
                    <a:lnTo>
                      <a:pt x="17933" y="39366"/>
                    </a:lnTo>
                    <a:lnTo>
                      <a:pt x="41204" y="28167"/>
                    </a:lnTo>
                    <a:lnTo>
                      <a:pt x="39938" y="26218"/>
                    </a:lnTo>
                    <a:cubicBezTo>
                      <a:pt x="39691" y="25854"/>
                      <a:pt x="39633" y="25433"/>
                      <a:pt x="39807" y="25069"/>
                    </a:cubicBezTo>
                    <a:lnTo>
                      <a:pt x="43996" y="15499"/>
                    </a:lnTo>
                    <a:cubicBezTo>
                      <a:pt x="44112" y="15310"/>
                      <a:pt x="44112" y="15077"/>
                      <a:pt x="44054" y="14830"/>
                    </a:cubicBezTo>
                    <a:lnTo>
                      <a:pt x="41334" y="955"/>
                    </a:lnTo>
                    <a:cubicBezTo>
                      <a:pt x="41217" y="348"/>
                      <a:pt x="40681" y="1"/>
                      <a:pt x="4014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7"/>
              <p:cNvSpPr/>
              <p:nvPr/>
            </p:nvSpPr>
            <p:spPr>
              <a:xfrm>
                <a:off x="6115578" y="940327"/>
                <a:ext cx="887920" cy="909854"/>
              </a:xfrm>
              <a:custGeom>
                <a:rect b="b" l="l" r="r" t="t"/>
                <a:pathLst>
                  <a:path extrusionOk="0" h="41357" w="40360">
                    <a:moveTo>
                      <a:pt x="11330" y="1"/>
                    </a:moveTo>
                    <a:lnTo>
                      <a:pt x="1" y="16246"/>
                    </a:lnTo>
                    <a:cubicBezTo>
                      <a:pt x="6981" y="36627"/>
                      <a:pt x="16320" y="41357"/>
                      <a:pt x="23564" y="41357"/>
                    </a:cubicBezTo>
                    <a:cubicBezTo>
                      <a:pt x="27822" y="41357"/>
                      <a:pt x="31357" y="39723"/>
                      <a:pt x="33263" y="38673"/>
                    </a:cubicBezTo>
                    <a:cubicBezTo>
                      <a:pt x="38484" y="35881"/>
                      <a:pt x="40360" y="26907"/>
                      <a:pt x="38237" y="19824"/>
                    </a:cubicBezTo>
                    <a:cubicBezTo>
                      <a:pt x="36113" y="12727"/>
                      <a:pt x="29030" y="2124"/>
                      <a:pt x="28783" y="917"/>
                    </a:cubicBezTo>
                    <a:lnTo>
                      <a:pt x="11330" y="1"/>
                    </a:ln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7"/>
              <p:cNvSpPr/>
              <p:nvPr/>
            </p:nvSpPr>
            <p:spPr>
              <a:xfrm>
                <a:off x="5975438" y="913773"/>
                <a:ext cx="1106776" cy="958694"/>
              </a:xfrm>
              <a:custGeom>
                <a:rect b="b" l="l" r="r" t="t"/>
                <a:pathLst>
                  <a:path extrusionOk="0" h="43577" w="50308">
                    <a:moveTo>
                      <a:pt x="45217" y="0"/>
                    </a:moveTo>
                    <a:lnTo>
                      <a:pt x="39400" y="3753"/>
                    </a:lnTo>
                    <a:cubicBezTo>
                      <a:pt x="39400" y="3753"/>
                      <a:pt x="46963" y="16057"/>
                      <a:pt x="44607" y="21031"/>
                    </a:cubicBezTo>
                    <a:cubicBezTo>
                      <a:pt x="42236" y="25991"/>
                      <a:pt x="36360" y="28783"/>
                      <a:pt x="38236" y="32841"/>
                    </a:cubicBezTo>
                    <a:cubicBezTo>
                      <a:pt x="39835" y="36222"/>
                      <a:pt x="32930" y="40861"/>
                      <a:pt x="29254" y="40861"/>
                    </a:cubicBezTo>
                    <a:cubicBezTo>
                      <a:pt x="28582" y="40861"/>
                      <a:pt x="28018" y="40706"/>
                      <a:pt x="27634" y="40360"/>
                    </a:cubicBezTo>
                    <a:cubicBezTo>
                      <a:pt x="25331" y="38286"/>
                      <a:pt x="24961" y="35015"/>
                      <a:pt x="21640" y="35015"/>
                    </a:cubicBezTo>
                    <a:cubicBezTo>
                      <a:pt x="21374" y="35015"/>
                      <a:pt x="21090" y="35036"/>
                      <a:pt x="20784" y="35081"/>
                    </a:cubicBezTo>
                    <a:cubicBezTo>
                      <a:pt x="20629" y="35101"/>
                      <a:pt x="20468" y="35111"/>
                      <a:pt x="20302" y="35111"/>
                    </a:cubicBezTo>
                    <a:cubicBezTo>
                      <a:pt x="15998" y="35111"/>
                      <a:pt x="8199" y="28282"/>
                      <a:pt x="6967" y="18297"/>
                    </a:cubicBezTo>
                    <a:cubicBezTo>
                      <a:pt x="6945" y="18293"/>
                      <a:pt x="6918" y="18292"/>
                      <a:pt x="6887" y="18292"/>
                    </a:cubicBezTo>
                    <a:cubicBezTo>
                      <a:pt x="5870" y="18292"/>
                      <a:pt x="0" y="20057"/>
                      <a:pt x="0" y="20057"/>
                    </a:cubicBezTo>
                    <a:lnTo>
                      <a:pt x="8974" y="36244"/>
                    </a:lnTo>
                    <a:cubicBezTo>
                      <a:pt x="8974" y="36244"/>
                      <a:pt x="21700" y="43443"/>
                      <a:pt x="23692" y="43574"/>
                    </a:cubicBezTo>
                    <a:cubicBezTo>
                      <a:pt x="23715" y="43576"/>
                      <a:pt x="23739" y="43576"/>
                      <a:pt x="23765" y="43576"/>
                    </a:cubicBezTo>
                    <a:cubicBezTo>
                      <a:pt x="26121" y="43576"/>
                      <a:pt x="44871" y="38445"/>
                      <a:pt x="46425" y="29757"/>
                    </a:cubicBezTo>
                    <a:lnTo>
                      <a:pt x="50308" y="19388"/>
                    </a:lnTo>
                    <a:lnTo>
                      <a:pt x="45217"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7"/>
              <p:cNvSpPr/>
              <p:nvPr/>
            </p:nvSpPr>
            <p:spPr>
              <a:xfrm>
                <a:off x="5842338" y="505805"/>
                <a:ext cx="1267728" cy="1345454"/>
              </a:xfrm>
              <a:custGeom>
                <a:rect b="b" l="l" r="r" t="t"/>
                <a:pathLst>
                  <a:path extrusionOk="0" h="61157" w="57624">
                    <a:moveTo>
                      <a:pt x="27270" y="1"/>
                    </a:moveTo>
                    <a:cubicBezTo>
                      <a:pt x="26775" y="59"/>
                      <a:pt x="26295" y="59"/>
                      <a:pt x="25816" y="117"/>
                    </a:cubicBezTo>
                    <a:cubicBezTo>
                      <a:pt x="21627" y="481"/>
                      <a:pt x="17744" y="1761"/>
                      <a:pt x="14297" y="3811"/>
                    </a:cubicBezTo>
                    <a:cubicBezTo>
                      <a:pt x="13817" y="4117"/>
                      <a:pt x="13322" y="4422"/>
                      <a:pt x="12842" y="4728"/>
                    </a:cubicBezTo>
                    <a:cubicBezTo>
                      <a:pt x="9628" y="6909"/>
                      <a:pt x="6836" y="9818"/>
                      <a:pt x="4727" y="13149"/>
                    </a:cubicBezTo>
                    <a:cubicBezTo>
                      <a:pt x="4480" y="13570"/>
                      <a:pt x="4232" y="13992"/>
                      <a:pt x="4000" y="14428"/>
                    </a:cubicBezTo>
                    <a:cubicBezTo>
                      <a:pt x="1454" y="18850"/>
                      <a:pt x="0" y="24057"/>
                      <a:pt x="0" y="29569"/>
                    </a:cubicBezTo>
                    <a:cubicBezTo>
                      <a:pt x="0" y="40899"/>
                      <a:pt x="6050" y="50788"/>
                      <a:pt x="14966" y="55748"/>
                    </a:cubicBezTo>
                    <a:cubicBezTo>
                      <a:pt x="15024" y="55748"/>
                      <a:pt x="15082" y="55806"/>
                      <a:pt x="15082" y="55806"/>
                    </a:cubicBezTo>
                    <a:cubicBezTo>
                      <a:pt x="17875" y="57813"/>
                      <a:pt x="21380" y="59689"/>
                      <a:pt x="25932" y="61086"/>
                    </a:cubicBezTo>
                    <a:cubicBezTo>
                      <a:pt x="26094" y="61134"/>
                      <a:pt x="26255" y="61156"/>
                      <a:pt x="26411" y="61156"/>
                    </a:cubicBezTo>
                    <a:cubicBezTo>
                      <a:pt x="27245" y="61156"/>
                      <a:pt x="27936" y="60511"/>
                      <a:pt x="27997" y="59689"/>
                    </a:cubicBezTo>
                    <a:lnTo>
                      <a:pt x="28055" y="59151"/>
                    </a:lnTo>
                    <a:lnTo>
                      <a:pt x="27503" y="59151"/>
                    </a:lnTo>
                    <a:cubicBezTo>
                      <a:pt x="26179" y="59079"/>
                      <a:pt x="22543" y="58424"/>
                      <a:pt x="18544" y="54424"/>
                    </a:cubicBezTo>
                    <a:cubicBezTo>
                      <a:pt x="15024" y="50905"/>
                      <a:pt x="12057" y="45145"/>
                      <a:pt x="10603" y="41931"/>
                    </a:cubicBezTo>
                    <a:cubicBezTo>
                      <a:pt x="10108" y="40899"/>
                      <a:pt x="10908" y="39691"/>
                      <a:pt x="12057" y="39691"/>
                    </a:cubicBezTo>
                    <a:lnTo>
                      <a:pt x="15926" y="39691"/>
                    </a:lnTo>
                    <a:cubicBezTo>
                      <a:pt x="16173" y="39691"/>
                      <a:pt x="16420" y="39633"/>
                      <a:pt x="16653" y="39517"/>
                    </a:cubicBezTo>
                    <a:lnTo>
                      <a:pt x="47384" y="24609"/>
                    </a:lnTo>
                    <a:cubicBezTo>
                      <a:pt x="47631" y="24478"/>
                      <a:pt x="47806" y="24362"/>
                      <a:pt x="47922" y="24173"/>
                    </a:cubicBezTo>
                    <a:lnTo>
                      <a:pt x="48650" y="23329"/>
                    </a:lnTo>
                    <a:cubicBezTo>
                      <a:pt x="48977" y="22935"/>
                      <a:pt x="49418" y="22753"/>
                      <a:pt x="49854" y="22753"/>
                    </a:cubicBezTo>
                    <a:cubicBezTo>
                      <a:pt x="50559" y="22753"/>
                      <a:pt x="51253" y="23230"/>
                      <a:pt x="51442" y="24057"/>
                    </a:cubicBezTo>
                    <a:lnTo>
                      <a:pt x="53987" y="36972"/>
                    </a:lnTo>
                    <a:cubicBezTo>
                      <a:pt x="54045" y="37263"/>
                      <a:pt x="53987" y="37568"/>
                      <a:pt x="53871" y="37873"/>
                    </a:cubicBezTo>
                    <a:lnTo>
                      <a:pt x="49508" y="47938"/>
                    </a:lnTo>
                    <a:lnTo>
                      <a:pt x="49740" y="48360"/>
                    </a:lnTo>
                    <a:cubicBezTo>
                      <a:pt x="50064" y="48830"/>
                      <a:pt x="50556" y="49057"/>
                      <a:pt x="51055" y="49057"/>
                    </a:cubicBezTo>
                    <a:cubicBezTo>
                      <a:pt x="51589" y="49057"/>
                      <a:pt x="52129" y="48798"/>
                      <a:pt x="52475" y="48301"/>
                    </a:cubicBezTo>
                    <a:lnTo>
                      <a:pt x="57318" y="40244"/>
                    </a:lnTo>
                    <a:cubicBezTo>
                      <a:pt x="57507" y="39939"/>
                      <a:pt x="57623" y="39633"/>
                      <a:pt x="57565" y="39270"/>
                    </a:cubicBezTo>
                    <a:cubicBezTo>
                      <a:pt x="57318" y="36361"/>
                      <a:pt x="55921" y="22122"/>
                      <a:pt x="54409" y="19388"/>
                    </a:cubicBezTo>
                    <a:lnTo>
                      <a:pt x="54351" y="19388"/>
                    </a:lnTo>
                    <a:cubicBezTo>
                      <a:pt x="52053" y="12785"/>
                      <a:pt x="47631" y="7331"/>
                      <a:pt x="41930" y="3884"/>
                    </a:cubicBezTo>
                    <a:cubicBezTo>
                      <a:pt x="41508" y="3637"/>
                      <a:pt x="41087" y="3390"/>
                      <a:pt x="40650" y="3157"/>
                    </a:cubicBezTo>
                    <a:cubicBezTo>
                      <a:pt x="36840" y="1150"/>
                      <a:pt x="32593" y="1"/>
                      <a:pt x="28055"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7"/>
              <p:cNvSpPr/>
              <p:nvPr/>
            </p:nvSpPr>
            <p:spPr>
              <a:xfrm>
                <a:off x="5930316" y="795061"/>
                <a:ext cx="269104" cy="81334"/>
              </a:xfrm>
              <a:custGeom>
                <a:rect b="b" l="l" r="r" t="t"/>
                <a:pathLst>
                  <a:path extrusionOk="0" h="3697" w="12232">
                    <a:moveTo>
                      <a:pt x="728" y="1"/>
                    </a:moveTo>
                    <a:cubicBezTo>
                      <a:pt x="481" y="422"/>
                      <a:pt x="233" y="844"/>
                      <a:pt x="1" y="1280"/>
                    </a:cubicBezTo>
                    <a:cubicBezTo>
                      <a:pt x="3637" y="2662"/>
                      <a:pt x="7389" y="3462"/>
                      <a:pt x="11330" y="3695"/>
                    </a:cubicBezTo>
                    <a:cubicBezTo>
                      <a:pt x="11349" y="3696"/>
                      <a:pt x="11367" y="3697"/>
                      <a:pt x="11385" y="3697"/>
                    </a:cubicBezTo>
                    <a:cubicBezTo>
                      <a:pt x="12232" y="3697"/>
                      <a:pt x="12214" y="2370"/>
                      <a:pt x="11330" y="2299"/>
                    </a:cubicBezTo>
                    <a:cubicBezTo>
                      <a:pt x="7694" y="2066"/>
                      <a:pt x="4117" y="1280"/>
                      <a:pt x="72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7"/>
              <p:cNvSpPr/>
              <p:nvPr/>
            </p:nvSpPr>
            <p:spPr>
              <a:xfrm>
                <a:off x="6124862" y="505805"/>
                <a:ext cx="317416" cy="221738"/>
              </a:xfrm>
              <a:custGeom>
                <a:rect b="b" l="l" r="r" t="t"/>
                <a:pathLst>
                  <a:path extrusionOk="0" h="10079" w="14428">
                    <a:moveTo>
                      <a:pt x="14428" y="1"/>
                    </a:moveTo>
                    <a:cubicBezTo>
                      <a:pt x="13933" y="59"/>
                      <a:pt x="13453" y="59"/>
                      <a:pt x="12974" y="117"/>
                    </a:cubicBezTo>
                    <a:cubicBezTo>
                      <a:pt x="12246" y="2851"/>
                      <a:pt x="11577" y="5571"/>
                      <a:pt x="11083" y="8364"/>
                    </a:cubicBezTo>
                    <a:cubicBezTo>
                      <a:pt x="7883" y="6851"/>
                      <a:pt x="4669" y="5338"/>
                      <a:pt x="1455" y="3811"/>
                    </a:cubicBezTo>
                    <a:cubicBezTo>
                      <a:pt x="975" y="4117"/>
                      <a:pt x="480" y="4422"/>
                      <a:pt x="0" y="4728"/>
                    </a:cubicBezTo>
                    <a:cubicBezTo>
                      <a:pt x="3753" y="6487"/>
                      <a:pt x="7520" y="8247"/>
                      <a:pt x="11272" y="9993"/>
                    </a:cubicBezTo>
                    <a:cubicBezTo>
                      <a:pt x="11381" y="10049"/>
                      <a:pt x="11511" y="10078"/>
                      <a:pt x="11643" y="10078"/>
                    </a:cubicBezTo>
                    <a:cubicBezTo>
                      <a:pt x="11951" y="10078"/>
                      <a:pt x="12264" y="9917"/>
                      <a:pt x="12305" y="9571"/>
                    </a:cubicBezTo>
                    <a:cubicBezTo>
                      <a:pt x="12843" y="6357"/>
                      <a:pt x="13570" y="3157"/>
                      <a:pt x="1442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6621820" y="575237"/>
                <a:ext cx="143000" cy="250712"/>
              </a:xfrm>
              <a:custGeom>
                <a:rect b="b" l="l" r="r" t="t"/>
                <a:pathLst>
                  <a:path extrusionOk="0" h="11396" w="6500">
                    <a:moveTo>
                      <a:pt x="5219" y="1"/>
                    </a:moveTo>
                    <a:cubicBezTo>
                      <a:pt x="4318" y="3753"/>
                      <a:pt x="2674" y="7200"/>
                      <a:pt x="376" y="10356"/>
                    </a:cubicBezTo>
                    <a:cubicBezTo>
                      <a:pt x="1" y="10904"/>
                      <a:pt x="475" y="11395"/>
                      <a:pt x="979" y="11395"/>
                    </a:cubicBezTo>
                    <a:cubicBezTo>
                      <a:pt x="1197" y="11395"/>
                      <a:pt x="1421" y="11303"/>
                      <a:pt x="1583" y="11083"/>
                    </a:cubicBezTo>
                    <a:cubicBezTo>
                      <a:pt x="3896" y="7927"/>
                      <a:pt x="5525" y="4422"/>
                      <a:pt x="6499" y="728"/>
                    </a:cubicBezTo>
                    <a:cubicBezTo>
                      <a:pt x="6077" y="481"/>
                      <a:pt x="5656" y="234"/>
                      <a:pt x="521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7"/>
              <p:cNvSpPr/>
              <p:nvPr/>
            </p:nvSpPr>
            <p:spPr>
              <a:xfrm>
                <a:off x="6496662" y="1591835"/>
                <a:ext cx="502678" cy="327162"/>
              </a:xfrm>
              <a:custGeom>
                <a:rect b="b" l="l" r="r" t="t"/>
                <a:pathLst>
                  <a:path extrusionOk="0" h="14871" w="22849">
                    <a:moveTo>
                      <a:pt x="16060" y="1"/>
                    </a:moveTo>
                    <a:cubicBezTo>
                      <a:pt x="15464" y="1"/>
                      <a:pt x="14868" y="170"/>
                      <a:pt x="14370" y="507"/>
                    </a:cubicBezTo>
                    <a:cubicBezTo>
                      <a:pt x="11883" y="2078"/>
                      <a:pt x="6676" y="5234"/>
                      <a:pt x="2255" y="6805"/>
                    </a:cubicBezTo>
                    <a:cubicBezTo>
                      <a:pt x="800" y="7357"/>
                      <a:pt x="0" y="8812"/>
                      <a:pt x="364" y="10266"/>
                    </a:cubicBezTo>
                    <a:lnTo>
                      <a:pt x="917" y="12564"/>
                    </a:lnTo>
                    <a:cubicBezTo>
                      <a:pt x="1253" y="13967"/>
                      <a:pt x="2550" y="14870"/>
                      <a:pt x="3953" y="14870"/>
                    </a:cubicBezTo>
                    <a:cubicBezTo>
                      <a:pt x="4311" y="14870"/>
                      <a:pt x="4675" y="14812"/>
                      <a:pt x="5033" y="14688"/>
                    </a:cubicBezTo>
                    <a:cubicBezTo>
                      <a:pt x="9338" y="13175"/>
                      <a:pt x="16799" y="10208"/>
                      <a:pt x="21162" y="6630"/>
                    </a:cubicBezTo>
                    <a:cubicBezTo>
                      <a:pt x="22849" y="5234"/>
                      <a:pt x="22485" y="2631"/>
                      <a:pt x="20493" y="1714"/>
                    </a:cubicBezTo>
                    <a:lnTo>
                      <a:pt x="17453" y="333"/>
                    </a:lnTo>
                    <a:cubicBezTo>
                      <a:pt x="17024" y="111"/>
                      <a:pt x="16542" y="1"/>
                      <a:pt x="1606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7"/>
              <p:cNvSpPr/>
              <p:nvPr/>
            </p:nvSpPr>
            <p:spPr>
              <a:xfrm>
                <a:off x="6058312" y="988287"/>
                <a:ext cx="981024" cy="886688"/>
              </a:xfrm>
              <a:custGeom>
                <a:rect b="b" l="l" r="r" t="t"/>
                <a:pathLst>
                  <a:path extrusionOk="0" h="40304" w="44592">
                    <a:moveTo>
                      <a:pt x="40308" y="707"/>
                    </a:moveTo>
                    <a:cubicBezTo>
                      <a:pt x="40379" y="707"/>
                      <a:pt x="40454" y="714"/>
                      <a:pt x="40534" y="729"/>
                    </a:cubicBezTo>
                    <a:cubicBezTo>
                      <a:pt x="40781" y="788"/>
                      <a:pt x="40956" y="977"/>
                      <a:pt x="41014" y="1224"/>
                    </a:cubicBezTo>
                    <a:cubicBezTo>
                      <a:pt x="41087" y="1282"/>
                      <a:pt x="41087" y="1340"/>
                      <a:pt x="41087" y="1398"/>
                    </a:cubicBezTo>
                    <a:cubicBezTo>
                      <a:pt x="41320" y="2547"/>
                      <a:pt x="41567" y="3696"/>
                      <a:pt x="41814" y="4918"/>
                    </a:cubicBezTo>
                    <a:cubicBezTo>
                      <a:pt x="41989" y="5762"/>
                      <a:pt x="42105" y="6605"/>
                      <a:pt x="42294" y="7463"/>
                    </a:cubicBezTo>
                    <a:cubicBezTo>
                      <a:pt x="42410" y="8060"/>
                      <a:pt x="42541" y="8729"/>
                      <a:pt x="42658" y="9339"/>
                    </a:cubicBezTo>
                    <a:cubicBezTo>
                      <a:pt x="41989" y="9950"/>
                      <a:pt x="41320" y="10547"/>
                      <a:pt x="40592" y="11099"/>
                    </a:cubicBezTo>
                    <a:cubicBezTo>
                      <a:pt x="40112" y="11463"/>
                      <a:pt x="39632" y="11826"/>
                      <a:pt x="39138" y="12132"/>
                    </a:cubicBezTo>
                    <a:cubicBezTo>
                      <a:pt x="38469" y="11157"/>
                      <a:pt x="37873" y="10183"/>
                      <a:pt x="37145" y="9223"/>
                    </a:cubicBezTo>
                    <a:cubicBezTo>
                      <a:pt x="36840" y="8729"/>
                      <a:pt x="36535" y="8307"/>
                      <a:pt x="36229" y="7885"/>
                    </a:cubicBezTo>
                    <a:cubicBezTo>
                      <a:pt x="36171" y="7769"/>
                      <a:pt x="36113" y="7696"/>
                      <a:pt x="36055" y="7638"/>
                    </a:cubicBezTo>
                    <a:cubicBezTo>
                      <a:pt x="35386" y="6678"/>
                      <a:pt x="34658" y="5762"/>
                      <a:pt x="33931" y="4860"/>
                    </a:cubicBezTo>
                    <a:cubicBezTo>
                      <a:pt x="34106" y="4729"/>
                      <a:pt x="34353" y="4613"/>
                      <a:pt x="34600" y="4554"/>
                    </a:cubicBezTo>
                    <a:cubicBezTo>
                      <a:pt x="35197" y="4249"/>
                      <a:pt x="35807" y="3944"/>
                      <a:pt x="36476" y="3638"/>
                    </a:cubicBezTo>
                    <a:cubicBezTo>
                      <a:pt x="36724" y="3522"/>
                      <a:pt x="36956" y="3405"/>
                      <a:pt x="37262" y="3216"/>
                    </a:cubicBezTo>
                    <a:cubicBezTo>
                      <a:pt x="37451" y="3158"/>
                      <a:pt x="37625" y="3042"/>
                      <a:pt x="37873" y="2969"/>
                    </a:cubicBezTo>
                    <a:cubicBezTo>
                      <a:pt x="38178" y="2795"/>
                      <a:pt x="38353" y="2547"/>
                      <a:pt x="38600" y="2242"/>
                    </a:cubicBezTo>
                    <a:cubicBezTo>
                      <a:pt x="38905" y="1878"/>
                      <a:pt x="39196" y="1515"/>
                      <a:pt x="39502" y="1151"/>
                    </a:cubicBezTo>
                    <a:cubicBezTo>
                      <a:pt x="39560" y="1035"/>
                      <a:pt x="39691" y="977"/>
                      <a:pt x="39807" y="860"/>
                    </a:cubicBezTo>
                    <a:cubicBezTo>
                      <a:pt x="39946" y="764"/>
                      <a:pt x="40109" y="707"/>
                      <a:pt x="40308" y="707"/>
                    </a:cubicBezTo>
                    <a:close/>
                    <a:moveTo>
                      <a:pt x="33262" y="5151"/>
                    </a:moveTo>
                    <a:cubicBezTo>
                      <a:pt x="33989" y="6067"/>
                      <a:pt x="34717" y="7041"/>
                      <a:pt x="35386" y="7943"/>
                    </a:cubicBezTo>
                    <a:cubicBezTo>
                      <a:pt x="35996" y="8729"/>
                      <a:pt x="36535" y="9587"/>
                      <a:pt x="37087" y="10372"/>
                    </a:cubicBezTo>
                    <a:cubicBezTo>
                      <a:pt x="37567" y="11099"/>
                      <a:pt x="38047" y="11826"/>
                      <a:pt x="38542" y="12554"/>
                    </a:cubicBezTo>
                    <a:cubicBezTo>
                      <a:pt x="36535" y="13877"/>
                      <a:pt x="34411" y="15041"/>
                      <a:pt x="32288" y="16190"/>
                    </a:cubicBezTo>
                    <a:cubicBezTo>
                      <a:pt x="31866" y="15041"/>
                      <a:pt x="31386" y="13877"/>
                      <a:pt x="30833" y="12728"/>
                    </a:cubicBezTo>
                    <a:cubicBezTo>
                      <a:pt x="30237" y="11405"/>
                      <a:pt x="29626" y="10125"/>
                      <a:pt x="28957" y="8859"/>
                    </a:cubicBezTo>
                    <a:cubicBezTo>
                      <a:pt x="28783" y="8423"/>
                      <a:pt x="28535" y="8001"/>
                      <a:pt x="28288" y="7580"/>
                    </a:cubicBezTo>
                    <a:cubicBezTo>
                      <a:pt x="29873" y="6794"/>
                      <a:pt x="31444" y="6067"/>
                      <a:pt x="32957" y="5340"/>
                    </a:cubicBezTo>
                    <a:cubicBezTo>
                      <a:pt x="33088" y="5282"/>
                      <a:pt x="33146" y="5223"/>
                      <a:pt x="33262" y="5151"/>
                    </a:cubicBezTo>
                    <a:close/>
                    <a:moveTo>
                      <a:pt x="42832" y="10125"/>
                    </a:moveTo>
                    <a:cubicBezTo>
                      <a:pt x="42905" y="10430"/>
                      <a:pt x="42963" y="10677"/>
                      <a:pt x="42963" y="10910"/>
                    </a:cubicBezTo>
                    <a:cubicBezTo>
                      <a:pt x="43268" y="12248"/>
                      <a:pt x="43501" y="13644"/>
                      <a:pt x="43807" y="15041"/>
                    </a:cubicBezTo>
                    <a:cubicBezTo>
                      <a:pt x="43865" y="15332"/>
                      <a:pt x="43865" y="15579"/>
                      <a:pt x="43748" y="15884"/>
                    </a:cubicBezTo>
                    <a:cubicBezTo>
                      <a:pt x="43443" y="16422"/>
                      <a:pt x="43196" y="16975"/>
                      <a:pt x="42963" y="17586"/>
                    </a:cubicBezTo>
                    <a:cubicBezTo>
                      <a:pt x="42716" y="18124"/>
                      <a:pt x="42469" y="18677"/>
                      <a:pt x="42236" y="19273"/>
                    </a:cubicBezTo>
                    <a:cubicBezTo>
                      <a:pt x="42178" y="18066"/>
                      <a:pt x="41814" y="16975"/>
                      <a:pt x="41261" y="15884"/>
                    </a:cubicBezTo>
                    <a:cubicBezTo>
                      <a:pt x="40840" y="14968"/>
                      <a:pt x="40360" y="14124"/>
                      <a:pt x="39807" y="13281"/>
                    </a:cubicBezTo>
                    <a:cubicBezTo>
                      <a:pt x="39691" y="13092"/>
                      <a:pt x="39632" y="12917"/>
                      <a:pt x="39502" y="12728"/>
                    </a:cubicBezTo>
                    <a:cubicBezTo>
                      <a:pt x="39923" y="12423"/>
                      <a:pt x="40360" y="12132"/>
                      <a:pt x="40781" y="11826"/>
                    </a:cubicBezTo>
                    <a:cubicBezTo>
                      <a:pt x="41509" y="11274"/>
                      <a:pt x="42178" y="10736"/>
                      <a:pt x="42832" y="10125"/>
                    </a:cubicBezTo>
                    <a:close/>
                    <a:moveTo>
                      <a:pt x="27692" y="7885"/>
                    </a:moveTo>
                    <a:lnTo>
                      <a:pt x="28230" y="8976"/>
                    </a:lnTo>
                    <a:cubicBezTo>
                      <a:pt x="29510" y="11405"/>
                      <a:pt x="30659" y="13950"/>
                      <a:pt x="31691" y="16495"/>
                    </a:cubicBezTo>
                    <a:cubicBezTo>
                      <a:pt x="30833" y="16917"/>
                      <a:pt x="29990" y="17339"/>
                      <a:pt x="29146" y="17760"/>
                    </a:cubicBezTo>
                    <a:cubicBezTo>
                      <a:pt x="27692" y="18488"/>
                      <a:pt x="26179" y="19215"/>
                      <a:pt x="24725" y="19942"/>
                    </a:cubicBezTo>
                    <a:cubicBezTo>
                      <a:pt x="24230" y="18968"/>
                      <a:pt x="23750" y="18008"/>
                      <a:pt x="23198" y="17033"/>
                    </a:cubicBezTo>
                    <a:cubicBezTo>
                      <a:pt x="22238" y="15157"/>
                      <a:pt x="21263" y="13339"/>
                      <a:pt x="20289" y="11521"/>
                    </a:cubicBezTo>
                    <a:cubicBezTo>
                      <a:pt x="20289" y="11521"/>
                      <a:pt x="20231" y="11521"/>
                      <a:pt x="20231" y="11463"/>
                    </a:cubicBezTo>
                    <a:cubicBezTo>
                      <a:pt x="21016" y="11099"/>
                      <a:pt x="21816" y="10736"/>
                      <a:pt x="22543" y="10372"/>
                    </a:cubicBezTo>
                    <a:cubicBezTo>
                      <a:pt x="22834" y="10241"/>
                      <a:pt x="23081" y="10125"/>
                      <a:pt x="23387" y="9950"/>
                    </a:cubicBezTo>
                    <a:cubicBezTo>
                      <a:pt x="24783" y="9281"/>
                      <a:pt x="26237" y="8554"/>
                      <a:pt x="27692" y="7885"/>
                    </a:cubicBezTo>
                    <a:close/>
                    <a:moveTo>
                      <a:pt x="19635" y="11768"/>
                    </a:moveTo>
                    <a:lnTo>
                      <a:pt x="19635" y="11885"/>
                    </a:lnTo>
                    <a:cubicBezTo>
                      <a:pt x="21147" y="14677"/>
                      <a:pt x="22660" y="17397"/>
                      <a:pt x="24056" y="20247"/>
                    </a:cubicBezTo>
                    <a:cubicBezTo>
                      <a:pt x="23925" y="20306"/>
                      <a:pt x="23750" y="20364"/>
                      <a:pt x="23634" y="20422"/>
                    </a:cubicBezTo>
                    <a:cubicBezTo>
                      <a:pt x="21932" y="21222"/>
                      <a:pt x="20231" y="22007"/>
                      <a:pt x="18544" y="22734"/>
                    </a:cubicBezTo>
                    <a:cubicBezTo>
                      <a:pt x="17017" y="23403"/>
                      <a:pt x="15504" y="24058"/>
                      <a:pt x="13933" y="24669"/>
                    </a:cubicBezTo>
                    <a:cubicBezTo>
                      <a:pt x="13744" y="24785"/>
                      <a:pt x="13570" y="24858"/>
                      <a:pt x="13322" y="24916"/>
                    </a:cubicBezTo>
                    <a:cubicBezTo>
                      <a:pt x="13148" y="24611"/>
                      <a:pt x="13017" y="24247"/>
                      <a:pt x="12843" y="23942"/>
                    </a:cubicBezTo>
                    <a:cubicBezTo>
                      <a:pt x="12726" y="23636"/>
                      <a:pt x="12595" y="23403"/>
                      <a:pt x="12479" y="23098"/>
                    </a:cubicBezTo>
                    <a:cubicBezTo>
                      <a:pt x="12232" y="22604"/>
                      <a:pt x="11999" y="22124"/>
                      <a:pt x="11810" y="21585"/>
                    </a:cubicBezTo>
                    <a:cubicBezTo>
                      <a:pt x="11083" y="19942"/>
                      <a:pt x="10472" y="18182"/>
                      <a:pt x="9934" y="16495"/>
                    </a:cubicBezTo>
                    <a:cubicBezTo>
                      <a:pt x="10661" y="16131"/>
                      <a:pt x="11330" y="15826"/>
                      <a:pt x="12057" y="15462"/>
                    </a:cubicBezTo>
                    <a:cubicBezTo>
                      <a:pt x="13686" y="14677"/>
                      <a:pt x="15330" y="13877"/>
                      <a:pt x="16958" y="13092"/>
                    </a:cubicBezTo>
                    <a:cubicBezTo>
                      <a:pt x="17875" y="12670"/>
                      <a:pt x="18718" y="12248"/>
                      <a:pt x="19635" y="11768"/>
                    </a:cubicBezTo>
                    <a:close/>
                    <a:moveTo>
                      <a:pt x="9265" y="16786"/>
                    </a:moveTo>
                    <a:cubicBezTo>
                      <a:pt x="9992" y="18968"/>
                      <a:pt x="10777" y="21091"/>
                      <a:pt x="11694" y="23156"/>
                    </a:cubicBezTo>
                    <a:cubicBezTo>
                      <a:pt x="11868" y="23520"/>
                      <a:pt x="11999" y="23825"/>
                      <a:pt x="12173" y="24189"/>
                    </a:cubicBezTo>
                    <a:cubicBezTo>
                      <a:pt x="12363" y="24494"/>
                      <a:pt x="12479" y="24858"/>
                      <a:pt x="12653" y="25221"/>
                    </a:cubicBezTo>
                    <a:cubicBezTo>
                      <a:pt x="11272" y="25760"/>
                      <a:pt x="9876" y="26240"/>
                      <a:pt x="8421" y="26734"/>
                    </a:cubicBezTo>
                    <a:cubicBezTo>
                      <a:pt x="8421" y="26792"/>
                      <a:pt x="8363" y="26792"/>
                      <a:pt x="8290" y="26792"/>
                    </a:cubicBezTo>
                    <a:cubicBezTo>
                      <a:pt x="7868" y="26909"/>
                      <a:pt x="7447" y="27098"/>
                      <a:pt x="7025" y="27214"/>
                    </a:cubicBezTo>
                    <a:cubicBezTo>
                      <a:pt x="6909" y="26909"/>
                      <a:pt x="6778" y="26603"/>
                      <a:pt x="6661" y="26312"/>
                    </a:cubicBezTo>
                    <a:cubicBezTo>
                      <a:pt x="6240" y="25091"/>
                      <a:pt x="5876" y="23883"/>
                      <a:pt x="5629" y="22604"/>
                    </a:cubicBezTo>
                    <a:cubicBezTo>
                      <a:pt x="5571" y="22371"/>
                      <a:pt x="5571" y="22124"/>
                      <a:pt x="5512" y="21876"/>
                    </a:cubicBezTo>
                    <a:cubicBezTo>
                      <a:pt x="5512" y="21702"/>
                      <a:pt x="5454" y="21455"/>
                      <a:pt x="5454" y="21280"/>
                    </a:cubicBezTo>
                    <a:cubicBezTo>
                      <a:pt x="5323" y="20247"/>
                      <a:pt x="5265" y="19273"/>
                      <a:pt x="5265" y="18240"/>
                    </a:cubicBezTo>
                    <a:lnTo>
                      <a:pt x="5265" y="18124"/>
                    </a:lnTo>
                    <a:cubicBezTo>
                      <a:pt x="5449" y="18124"/>
                      <a:pt x="5638" y="18130"/>
                      <a:pt x="5829" y="18130"/>
                    </a:cubicBezTo>
                    <a:cubicBezTo>
                      <a:pt x="6210" y="18130"/>
                      <a:pt x="6598" y="18105"/>
                      <a:pt x="6967" y="17949"/>
                    </a:cubicBezTo>
                    <a:cubicBezTo>
                      <a:pt x="7447" y="17702"/>
                      <a:pt x="7999" y="17455"/>
                      <a:pt x="8479" y="17222"/>
                    </a:cubicBezTo>
                    <a:cubicBezTo>
                      <a:pt x="8727" y="17033"/>
                      <a:pt x="9017" y="16917"/>
                      <a:pt x="9265" y="16786"/>
                    </a:cubicBezTo>
                    <a:close/>
                    <a:moveTo>
                      <a:pt x="4596" y="18124"/>
                    </a:moveTo>
                    <a:cubicBezTo>
                      <a:pt x="4596" y="18124"/>
                      <a:pt x="4538" y="18182"/>
                      <a:pt x="4538" y="18240"/>
                    </a:cubicBezTo>
                    <a:lnTo>
                      <a:pt x="4538" y="19273"/>
                    </a:lnTo>
                    <a:cubicBezTo>
                      <a:pt x="4596" y="19637"/>
                      <a:pt x="4596" y="20058"/>
                      <a:pt x="4596" y="20422"/>
                    </a:cubicBezTo>
                    <a:cubicBezTo>
                      <a:pt x="4785" y="22604"/>
                      <a:pt x="5265" y="24727"/>
                      <a:pt x="6050" y="26792"/>
                    </a:cubicBezTo>
                    <a:cubicBezTo>
                      <a:pt x="6181" y="27039"/>
                      <a:pt x="6240" y="27214"/>
                      <a:pt x="6356" y="27461"/>
                    </a:cubicBezTo>
                    <a:cubicBezTo>
                      <a:pt x="6181" y="27461"/>
                      <a:pt x="6050" y="27519"/>
                      <a:pt x="5934" y="27578"/>
                    </a:cubicBezTo>
                    <a:cubicBezTo>
                      <a:pt x="5745" y="27578"/>
                      <a:pt x="5571" y="27636"/>
                      <a:pt x="5381" y="27694"/>
                    </a:cubicBezTo>
                    <a:cubicBezTo>
                      <a:pt x="4233" y="26007"/>
                      <a:pt x="3273" y="24189"/>
                      <a:pt x="2298" y="22371"/>
                    </a:cubicBezTo>
                    <a:cubicBezTo>
                      <a:pt x="2051" y="21818"/>
                      <a:pt x="1745" y="21222"/>
                      <a:pt x="1455" y="20611"/>
                    </a:cubicBezTo>
                    <a:cubicBezTo>
                      <a:pt x="1266" y="20247"/>
                      <a:pt x="1018" y="19826"/>
                      <a:pt x="844" y="19404"/>
                    </a:cubicBezTo>
                    <a:cubicBezTo>
                      <a:pt x="844" y="19331"/>
                      <a:pt x="786" y="19273"/>
                      <a:pt x="786" y="19157"/>
                    </a:cubicBezTo>
                    <a:cubicBezTo>
                      <a:pt x="597" y="18604"/>
                      <a:pt x="1018" y="18124"/>
                      <a:pt x="1571" y="18124"/>
                    </a:cubicBezTo>
                    <a:close/>
                    <a:moveTo>
                      <a:pt x="6603" y="28130"/>
                    </a:moveTo>
                    <a:cubicBezTo>
                      <a:pt x="7083" y="29090"/>
                      <a:pt x="7563" y="30006"/>
                      <a:pt x="8174" y="30908"/>
                    </a:cubicBezTo>
                    <a:cubicBezTo>
                      <a:pt x="8596" y="31577"/>
                      <a:pt x="9017" y="32188"/>
                      <a:pt x="9512" y="32726"/>
                    </a:cubicBezTo>
                    <a:cubicBezTo>
                      <a:pt x="8785" y="32057"/>
                      <a:pt x="8058" y="31272"/>
                      <a:pt x="7389" y="30486"/>
                    </a:cubicBezTo>
                    <a:cubicBezTo>
                      <a:pt x="7025" y="30006"/>
                      <a:pt x="6661" y="29585"/>
                      <a:pt x="6356" y="29090"/>
                    </a:cubicBezTo>
                    <a:cubicBezTo>
                      <a:pt x="6181" y="28857"/>
                      <a:pt x="5992" y="28610"/>
                      <a:pt x="5818" y="28363"/>
                    </a:cubicBezTo>
                    <a:cubicBezTo>
                      <a:pt x="6050" y="28305"/>
                      <a:pt x="6240" y="28247"/>
                      <a:pt x="6414" y="28188"/>
                    </a:cubicBezTo>
                    <a:cubicBezTo>
                      <a:pt x="6472" y="28130"/>
                      <a:pt x="6545" y="28130"/>
                      <a:pt x="6603" y="28130"/>
                    </a:cubicBezTo>
                    <a:close/>
                    <a:moveTo>
                      <a:pt x="38905" y="13150"/>
                    </a:moveTo>
                    <a:cubicBezTo>
                      <a:pt x="39196" y="13586"/>
                      <a:pt x="39443" y="14008"/>
                      <a:pt x="39691" y="14430"/>
                    </a:cubicBezTo>
                    <a:cubicBezTo>
                      <a:pt x="39996" y="14968"/>
                      <a:pt x="40229" y="15462"/>
                      <a:pt x="40476" y="15942"/>
                    </a:cubicBezTo>
                    <a:cubicBezTo>
                      <a:pt x="40723" y="16364"/>
                      <a:pt x="40898" y="16728"/>
                      <a:pt x="41014" y="17150"/>
                    </a:cubicBezTo>
                    <a:cubicBezTo>
                      <a:pt x="41320" y="17877"/>
                      <a:pt x="41509" y="18604"/>
                      <a:pt x="41509" y="19331"/>
                    </a:cubicBezTo>
                    <a:cubicBezTo>
                      <a:pt x="41509" y="19581"/>
                      <a:pt x="41714" y="19714"/>
                      <a:pt x="41916" y="19714"/>
                    </a:cubicBezTo>
                    <a:cubicBezTo>
                      <a:pt x="41960" y="19714"/>
                      <a:pt x="42005" y="19708"/>
                      <a:pt x="42047" y="19695"/>
                    </a:cubicBezTo>
                    <a:lnTo>
                      <a:pt x="42047" y="19695"/>
                    </a:lnTo>
                    <a:cubicBezTo>
                      <a:pt x="41872" y="20058"/>
                      <a:pt x="41683" y="20495"/>
                      <a:pt x="41509" y="20858"/>
                    </a:cubicBezTo>
                    <a:cubicBezTo>
                      <a:pt x="41203" y="21585"/>
                      <a:pt x="40898" y="22313"/>
                      <a:pt x="40592" y="23040"/>
                    </a:cubicBezTo>
                    <a:cubicBezTo>
                      <a:pt x="40287" y="23636"/>
                      <a:pt x="40054" y="24305"/>
                      <a:pt x="39749" y="24916"/>
                    </a:cubicBezTo>
                    <a:cubicBezTo>
                      <a:pt x="39691" y="25032"/>
                      <a:pt x="39691" y="25149"/>
                      <a:pt x="39632" y="25221"/>
                    </a:cubicBezTo>
                    <a:cubicBezTo>
                      <a:pt x="39385" y="25760"/>
                      <a:pt x="39443" y="26312"/>
                      <a:pt x="39749" y="26850"/>
                    </a:cubicBezTo>
                    <a:cubicBezTo>
                      <a:pt x="40112" y="27403"/>
                      <a:pt x="40534" y="27941"/>
                      <a:pt x="40898" y="28494"/>
                    </a:cubicBezTo>
                    <a:cubicBezTo>
                      <a:pt x="40840" y="28610"/>
                      <a:pt x="40781" y="28668"/>
                      <a:pt x="40723" y="28785"/>
                    </a:cubicBezTo>
                    <a:cubicBezTo>
                      <a:pt x="40651" y="28916"/>
                      <a:pt x="40592" y="29032"/>
                      <a:pt x="40476" y="29148"/>
                    </a:cubicBezTo>
                    <a:lnTo>
                      <a:pt x="40476" y="29221"/>
                    </a:lnTo>
                    <a:cubicBezTo>
                      <a:pt x="40360" y="29337"/>
                      <a:pt x="40287" y="29454"/>
                      <a:pt x="40229" y="29585"/>
                    </a:cubicBezTo>
                    <a:cubicBezTo>
                      <a:pt x="39502" y="30675"/>
                      <a:pt x="38716" y="31635"/>
                      <a:pt x="37742" y="32610"/>
                    </a:cubicBezTo>
                    <a:cubicBezTo>
                      <a:pt x="37684" y="32668"/>
                      <a:pt x="37567" y="32784"/>
                      <a:pt x="37509" y="32857"/>
                    </a:cubicBezTo>
                    <a:cubicBezTo>
                      <a:pt x="37378" y="32973"/>
                      <a:pt x="37320" y="33032"/>
                      <a:pt x="37204" y="33148"/>
                    </a:cubicBezTo>
                    <a:cubicBezTo>
                      <a:pt x="37087" y="32304"/>
                      <a:pt x="36898" y="31519"/>
                      <a:pt x="36724" y="30734"/>
                    </a:cubicBezTo>
                    <a:cubicBezTo>
                      <a:pt x="36476" y="29585"/>
                      <a:pt x="36229" y="28494"/>
                      <a:pt x="35996" y="27461"/>
                    </a:cubicBezTo>
                    <a:cubicBezTo>
                      <a:pt x="35807" y="26792"/>
                      <a:pt x="35633" y="26181"/>
                      <a:pt x="35502" y="25585"/>
                    </a:cubicBezTo>
                    <a:cubicBezTo>
                      <a:pt x="35444" y="25338"/>
                      <a:pt x="35327" y="25091"/>
                      <a:pt x="35269" y="24858"/>
                    </a:cubicBezTo>
                    <a:cubicBezTo>
                      <a:pt x="35022" y="23825"/>
                      <a:pt x="34658" y="22851"/>
                      <a:pt x="34353" y="21818"/>
                    </a:cubicBezTo>
                    <a:cubicBezTo>
                      <a:pt x="33815" y="20131"/>
                      <a:pt x="33204" y="18488"/>
                      <a:pt x="32593" y="16859"/>
                    </a:cubicBezTo>
                    <a:cubicBezTo>
                      <a:pt x="33684" y="16248"/>
                      <a:pt x="34833" y="15637"/>
                      <a:pt x="35924" y="14968"/>
                    </a:cubicBezTo>
                    <a:cubicBezTo>
                      <a:pt x="36956" y="14372"/>
                      <a:pt x="37931" y="13819"/>
                      <a:pt x="38905" y="13150"/>
                    </a:cubicBezTo>
                    <a:close/>
                    <a:moveTo>
                      <a:pt x="31924" y="17150"/>
                    </a:moveTo>
                    <a:cubicBezTo>
                      <a:pt x="32535" y="18735"/>
                      <a:pt x="33088" y="20247"/>
                      <a:pt x="33626" y="21818"/>
                    </a:cubicBezTo>
                    <a:cubicBezTo>
                      <a:pt x="33931" y="22909"/>
                      <a:pt x="34295" y="24000"/>
                      <a:pt x="34600" y="25149"/>
                    </a:cubicBezTo>
                    <a:cubicBezTo>
                      <a:pt x="34658" y="25338"/>
                      <a:pt x="34717" y="25512"/>
                      <a:pt x="34775" y="25701"/>
                    </a:cubicBezTo>
                    <a:cubicBezTo>
                      <a:pt x="34964" y="26312"/>
                      <a:pt x="35080" y="26909"/>
                      <a:pt x="35269" y="27519"/>
                    </a:cubicBezTo>
                    <a:cubicBezTo>
                      <a:pt x="35269" y="27636"/>
                      <a:pt x="35327" y="27767"/>
                      <a:pt x="35327" y="27825"/>
                    </a:cubicBezTo>
                    <a:cubicBezTo>
                      <a:pt x="35560" y="28916"/>
                      <a:pt x="35807" y="29948"/>
                      <a:pt x="36055" y="31039"/>
                    </a:cubicBezTo>
                    <a:lnTo>
                      <a:pt x="36593" y="33759"/>
                    </a:lnTo>
                    <a:cubicBezTo>
                      <a:pt x="36418" y="33875"/>
                      <a:pt x="36287" y="34006"/>
                      <a:pt x="36171" y="34122"/>
                    </a:cubicBezTo>
                    <a:cubicBezTo>
                      <a:pt x="35327" y="34850"/>
                      <a:pt x="34469" y="35519"/>
                      <a:pt x="33568" y="36057"/>
                    </a:cubicBezTo>
                    <a:cubicBezTo>
                      <a:pt x="32724" y="36609"/>
                      <a:pt x="31924" y="37031"/>
                      <a:pt x="31081" y="37453"/>
                    </a:cubicBezTo>
                    <a:cubicBezTo>
                      <a:pt x="31022" y="37278"/>
                      <a:pt x="30964" y="37031"/>
                      <a:pt x="30964" y="36857"/>
                    </a:cubicBezTo>
                    <a:cubicBezTo>
                      <a:pt x="30833" y="36420"/>
                      <a:pt x="30775" y="36057"/>
                      <a:pt x="30659" y="35635"/>
                    </a:cubicBezTo>
                    <a:cubicBezTo>
                      <a:pt x="30542" y="35039"/>
                      <a:pt x="30353" y="34428"/>
                      <a:pt x="30237" y="33817"/>
                    </a:cubicBezTo>
                    <a:cubicBezTo>
                      <a:pt x="29932" y="32857"/>
                      <a:pt x="29684" y="31883"/>
                      <a:pt x="29321" y="30908"/>
                    </a:cubicBezTo>
                    <a:cubicBezTo>
                      <a:pt x="28361" y="27941"/>
                      <a:pt x="27197" y="25091"/>
                      <a:pt x="25874" y="22313"/>
                    </a:cubicBezTo>
                    <a:cubicBezTo>
                      <a:pt x="25685" y="21876"/>
                      <a:pt x="25452" y="21455"/>
                      <a:pt x="25263" y="21033"/>
                    </a:cubicBezTo>
                    <a:cubicBezTo>
                      <a:pt x="25205" y="20858"/>
                      <a:pt x="25089" y="20727"/>
                      <a:pt x="25016" y="20553"/>
                    </a:cubicBezTo>
                    <a:cubicBezTo>
                      <a:pt x="27328" y="19462"/>
                      <a:pt x="29626" y="18371"/>
                      <a:pt x="31924" y="17150"/>
                    </a:cubicBezTo>
                    <a:close/>
                    <a:moveTo>
                      <a:pt x="24361" y="20858"/>
                    </a:moveTo>
                    <a:cubicBezTo>
                      <a:pt x="24594" y="21338"/>
                      <a:pt x="24841" y="21876"/>
                      <a:pt x="25089" y="22371"/>
                    </a:cubicBezTo>
                    <a:cubicBezTo>
                      <a:pt x="26470" y="25280"/>
                      <a:pt x="27692" y="28188"/>
                      <a:pt x="28724" y="31272"/>
                    </a:cubicBezTo>
                    <a:cubicBezTo>
                      <a:pt x="28783" y="31403"/>
                      <a:pt x="28783" y="31577"/>
                      <a:pt x="28841" y="31766"/>
                    </a:cubicBezTo>
                    <a:cubicBezTo>
                      <a:pt x="29088" y="32552"/>
                      <a:pt x="29321" y="33337"/>
                      <a:pt x="29568" y="34181"/>
                    </a:cubicBezTo>
                    <a:cubicBezTo>
                      <a:pt x="29743" y="34791"/>
                      <a:pt x="29873" y="35402"/>
                      <a:pt x="29990" y="35999"/>
                    </a:cubicBezTo>
                    <a:cubicBezTo>
                      <a:pt x="30106" y="36420"/>
                      <a:pt x="30179" y="36784"/>
                      <a:pt x="30237" y="37148"/>
                    </a:cubicBezTo>
                    <a:cubicBezTo>
                      <a:pt x="30295" y="37337"/>
                      <a:pt x="30353" y="37511"/>
                      <a:pt x="30353" y="37700"/>
                    </a:cubicBezTo>
                    <a:lnTo>
                      <a:pt x="30353" y="37758"/>
                    </a:lnTo>
                    <a:cubicBezTo>
                      <a:pt x="29379" y="38180"/>
                      <a:pt x="28419" y="38544"/>
                      <a:pt x="27386" y="38791"/>
                    </a:cubicBezTo>
                    <a:cubicBezTo>
                      <a:pt x="26834" y="38966"/>
                      <a:pt x="26237" y="39096"/>
                      <a:pt x="25685" y="39213"/>
                    </a:cubicBezTo>
                    <a:cubicBezTo>
                      <a:pt x="24958" y="39329"/>
                      <a:pt x="24289" y="39402"/>
                      <a:pt x="23561" y="39460"/>
                    </a:cubicBezTo>
                    <a:cubicBezTo>
                      <a:pt x="23271" y="39518"/>
                      <a:pt x="23023" y="39518"/>
                      <a:pt x="22718" y="39518"/>
                    </a:cubicBezTo>
                    <a:lnTo>
                      <a:pt x="22718" y="39329"/>
                    </a:lnTo>
                    <a:cubicBezTo>
                      <a:pt x="22601" y="39155"/>
                      <a:pt x="22543" y="38907"/>
                      <a:pt x="22412" y="38733"/>
                    </a:cubicBezTo>
                    <a:cubicBezTo>
                      <a:pt x="22296" y="38427"/>
                      <a:pt x="22107" y="38122"/>
                      <a:pt x="21932" y="37817"/>
                    </a:cubicBezTo>
                    <a:cubicBezTo>
                      <a:pt x="21453" y="37148"/>
                      <a:pt x="20958" y="36493"/>
                      <a:pt x="20478" y="35824"/>
                    </a:cubicBezTo>
                    <a:cubicBezTo>
                      <a:pt x="20231" y="35519"/>
                      <a:pt x="20056" y="35213"/>
                      <a:pt x="19809" y="34966"/>
                    </a:cubicBezTo>
                    <a:cubicBezTo>
                      <a:pt x="18966" y="33875"/>
                      <a:pt x="18107" y="32784"/>
                      <a:pt x="17322" y="31635"/>
                    </a:cubicBezTo>
                    <a:cubicBezTo>
                      <a:pt x="17148" y="31330"/>
                      <a:pt x="16900" y="31039"/>
                      <a:pt x="16726" y="30734"/>
                    </a:cubicBezTo>
                    <a:cubicBezTo>
                      <a:pt x="15635" y="29090"/>
                      <a:pt x="14602" y="27330"/>
                      <a:pt x="13686" y="25585"/>
                    </a:cubicBezTo>
                    <a:cubicBezTo>
                      <a:pt x="15999" y="24669"/>
                      <a:pt x="18296" y="23636"/>
                      <a:pt x="20536" y="22604"/>
                    </a:cubicBezTo>
                    <a:cubicBezTo>
                      <a:pt x="20725" y="22545"/>
                      <a:pt x="20842" y="22487"/>
                      <a:pt x="21016" y="22429"/>
                    </a:cubicBezTo>
                    <a:cubicBezTo>
                      <a:pt x="22107" y="21876"/>
                      <a:pt x="23271" y="21396"/>
                      <a:pt x="24361" y="20858"/>
                    </a:cubicBezTo>
                    <a:close/>
                    <a:moveTo>
                      <a:pt x="13017" y="25876"/>
                    </a:moveTo>
                    <a:cubicBezTo>
                      <a:pt x="14050" y="27883"/>
                      <a:pt x="15199" y="29817"/>
                      <a:pt x="16478" y="31694"/>
                    </a:cubicBezTo>
                    <a:cubicBezTo>
                      <a:pt x="17206" y="32726"/>
                      <a:pt x="17933" y="33759"/>
                      <a:pt x="18660" y="34733"/>
                    </a:cubicBezTo>
                    <a:cubicBezTo>
                      <a:pt x="19198" y="35402"/>
                      <a:pt x="19693" y="35999"/>
                      <a:pt x="20231" y="36668"/>
                    </a:cubicBezTo>
                    <a:cubicBezTo>
                      <a:pt x="20594" y="37148"/>
                      <a:pt x="20900" y="37642"/>
                      <a:pt x="21263" y="38180"/>
                    </a:cubicBezTo>
                    <a:cubicBezTo>
                      <a:pt x="21322" y="38238"/>
                      <a:pt x="21380" y="38369"/>
                      <a:pt x="21453" y="38486"/>
                    </a:cubicBezTo>
                    <a:cubicBezTo>
                      <a:pt x="21627" y="38849"/>
                      <a:pt x="21874" y="39213"/>
                      <a:pt x="21991" y="39576"/>
                    </a:cubicBezTo>
                    <a:lnTo>
                      <a:pt x="20725" y="39576"/>
                    </a:lnTo>
                    <a:cubicBezTo>
                      <a:pt x="20231" y="39518"/>
                      <a:pt x="19751" y="39518"/>
                      <a:pt x="19198" y="39460"/>
                    </a:cubicBezTo>
                    <a:cubicBezTo>
                      <a:pt x="19024" y="39460"/>
                      <a:pt x="18835" y="39460"/>
                      <a:pt x="18660" y="39402"/>
                    </a:cubicBezTo>
                    <a:lnTo>
                      <a:pt x="18471" y="39402"/>
                    </a:lnTo>
                    <a:cubicBezTo>
                      <a:pt x="18544" y="38733"/>
                      <a:pt x="18602" y="37947"/>
                      <a:pt x="18238" y="37395"/>
                    </a:cubicBezTo>
                    <a:cubicBezTo>
                      <a:pt x="18180" y="37337"/>
                      <a:pt x="18107" y="37278"/>
                      <a:pt x="18049" y="37220"/>
                    </a:cubicBezTo>
                    <a:cubicBezTo>
                      <a:pt x="17991" y="37148"/>
                      <a:pt x="17875" y="37089"/>
                      <a:pt x="17817" y="37031"/>
                    </a:cubicBezTo>
                    <a:cubicBezTo>
                      <a:pt x="17380" y="36784"/>
                      <a:pt x="16842" y="36784"/>
                      <a:pt x="16420" y="36668"/>
                    </a:cubicBezTo>
                    <a:cubicBezTo>
                      <a:pt x="15868" y="36551"/>
                      <a:pt x="15388" y="36362"/>
                      <a:pt x="14908" y="36188"/>
                    </a:cubicBezTo>
                    <a:cubicBezTo>
                      <a:pt x="13453" y="35693"/>
                      <a:pt x="12115" y="34908"/>
                      <a:pt x="10908" y="33948"/>
                    </a:cubicBezTo>
                    <a:cubicBezTo>
                      <a:pt x="11083" y="33817"/>
                      <a:pt x="11199" y="33584"/>
                      <a:pt x="11025" y="33395"/>
                    </a:cubicBezTo>
                    <a:cubicBezTo>
                      <a:pt x="9512" y="31766"/>
                      <a:pt x="8290" y="29876"/>
                      <a:pt x="7330" y="27883"/>
                    </a:cubicBezTo>
                    <a:cubicBezTo>
                      <a:pt x="7810" y="27767"/>
                      <a:pt x="8232" y="27578"/>
                      <a:pt x="8727" y="27461"/>
                    </a:cubicBezTo>
                    <a:cubicBezTo>
                      <a:pt x="8785" y="27403"/>
                      <a:pt x="8901" y="27403"/>
                      <a:pt x="8959" y="27330"/>
                    </a:cubicBezTo>
                    <a:cubicBezTo>
                      <a:pt x="10355" y="26909"/>
                      <a:pt x="11694" y="26370"/>
                      <a:pt x="13017" y="25876"/>
                    </a:cubicBezTo>
                    <a:close/>
                    <a:moveTo>
                      <a:pt x="40278" y="0"/>
                    </a:moveTo>
                    <a:cubicBezTo>
                      <a:pt x="39846" y="0"/>
                      <a:pt x="39407" y="177"/>
                      <a:pt x="39080" y="555"/>
                    </a:cubicBezTo>
                    <a:cubicBezTo>
                      <a:pt x="38774" y="860"/>
                      <a:pt x="38542" y="1224"/>
                      <a:pt x="38236" y="1515"/>
                    </a:cubicBezTo>
                    <a:cubicBezTo>
                      <a:pt x="38047" y="1820"/>
                      <a:pt x="37814" y="2126"/>
                      <a:pt x="37509" y="2315"/>
                    </a:cubicBezTo>
                    <a:cubicBezTo>
                      <a:pt x="37378" y="2373"/>
                      <a:pt x="37262" y="2431"/>
                      <a:pt x="37145" y="2489"/>
                    </a:cubicBezTo>
                    <a:cubicBezTo>
                      <a:pt x="37015" y="2547"/>
                      <a:pt x="36956" y="2547"/>
                      <a:pt x="36898" y="2606"/>
                    </a:cubicBezTo>
                    <a:cubicBezTo>
                      <a:pt x="36113" y="2969"/>
                      <a:pt x="35386" y="3333"/>
                      <a:pt x="34600" y="3696"/>
                    </a:cubicBezTo>
                    <a:cubicBezTo>
                      <a:pt x="34469" y="3769"/>
                      <a:pt x="34353" y="3827"/>
                      <a:pt x="34237" y="3885"/>
                    </a:cubicBezTo>
                    <a:cubicBezTo>
                      <a:pt x="32957" y="4554"/>
                      <a:pt x="31633" y="5151"/>
                      <a:pt x="30353" y="5762"/>
                    </a:cubicBezTo>
                    <a:cubicBezTo>
                      <a:pt x="29510" y="6183"/>
                      <a:pt x="28652" y="6605"/>
                      <a:pt x="27866" y="6969"/>
                    </a:cubicBezTo>
                    <a:cubicBezTo>
                      <a:pt x="27692" y="6969"/>
                      <a:pt x="27561" y="7041"/>
                      <a:pt x="27503" y="7158"/>
                    </a:cubicBezTo>
                    <a:cubicBezTo>
                      <a:pt x="26659" y="7580"/>
                      <a:pt x="25816" y="8001"/>
                      <a:pt x="24958" y="8365"/>
                    </a:cubicBezTo>
                    <a:cubicBezTo>
                      <a:pt x="23271" y="9223"/>
                      <a:pt x="21511" y="10067"/>
                      <a:pt x="19751" y="10910"/>
                    </a:cubicBezTo>
                    <a:cubicBezTo>
                      <a:pt x="19635" y="10968"/>
                      <a:pt x="19445" y="11099"/>
                      <a:pt x="19271" y="11157"/>
                    </a:cubicBezTo>
                    <a:cubicBezTo>
                      <a:pt x="17511" y="12001"/>
                      <a:pt x="15693" y="12859"/>
                      <a:pt x="13933" y="13761"/>
                    </a:cubicBezTo>
                    <a:cubicBezTo>
                      <a:pt x="12479" y="14430"/>
                      <a:pt x="11025" y="15157"/>
                      <a:pt x="9570" y="15826"/>
                    </a:cubicBezTo>
                    <a:lnTo>
                      <a:pt x="9570" y="15884"/>
                    </a:lnTo>
                    <a:cubicBezTo>
                      <a:pt x="9535" y="15874"/>
                      <a:pt x="9501" y="15869"/>
                      <a:pt x="9468" y="15869"/>
                    </a:cubicBezTo>
                    <a:cubicBezTo>
                      <a:pt x="9321" y="15869"/>
                      <a:pt x="9196" y="15964"/>
                      <a:pt x="9148" y="16059"/>
                    </a:cubicBezTo>
                    <a:cubicBezTo>
                      <a:pt x="8421" y="16422"/>
                      <a:pt x="7694" y="16728"/>
                      <a:pt x="6967" y="17091"/>
                    </a:cubicBezTo>
                    <a:cubicBezTo>
                      <a:pt x="6836" y="17150"/>
                      <a:pt x="6720" y="17280"/>
                      <a:pt x="6545" y="17339"/>
                    </a:cubicBezTo>
                    <a:cubicBezTo>
                      <a:pt x="6356" y="17397"/>
                      <a:pt x="6181" y="17397"/>
                      <a:pt x="5992" y="17397"/>
                    </a:cubicBezTo>
                    <a:lnTo>
                      <a:pt x="1935" y="17397"/>
                    </a:lnTo>
                    <a:cubicBezTo>
                      <a:pt x="1811" y="17397"/>
                      <a:pt x="1673" y="17382"/>
                      <a:pt x="1529" y="17382"/>
                    </a:cubicBezTo>
                    <a:cubicBezTo>
                      <a:pt x="1386" y="17382"/>
                      <a:pt x="1236" y="17397"/>
                      <a:pt x="1091" y="17455"/>
                    </a:cubicBezTo>
                    <a:cubicBezTo>
                      <a:pt x="422" y="17702"/>
                      <a:pt x="0" y="18371"/>
                      <a:pt x="58" y="19040"/>
                    </a:cubicBezTo>
                    <a:cubicBezTo>
                      <a:pt x="58" y="19273"/>
                      <a:pt x="117" y="19578"/>
                      <a:pt x="233" y="19826"/>
                    </a:cubicBezTo>
                    <a:cubicBezTo>
                      <a:pt x="364" y="20131"/>
                      <a:pt x="538" y="20422"/>
                      <a:pt x="655" y="20669"/>
                    </a:cubicBezTo>
                    <a:cubicBezTo>
                      <a:pt x="960" y="21280"/>
                      <a:pt x="1207" y="21818"/>
                      <a:pt x="1513" y="22371"/>
                    </a:cubicBezTo>
                    <a:cubicBezTo>
                      <a:pt x="2182" y="23767"/>
                      <a:pt x="2967" y="25091"/>
                      <a:pt x="3753" y="26429"/>
                    </a:cubicBezTo>
                    <a:cubicBezTo>
                      <a:pt x="4291" y="27403"/>
                      <a:pt x="4960" y="28363"/>
                      <a:pt x="5629" y="29279"/>
                    </a:cubicBezTo>
                    <a:cubicBezTo>
                      <a:pt x="5818" y="29585"/>
                      <a:pt x="5992" y="29876"/>
                      <a:pt x="6240" y="30123"/>
                    </a:cubicBezTo>
                    <a:cubicBezTo>
                      <a:pt x="7389" y="31635"/>
                      <a:pt x="8654" y="33032"/>
                      <a:pt x="10108" y="34239"/>
                    </a:cubicBezTo>
                    <a:cubicBezTo>
                      <a:pt x="12115" y="35824"/>
                      <a:pt x="14413" y="37089"/>
                      <a:pt x="16958" y="37511"/>
                    </a:cubicBezTo>
                    <a:cubicBezTo>
                      <a:pt x="17569" y="37584"/>
                      <a:pt x="17817" y="37947"/>
                      <a:pt x="17817" y="38544"/>
                    </a:cubicBezTo>
                    <a:cubicBezTo>
                      <a:pt x="17744" y="38602"/>
                      <a:pt x="17744" y="38675"/>
                      <a:pt x="17744" y="38733"/>
                    </a:cubicBezTo>
                    <a:lnTo>
                      <a:pt x="17744" y="39402"/>
                    </a:lnTo>
                    <a:cubicBezTo>
                      <a:pt x="17686" y="39518"/>
                      <a:pt x="17686" y="39576"/>
                      <a:pt x="17686" y="39693"/>
                    </a:cubicBezTo>
                    <a:cubicBezTo>
                      <a:pt x="17686" y="39940"/>
                      <a:pt x="17817" y="39998"/>
                      <a:pt x="17991" y="40056"/>
                    </a:cubicBezTo>
                    <a:lnTo>
                      <a:pt x="18049" y="40056"/>
                    </a:lnTo>
                    <a:cubicBezTo>
                      <a:pt x="19024" y="40187"/>
                      <a:pt x="19925" y="40245"/>
                      <a:pt x="20900" y="40304"/>
                    </a:cubicBezTo>
                    <a:cubicBezTo>
                      <a:pt x="22834" y="40304"/>
                      <a:pt x="24783" y="40129"/>
                      <a:pt x="26659" y="39765"/>
                    </a:cubicBezTo>
                    <a:cubicBezTo>
                      <a:pt x="27692" y="39518"/>
                      <a:pt x="28652" y="39213"/>
                      <a:pt x="29684" y="38849"/>
                    </a:cubicBezTo>
                    <a:cubicBezTo>
                      <a:pt x="30906" y="38369"/>
                      <a:pt x="32055" y="37817"/>
                      <a:pt x="33204" y="37148"/>
                    </a:cubicBezTo>
                    <a:cubicBezTo>
                      <a:pt x="34775" y="36188"/>
                      <a:pt x="36287" y="35039"/>
                      <a:pt x="37625" y="33759"/>
                    </a:cubicBezTo>
                    <a:lnTo>
                      <a:pt x="37814" y="33584"/>
                    </a:lnTo>
                    <a:cubicBezTo>
                      <a:pt x="38658" y="32726"/>
                      <a:pt x="39443" y="31824"/>
                      <a:pt x="40171" y="30850"/>
                    </a:cubicBezTo>
                    <a:cubicBezTo>
                      <a:pt x="40287" y="30675"/>
                      <a:pt x="40476" y="30486"/>
                      <a:pt x="40592" y="30312"/>
                    </a:cubicBezTo>
                    <a:lnTo>
                      <a:pt x="40651" y="30239"/>
                    </a:lnTo>
                    <a:cubicBezTo>
                      <a:pt x="40723" y="30123"/>
                      <a:pt x="40781" y="30065"/>
                      <a:pt x="40840" y="29948"/>
                    </a:cubicBezTo>
                    <a:cubicBezTo>
                      <a:pt x="40898" y="29817"/>
                      <a:pt x="41014" y="29701"/>
                      <a:pt x="41087" y="29585"/>
                    </a:cubicBezTo>
                    <a:cubicBezTo>
                      <a:pt x="41261" y="29279"/>
                      <a:pt x="41450" y="28974"/>
                      <a:pt x="41625" y="28668"/>
                    </a:cubicBezTo>
                    <a:cubicBezTo>
                      <a:pt x="41683" y="28552"/>
                      <a:pt x="41683" y="28421"/>
                      <a:pt x="41625" y="28305"/>
                    </a:cubicBezTo>
                    <a:cubicBezTo>
                      <a:pt x="41509" y="28130"/>
                      <a:pt x="41378" y="27999"/>
                      <a:pt x="41320" y="27825"/>
                    </a:cubicBezTo>
                    <a:cubicBezTo>
                      <a:pt x="41145" y="27578"/>
                      <a:pt x="40956" y="27272"/>
                      <a:pt x="40781" y="27039"/>
                    </a:cubicBezTo>
                    <a:cubicBezTo>
                      <a:pt x="40651" y="26850"/>
                      <a:pt x="40534" y="26603"/>
                      <a:pt x="40360" y="26429"/>
                    </a:cubicBezTo>
                    <a:cubicBezTo>
                      <a:pt x="40054" y="25876"/>
                      <a:pt x="40287" y="25454"/>
                      <a:pt x="40476" y="24974"/>
                    </a:cubicBezTo>
                    <a:cubicBezTo>
                      <a:pt x="40898" y="24131"/>
                      <a:pt x="41261" y="23214"/>
                      <a:pt x="41683" y="22371"/>
                    </a:cubicBezTo>
                    <a:cubicBezTo>
                      <a:pt x="41989" y="21585"/>
                      <a:pt x="42352" y="20786"/>
                      <a:pt x="42716" y="20000"/>
                    </a:cubicBezTo>
                    <a:cubicBezTo>
                      <a:pt x="43268" y="18677"/>
                      <a:pt x="43865" y="17397"/>
                      <a:pt x="44417" y="16059"/>
                    </a:cubicBezTo>
                    <a:cubicBezTo>
                      <a:pt x="44592" y="15579"/>
                      <a:pt x="44592" y="15157"/>
                      <a:pt x="44476" y="14677"/>
                    </a:cubicBezTo>
                    <a:cubicBezTo>
                      <a:pt x="44359" y="14124"/>
                      <a:pt x="44228" y="13514"/>
                      <a:pt x="44112" y="12975"/>
                    </a:cubicBezTo>
                    <a:cubicBezTo>
                      <a:pt x="43923" y="11768"/>
                      <a:pt x="43690" y="10605"/>
                      <a:pt x="43443" y="9456"/>
                    </a:cubicBezTo>
                    <a:lnTo>
                      <a:pt x="43443" y="9339"/>
                    </a:lnTo>
                    <a:cubicBezTo>
                      <a:pt x="43268" y="8729"/>
                      <a:pt x="43138" y="8060"/>
                      <a:pt x="43021" y="7463"/>
                    </a:cubicBezTo>
                    <a:cubicBezTo>
                      <a:pt x="43021" y="7332"/>
                      <a:pt x="43021" y="7216"/>
                      <a:pt x="42963" y="7158"/>
                    </a:cubicBezTo>
                    <a:cubicBezTo>
                      <a:pt x="42658" y="5456"/>
                      <a:pt x="42294" y="3769"/>
                      <a:pt x="41989" y="2067"/>
                    </a:cubicBezTo>
                    <a:cubicBezTo>
                      <a:pt x="41930" y="1762"/>
                      <a:pt x="41872" y="1457"/>
                      <a:pt x="41814" y="1224"/>
                    </a:cubicBezTo>
                    <a:cubicBezTo>
                      <a:pt x="41627" y="440"/>
                      <a:pt x="40960" y="0"/>
                      <a:pt x="40278" y="0"/>
                    </a:cubicBezTo>
                    <a:close/>
                  </a:path>
                </a:pathLst>
              </a:custGeom>
              <a:solidFill>
                <a:srgbClr val="0B5C5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5" name="Google Shape;1675;p67"/>
          <p:cNvGrpSpPr/>
          <p:nvPr/>
        </p:nvGrpSpPr>
        <p:grpSpPr>
          <a:xfrm rot="1746616">
            <a:off x="2474730" y="2924051"/>
            <a:ext cx="726881" cy="799038"/>
            <a:chOff x="2963725" y="1527825"/>
            <a:chExt cx="263425" cy="289575"/>
          </a:xfrm>
        </p:grpSpPr>
        <p:sp>
          <p:nvSpPr>
            <p:cNvPr id="1676" name="Google Shape;1676;p67"/>
            <p:cNvSpPr/>
            <p:nvPr/>
          </p:nvSpPr>
          <p:spPr>
            <a:xfrm>
              <a:off x="2963725" y="1527825"/>
              <a:ext cx="263425" cy="289575"/>
            </a:xfrm>
            <a:custGeom>
              <a:rect b="b" l="l" r="r" t="t"/>
              <a:pathLst>
                <a:path extrusionOk="0" h="11583" w="10537">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7"/>
            <p:cNvSpPr/>
            <p:nvPr/>
          </p:nvSpPr>
          <p:spPr>
            <a:xfrm>
              <a:off x="2963725" y="1527825"/>
              <a:ext cx="233150" cy="289525"/>
            </a:xfrm>
            <a:custGeom>
              <a:rect b="b" l="l" r="r" t="t"/>
              <a:pathLst>
                <a:path extrusionOk="0" h="11581" w="9326">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7"/>
            <p:cNvSpPr/>
            <p:nvPr/>
          </p:nvSpPr>
          <p:spPr>
            <a:xfrm>
              <a:off x="3077075" y="1542900"/>
              <a:ext cx="129675" cy="93475"/>
            </a:xfrm>
            <a:custGeom>
              <a:rect b="b" l="l" r="r" t="t"/>
              <a:pathLst>
                <a:path extrusionOk="0" h="3739" w="5187">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7"/>
            <p:cNvSpPr/>
            <p:nvPr/>
          </p:nvSpPr>
          <p:spPr>
            <a:xfrm>
              <a:off x="2983350" y="1720225"/>
              <a:ext cx="116950" cy="88175"/>
            </a:xfrm>
            <a:custGeom>
              <a:rect b="b" l="l" r="r" t="t"/>
              <a:pathLst>
                <a:path extrusionOk="0" h="3527" w="4678">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7"/>
            <p:cNvSpPr/>
            <p:nvPr/>
          </p:nvSpPr>
          <p:spPr>
            <a:xfrm>
              <a:off x="3038475" y="1610750"/>
              <a:ext cx="95950" cy="135875"/>
            </a:xfrm>
            <a:custGeom>
              <a:rect b="b" l="l" r="r" t="t"/>
              <a:pathLst>
                <a:path extrusionOk="0" h="5435" w="3838">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1" name="Google Shape;1681;p67"/>
          <p:cNvSpPr txBox="1"/>
          <p:nvPr>
            <p:ph idx="1" type="subTitle"/>
          </p:nvPr>
        </p:nvSpPr>
        <p:spPr>
          <a:xfrm>
            <a:off x="1313638" y="3147170"/>
            <a:ext cx="953100" cy="3528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Tech</a:t>
            </a:r>
            <a:endParaRPr/>
          </a:p>
        </p:txBody>
      </p:sp>
      <p:sp>
        <p:nvSpPr>
          <p:cNvPr id="1682" name="Google Shape;1682;p67"/>
          <p:cNvSpPr txBox="1"/>
          <p:nvPr>
            <p:ph idx="4294967295" type="subTitle"/>
          </p:nvPr>
        </p:nvSpPr>
        <p:spPr>
          <a:xfrm>
            <a:off x="3409613" y="3147170"/>
            <a:ext cx="953100" cy="3528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solidFill>
                  <a:schemeClr val="dk1"/>
                </a:solidFill>
              </a:rPr>
              <a:t>Titans</a:t>
            </a:r>
            <a:endParaRPr>
              <a:solidFill>
                <a:schemeClr val="dk1"/>
              </a:solidFill>
            </a:endParaRPr>
          </a:p>
        </p:txBody>
      </p:sp>
      <p:sp>
        <p:nvSpPr>
          <p:cNvPr id="1683" name="Google Shape;1683;p67"/>
          <p:cNvSpPr txBox="1"/>
          <p:nvPr/>
        </p:nvSpPr>
        <p:spPr>
          <a:xfrm>
            <a:off x="1186000" y="3694650"/>
            <a:ext cx="3314100" cy="1192200"/>
          </a:xfrm>
          <a:prstGeom prst="rect">
            <a:avLst/>
          </a:prstGeom>
          <a:gradFill>
            <a:gsLst>
              <a:gs pos="0">
                <a:srgbClr val="FFFFFF"/>
              </a:gs>
              <a:gs pos="100000">
                <a:srgbClr val="FCEA80"/>
              </a:gs>
            </a:gsLst>
            <a:lin ang="5400012" scaled="0"/>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Medium"/>
                <a:ea typeface="Montserrat Medium"/>
                <a:cs typeface="Montserrat Medium"/>
                <a:sym typeface="Montserrat Medium"/>
              </a:rPr>
              <a:t>Links:</a:t>
            </a:r>
            <a:endParaRPr>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SzPts val="500"/>
              <a:buFont typeface="Montserrat Medium"/>
              <a:buChar char="-"/>
            </a:pPr>
            <a:r>
              <a:rPr lang="en" sz="500" u="sng">
                <a:solidFill>
                  <a:schemeClr val="hlink"/>
                </a:solidFill>
                <a:latin typeface="Montserrat Medium"/>
                <a:ea typeface="Montserrat Medium"/>
                <a:cs typeface="Montserrat Medium"/>
                <a:sym typeface="Montserrat Medium"/>
                <a:hlinkClick r:id="rId3"/>
              </a:rPr>
              <a:t>Github Repo</a:t>
            </a:r>
            <a:endParaRPr sz="500">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Clr>
                <a:schemeClr val="accent1"/>
              </a:buClr>
              <a:buSzPts val="500"/>
              <a:buFont typeface="Montserrat Medium"/>
              <a:buChar char="-"/>
            </a:pPr>
            <a:r>
              <a:rPr lang="en" sz="500" u="sng">
                <a:solidFill>
                  <a:schemeClr val="hlink"/>
                </a:solidFill>
                <a:latin typeface="Montserrat Medium"/>
                <a:ea typeface="Montserrat Medium"/>
                <a:cs typeface="Montserrat Medium"/>
                <a:sym typeface="Montserrat Medium"/>
                <a:hlinkClick r:id="rId4"/>
              </a:rPr>
              <a:t>Kaggle Salary Data</a:t>
            </a:r>
            <a:endParaRPr sz="500">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Clr>
                <a:schemeClr val="accent1"/>
              </a:buClr>
              <a:buSzPts val="500"/>
              <a:buFont typeface="Montserrat Medium"/>
              <a:buChar char="-"/>
            </a:pPr>
            <a:r>
              <a:rPr lang="en" sz="500" u="sng">
                <a:solidFill>
                  <a:schemeClr val="hlink"/>
                </a:solidFill>
                <a:latin typeface="Montserrat Medium"/>
                <a:ea typeface="Montserrat Medium"/>
                <a:cs typeface="Montserrat Medium"/>
                <a:sym typeface="Montserrat Medium"/>
                <a:hlinkClick r:id="rId5"/>
              </a:rPr>
              <a:t>2017 Merged Rushing + Salary Dataset</a:t>
            </a:r>
            <a:endParaRPr sz="500">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Clr>
                <a:schemeClr val="accent1"/>
              </a:buClr>
              <a:buSzPts val="500"/>
              <a:buFont typeface="Montserrat Medium"/>
              <a:buChar char="-"/>
            </a:pPr>
            <a:r>
              <a:rPr lang="en" sz="500" u="sng">
                <a:solidFill>
                  <a:schemeClr val="hlink"/>
                </a:solidFill>
                <a:latin typeface="Montserrat Medium"/>
                <a:ea typeface="Montserrat Medium"/>
                <a:cs typeface="Montserrat Medium"/>
                <a:sym typeface="Montserrat Medium"/>
                <a:hlinkClick r:id="rId6"/>
              </a:rPr>
              <a:t>2018 Merged Rushing + Salary Dataset</a:t>
            </a:r>
            <a:endParaRPr sz="500">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Clr>
                <a:schemeClr val="accent1"/>
              </a:buClr>
              <a:buSzPts val="500"/>
              <a:buFont typeface="Montserrat Medium"/>
              <a:buChar char="-"/>
            </a:pPr>
            <a:r>
              <a:rPr lang="en" sz="500" u="sng">
                <a:solidFill>
                  <a:schemeClr val="hlink"/>
                </a:solidFill>
                <a:latin typeface="Montserrat Medium"/>
                <a:ea typeface="Montserrat Medium"/>
                <a:cs typeface="Montserrat Medium"/>
                <a:sym typeface="Montserrat Medium"/>
                <a:hlinkClick r:id="rId7"/>
              </a:rPr>
              <a:t>2017 RB positions</a:t>
            </a:r>
            <a:endParaRPr sz="500">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Clr>
                <a:schemeClr val="accent1"/>
              </a:buClr>
              <a:buSzPts val="500"/>
              <a:buFont typeface="Montserrat Medium"/>
              <a:buChar char="-"/>
            </a:pPr>
            <a:r>
              <a:rPr lang="en" sz="500" u="sng">
                <a:solidFill>
                  <a:schemeClr val="hlink"/>
                </a:solidFill>
                <a:latin typeface="Montserrat Medium"/>
                <a:ea typeface="Montserrat Medium"/>
                <a:cs typeface="Montserrat Medium"/>
                <a:sym typeface="Montserrat Medium"/>
                <a:hlinkClick r:id="rId8"/>
              </a:rPr>
              <a:t>2018 RB positions</a:t>
            </a:r>
            <a:endParaRPr sz="500">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Clr>
                <a:schemeClr val="accent1"/>
              </a:buClr>
              <a:buSzPts val="500"/>
              <a:buFont typeface="Montserrat Medium"/>
              <a:buChar char="-"/>
            </a:pPr>
            <a:r>
              <a:rPr lang="en" sz="500" u="sng">
                <a:solidFill>
                  <a:schemeClr val="hlink"/>
                </a:solidFill>
                <a:latin typeface="Montserrat Medium"/>
                <a:ea typeface="Montserrat Medium"/>
                <a:cs typeface="Montserrat Medium"/>
                <a:sym typeface="Montserrat Medium"/>
                <a:hlinkClick r:id="rId9"/>
              </a:rPr>
              <a:t>2019 RB positions</a:t>
            </a:r>
            <a:endParaRPr sz="500">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Clr>
                <a:schemeClr val="accent1"/>
              </a:buClr>
              <a:buSzPts val="500"/>
              <a:buFont typeface="Montserrat Medium"/>
              <a:buChar char="-"/>
            </a:pPr>
            <a:r>
              <a:rPr lang="en" sz="500" u="sng">
                <a:solidFill>
                  <a:schemeClr val="hlink"/>
                </a:solidFill>
                <a:latin typeface="Montserrat Medium"/>
                <a:ea typeface="Montserrat Medium"/>
                <a:cs typeface="Montserrat Medium"/>
                <a:sym typeface="Montserrat Medium"/>
                <a:hlinkClick r:id="rId10"/>
              </a:rPr>
              <a:t>2017 NFL </a:t>
            </a:r>
            <a:r>
              <a:rPr lang="en" sz="500" u="sng">
                <a:solidFill>
                  <a:schemeClr val="hlink"/>
                </a:solidFill>
                <a:latin typeface="Montserrat Medium"/>
                <a:ea typeface="Montserrat Medium"/>
                <a:cs typeface="Montserrat Medium"/>
                <a:sym typeface="Montserrat Medium"/>
                <a:hlinkClick r:id="rId11"/>
              </a:rPr>
              <a:t>stats</a:t>
            </a:r>
            <a:endParaRPr sz="500">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Clr>
                <a:schemeClr val="accent1"/>
              </a:buClr>
              <a:buSzPts val="500"/>
              <a:buFont typeface="Montserrat Medium"/>
              <a:buChar char="-"/>
            </a:pPr>
            <a:r>
              <a:rPr lang="en" sz="500" u="sng">
                <a:solidFill>
                  <a:schemeClr val="hlink"/>
                </a:solidFill>
                <a:latin typeface="Montserrat Medium"/>
                <a:ea typeface="Montserrat Medium"/>
                <a:cs typeface="Montserrat Medium"/>
                <a:sym typeface="Montserrat Medium"/>
                <a:hlinkClick r:id="rId12"/>
              </a:rPr>
              <a:t>2018 NFL stats</a:t>
            </a:r>
            <a:endParaRPr sz="500">
              <a:solidFill>
                <a:schemeClr val="accent1"/>
              </a:solidFill>
              <a:latin typeface="Montserrat Medium"/>
              <a:ea typeface="Montserrat Medium"/>
              <a:cs typeface="Montserrat Medium"/>
              <a:sym typeface="Montserrat Medium"/>
            </a:endParaRPr>
          </a:p>
          <a:p>
            <a:pPr indent="-260350" lvl="0" marL="457200" rtl="0" algn="l">
              <a:spcBef>
                <a:spcPts val="0"/>
              </a:spcBef>
              <a:spcAft>
                <a:spcPts val="0"/>
              </a:spcAft>
              <a:buClr>
                <a:schemeClr val="accent1"/>
              </a:buClr>
              <a:buSzPts val="500"/>
              <a:buFont typeface="Montserrat Medium"/>
              <a:buChar char="-"/>
            </a:pPr>
            <a:r>
              <a:rPr lang="en" sz="500" u="sng">
                <a:solidFill>
                  <a:schemeClr val="hlink"/>
                </a:solidFill>
                <a:latin typeface="Montserrat Medium"/>
                <a:ea typeface="Montserrat Medium"/>
                <a:cs typeface="Montserrat Medium"/>
                <a:sym typeface="Montserrat Medium"/>
                <a:hlinkClick r:id="rId13"/>
              </a:rPr>
              <a:t>2019 NFL stats</a:t>
            </a:r>
            <a:endParaRPr sz="500">
              <a:solidFill>
                <a:schemeClr val="accent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sz="500">
              <a:solidFill>
                <a:schemeClr val="accent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900">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pSp>
        <p:nvGrpSpPr>
          <p:cNvPr id="545" name="Google Shape;545;p46"/>
          <p:cNvGrpSpPr/>
          <p:nvPr/>
        </p:nvGrpSpPr>
        <p:grpSpPr>
          <a:xfrm>
            <a:off x="-113600" y="1961395"/>
            <a:ext cx="3634264" cy="3271626"/>
            <a:chOff x="-397443" y="1961400"/>
            <a:chExt cx="3883590" cy="3496074"/>
          </a:xfrm>
        </p:grpSpPr>
        <p:sp>
          <p:nvSpPr>
            <p:cNvPr id="546" name="Google Shape;546;p46"/>
            <p:cNvSpPr/>
            <p:nvPr/>
          </p:nvSpPr>
          <p:spPr>
            <a:xfrm>
              <a:off x="2710250" y="2416372"/>
              <a:ext cx="548486" cy="594057"/>
            </a:xfrm>
            <a:custGeom>
              <a:rect b="b" l="l" r="r" t="t"/>
              <a:pathLst>
                <a:path extrusionOk="0" h="4002" w="3695">
                  <a:moveTo>
                    <a:pt x="1771" y="0"/>
                  </a:moveTo>
                  <a:cubicBezTo>
                    <a:pt x="1771" y="0"/>
                    <a:pt x="58" y="1531"/>
                    <a:pt x="28" y="1588"/>
                  </a:cubicBezTo>
                  <a:cubicBezTo>
                    <a:pt x="1" y="1642"/>
                    <a:pt x="550" y="3554"/>
                    <a:pt x="1238" y="3962"/>
                  </a:cubicBezTo>
                  <a:cubicBezTo>
                    <a:pt x="1283" y="3989"/>
                    <a:pt x="1332" y="4002"/>
                    <a:pt x="1386" y="4002"/>
                  </a:cubicBezTo>
                  <a:cubicBezTo>
                    <a:pt x="2149" y="4002"/>
                    <a:pt x="3694" y="1357"/>
                    <a:pt x="3669" y="1278"/>
                  </a:cubicBezTo>
                  <a:lnTo>
                    <a:pt x="1771"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6"/>
            <p:cNvSpPr/>
            <p:nvPr/>
          </p:nvSpPr>
          <p:spPr>
            <a:xfrm>
              <a:off x="2912723" y="4739033"/>
              <a:ext cx="573424" cy="646605"/>
            </a:xfrm>
            <a:custGeom>
              <a:rect b="b" l="l" r="r" t="t"/>
              <a:pathLst>
                <a:path extrusionOk="0" h="4356" w="3863">
                  <a:moveTo>
                    <a:pt x="564" y="0"/>
                  </a:moveTo>
                  <a:cubicBezTo>
                    <a:pt x="268" y="0"/>
                    <a:pt x="0" y="257"/>
                    <a:pt x="43" y="590"/>
                  </a:cubicBezTo>
                  <a:lnTo>
                    <a:pt x="282" y="2431"/>
                  </a:lnTo>
                  <a:cubicBezTo>
                    <a:pt x="336" y="2950"/>
                    <a:pt x="619" y="3415"/>
                    <a:pt x="1041" y="3725"/>
                  </a:cubicBezTo>
                  <a:lnTo>
                    <a:pt x="1911" y="4356"/>
                  </a:lnTo>
                  <a:lnTo>
                    <a:pt x="3863" y="4356"/>
                  </a:lnTo>
                  <a:lnTo>
                    <a:pt x="3623" y="2741"/>
                  </a:lnTo>
                  <a:cubicBezTo>
                    <a:pt x="3552" y="2221"/>
                    <a:pt x="3273" y="1756"/>
                    <a:pt x="2838" y="1449"/>
                  </a:cubicBezTo>
                  <a:lnTo>
                    <a:pt x="872" y="101"/>
                  </a:lnTo>
                  <a:cubicBezTo>
                    <a:pt x="774" y="31"/>
                    <a:pt x="667" y="0"/>
                    <a:pt x="564"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6"/>
            <p:cNvSpPr/>
            <p:nvPr/>
          </p:nvSpPr>
          <p:spPr>
            <a:xfrm>
              <a:off x="1248557" y="3800587"/>
              <a:ext cx="769810" cy="1514830"/>
            </a:xfrm>
            <a:custGeom>
              <a:rect b="b" l="l" r="r" t="t"/>
              <a:pathLst>
                <a:path extrusionOk="0" h="10205" w="5186">
                  <a:moveTo>
                    <a:pt x="3722" y="0"/>
                  </a:moveTo>
                  <a:lnTo>
                    <a:pt x="3385" y="270"/>
                  </a:lnTo>
                  <a:lnTo>
                    <a:pt x="2781" y="732"/>
                  </a:lnTo>
                  <a:lnTo>
                    <a:pt x="2754" y="759"/>
                  </a:lnTo>
                  <a:cubicBezTo>
                    <a:pt x="2754" y="759"/>
                    <a:pt x="2754" y="776"/>
                    <a:pt x="2741" y="789"/>
                  </a:cubicBezTo>
                  <a:lnTo>
                    <a:pt x="2741" y="803"/>
                  </a:lnTo>
                  <a:lnTo>
                    <a:pt x="2727" y="816"/>
                  </a:lnTo>
                  <a:cubicBezTo>
                    <a:pt x="2711" y="843"/>
                    <a:pt x="2697" y="874"/>
                    <a:pt x="2684" y="914"/>
                  </a:cubicBezTo>
                  <a:cubicBezTo>
                    <a:pt x="2670" y="928"/>
                    <a:pt x="2657" y="944"/>
                    <a:pt x="2657" y="958"/>
                  </a:cubicBezTo>
                  <a:cubicBezTo>
                    <a:pt x="2586" y="1069"/>
                    <a:pt x="2515" y="1211"/>
                    <a:pt x="2417" y="1366"/>
                  </a:cubicBezTo>
                  <a:cubicBezTo>
                    <a:pt x="2404" y="1393"/>
                    <a:pt x="2390" y="1420"/>
                    <a:pt x="2374" y="1450"/>
                  </a:cubicBezTo>
                  <a:cubicBezTo>
                    <a:pt x="2360" y="1450"/>
                    <a:pt x="2360" y="1464"/>
                    <a:pt x="2347" y="1477"/>
                  </a:cubicBezTo>
                  <a:cubicBezTo>
                    <a:pt x="2333" y="1504"/>
                    <a:pt x="2333" y="1518"/>
                    <a:pt x="2320" y="1548"/>
                  </a:cubicBezTo>
                  <a:cubicBezTo>
                    <a:pt x="2306" y="1561"/>
                    <a:pt x="2289" y="1588"/>
                    <a:pt x="2276" y="1619"/>
                  </a:cubicBezTo>
                  <a:cubicBezTo>
                    <a:pt x="2205" y="1730"/>
                    <a:pt x="2138" y="1841"/>
                    <a:pt x="2067" y="1983"/>
                  </a:cubicBezTo>
                  <a:cubicBezTo>
                    <a:pt x="2036" y="2023"/>
                    <a:pt x="2009" y="2081"/>
                    <a:pt x="1982" y="2138"/>
                  </a:cubicBezTo>
                  <a:cubicBezTo>
                    <a:pt x="1898" y="2306"/>
                    <a:pt x="1800" y="2488"/>
                    <a:pt x="1699" y="2684"/>
                  </a:cubicBezTo>
                  <a:cubicBezTo>
                    <a:pt x="1659" y="2768"/>
                    <a:pt x="1615" y="2853"/>
                    <a:pt x="1588" y="2937"/>
                  </a:cubicBezTo>
                  <a:cubicBezTo>
                    <a:pt x="1561" y="2981"/>
                    <a:pt x="1531" y="3035"/>
                    <a:pt x="1504" y="3092"/>
                  </a:cubicBezTo>
                  <a:cubicBezTo>
                    <a:pt x="1477" y="3149"/>
                    <a:pt x="1446" y="3203"/>
                    <a:pt x="1433" y="3274"/>
                  </a:cubicBezTo>
                  <a:cubicBezTo>
                    <a:pt x="1419" y="3288"/>
                    <a:pt x="1406" y="3304"/>
                    <a:pt x="1406" y="3331"/>
                  </a:cubicBezTo>
                  <a:cubicBezTo>
                    <a:pt x="1392" y="3358"/>
                    <a:pt x="1362" y="3402"/>
                    <a:pt x="1349" y="3443"/>
                  </a:cubicBezTo>
                  <a:cubicBezTo>
                    <a:pt x="1335" y="3473"/>
                    <a:pt x="1335" y="3500"/>
                    <a:pt x="1322" y="3527"/>
                  </a:cubicBezTo>
                  <a:cubicBezTo>
                    <a:pt x="1308" y="3557"/>
                    <a:pt x="1295" y="3584"/>
                    <a:pt x="1278" y="3611"/>
                  </a:cubicBezTo>
                  <a:cubicBezTo>
                    <a:pt x="1264" y="3641"/>
                    <a:pt x="1264" y="3668"/>
                    <a:pt x="1251" y="3695"/>
                  </a:cubicBezTo>
                  <a:cubicBezTo>
                    <a:pt x="1194" y="3851"/>
                    <a:pt x="1140" y="3992"/>
                    <a:pt x="1096" y="4130"/>
                  </a:cubicBezTo>
                  <a:cubicBezTo>
                    <a:pt x="1069" y="4215"/>
                    <a:pt x="1042" y="4299"/>
                    <a:pt x="1025" y="4370"/>
                  </a:cubicBezTo>
                  <a:cubicBezTo>
                    <a:pt x="1011" y="4414"/>
                    <a:pt x="998" y="4441"/>
                    <a:pt x="998" y="4467"/>
                  </a:cubicBezTo>
                  <a:cubicBezTo>
                    <a:pt x="984" y="4498"/>
                    <a:pt x="984" y="4525"/>
                    <a:pt x="971" y="4552"/>
                  </a:cubicBezTo>
                  <a:cubicBezTo>
                    <a:pt x="971" y="4582"/>
                    <a:pt x="958" y="4609"/>
                    <a:pt x="958" y="4636"/>
                  </a:cubicBezTo>
                  <a:cubicBezTo>
                    <a:pt x="958" y="4666"/>
                    <a:pt x="941" y="4693"/>
                    <a:pt x="941" y="4707"/>
                  </a:cubicBezTo>
                  <a:cubicBezTo>
                    <a:pt x="941" y="4737"/>
                    <a:pt x="927" y="4751"/>
                    <a:pt x="927" y="4764"/>
                  </a:cubicBezTo>
                  <a:cubicBezTo>
                    <a:pt x="927" y="4791"/>
                    <a:pt x="914" y="4821"/>
                    <a:pt x="914" y="4835"/>
                  </a:cubicBezTo>
                  <a:cubicBezTo>
                    <a:pt x="914" y="4862"/>
                    <a:pt x="900" y="4889"/>
                    <a:pt x="900" y="4919"/>
                  </a:cubicBezTo>
                  <a:lnTo>
                    <a:pt x="900" y="4973"/>
                  </a:lnTo>
                  <a:cubicBezTo>
                    <a:pt x="887" y="5004"/>
                    <a:pt x="887" y="5017"/>
                    <a:pt x="887" y="5031"/>
                  </a:cubicBezTo>
                  <a:lnTo>
                    <a:pt x="887" y="5115"/>
                  </a:lnTo>
                  <a:cubicBezTo>
                    <a:pt x="873" y="5226"/>
                    <a:pt x="873" y="5327"/>
                    <a:pt x="873" y="5425"/>
                  </a:cubicBezTo>
                  <a:lnTo>
                    <a:pt x="873" y="5803"/>
                  </a:lnTo>
                  <a:cubicBezTo>
                    <a:pt x="843" y="6774"/>
                    <a:pt x="590" y="7967"/>
                    <a:pt x="381" y="8850"/>
                  </a:cubicBezTo>
                  <a:cubicBezTo>
                    <a:pt x="266" y="9258"/>
                    <a:pt x="182" y="9595"/>
                    <a:pt x="115" y="9821"/>
                  </a:cubicBezTo>
                  <a:cubicBezTo>
                    <a:pt x="71" y="9963"/>
                    <a:pt x="44" y="10061"/>
                    <a:pt x="30" y="10088"/>
                  </a:cubicBezTo>
                  <a:cubicBezTo>
                    <a:pt x="0" y="10179"/>
                    <a:pt x="406" y="10205"/>
                    <a:pt x="879" y="10205"/>
                  </a:cubicBezTo>
                  <a:cubicBezTo>
                    <a:pt x="1510" y="10205"/>
                    <a:pt x="2262" y="10158"/>
                    <a:pt x="2262" y="10158"/>
                  </a:cubicBezTo>
                  <a:cubicBezTo>
                    <a:pt x="2262" y="10158"/>
                    <a:pt x="2333" y="9737"/>
                    <a:pt x="2458" y="9120"/>
                  </a:cubicBezTo>
                  <a:cubicBezTo>
                    <a:pt x="2475" y="9076"/>
                    <a:pt x="2475" y="9019"/>
                    <a:pt x="2488" y="8965"/>
                  </a:cubicBezTo>
                  <a:cubicBezTo>
                    <a:pt x="2684" y="8024"/>
                    <a:pt x="2980" y="6676"/>
                    <a:pt x="3287" y="5647"/>
                  </a:cubicBezTo>
                  <a:cubicBezTo>
                    <a:pt x="3456" y="5088"/>
                    <a:pt x="3624" y="4636"/>
                    <a:pt x="3793" y="4383"/>
                  </a:cubicBezTo>
                  <a:cubicBezTo>
                    <a:pt x="3907" y="4215"/>
                    <a:pt x="4005" y="4033"/>
                    <a:pt x="4117" y="3824"/>
                  </a:cubicBezTo>
                  <a:cubicBezTo>
                    <a:pt x="4130" y="3793"/>
                    <a:pt x="4143" y="3766"/>
                    <a:pt x="4160" y="3739"/>
                  </a:cubicBezTo>
                  <a:cubicBezTo>
                    <a:pt x="4245" y="3584"/>
                    <a:pt x="4312" y="3416"/>
                    <a:pt x="4396" y="3247"/>
                  </a:cubicBezTo>
                  <a:lnTo>
                    <a:pt x="4396" y="3234"/>
                  </a:lnTo>
                  <a:cubicBezTo>
                    <a:pt x="4413" y="3190"/>
                    <a:pt x="4440" y="3149"/>
                    <a:pt x="4454" y="3105"/>
                  </a:cubicBezTo>
                  <a:cubicBezTo>
                    <a:pt x="4538" y="2937"/>
                    <a:pt x="4609" y="2755"/>
                    <a:pt x="4680" y="2586"/>
                  </a:cubicBezTo>
                  <a:cubicBezTo>
                    <a:pt x="4680" y="2559"/>
                    <a:pt x="4693" y="2529"/>
                    <a:pt x="4707" y="2515"/>
                  </a:cubicBezTo>
                  <a:cubicBezTo>
                    <a:pt x="4750" y="2404"/>
                    <a:pt x="4791" y="2306"/>
                    <a:pt x="4818" y="2209"/>
                  </a:cubicBezTo>
                  <a:cubicBezTo>
                    <a:pt x="4835" y="2165"/>
                    <a:pt x="4848" y="2124"/>
                    <a:pt x="4862" y="2081"/>
                  </a:cubicBezTo>
                  <a:cubicBezTo>
                    <a:pt x="4932" y="1925"/>
                    <a:pt x="4986" y="1770"/>
                    <a:pt x="5030" y="1646"/>
                  </a:cubicBezTo>
                  <a:cubicBezTo>
                    <a:pt x="5044" y="1575"/>
                    <a:pt x="5071" y="1534"/>
                    <a:pt x="5087" y="1477"/>
                  </a:cubicBezTo>
                  <a:cubicBezTo>
                    <a:pt x="5101" y="1450"/>
                    <a:pt x="5114" y="1420"/>
                    <a:pt x="5114" y="1379"/>
                  </a:cubicBezTo>
                  <a:cubicBezTo>
                    <a:pt x="5128" y="1366"/>
                    <a:pt x="5128" y="1349"/>
                    <a:pt x="5141" y="1322"/>
                  </a:cubicBezTo>
                  <a:cubicBezTo>
                    <a:pt x="5141" y="1309"/>
                    <a:pt x="5155" y="1295"/>
                    <a:pt x="5155" y="1282"/>
                  </a:cubicBezTo>
                  <a:cubicBezTo>
                    <a:pt x="5172" y="1251"/>
                    <a:pt x="5172" y="1224"/>
                    <a:pt x="5172" y="1211"/>
                  </a:cubicBezTo>
                  <a:cubicBezTo>
                    <a:pt x="5185" y="1197"/>
                    <a:pt x="5185" y="1197"/>
                    <a:pt x="5185" y="1180"/>
                  </a:cubicBezTo>
                  <a:lnTo>
                    <a:pt x="4538" y="661"/>
                  </a:lnTo>
                  <a:lnTo>
                    <a:pt x="3722"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6"/>
            <p:cNvSpPr/>
            <p:nvPr/>
          </p:nvSpPr>
          <p:spPr>
            <a:xfrm>
              <a:off x="2343454" y="2691879"/>
              <a:ext cx="602666" cy="681785"/>
            </a:xfrm>
            <a:custGeom>
              <a:rect b="b" l="l" r="r" t="t"/>
              <a:pathLst>
                <a:path extrusionOk="0" h="4593" w="4060">
                  <a:moveTo>
                    <a:pt x="1495" y="1"/>
                  </a:moveTo>
                  <a:cubicBezTo>
                    <a:pt x="1297" y="1"/>
                    <a:pt x="1101" y="64"/>
                    <a:pt x="941" y="194"/>
                  </a:cubicBezTo>
                  <a:lnTo>
                    <a:pt x="463" y="575"/>
                  </a:lnTo>
                  <a:cubicBezTo>
                    <a:pt x="98" y="855"/>
                    <a:pt x="1" y="1360"/>
                    <a:pt x="223" y="1755"/>
                  </a:cubicBezTo>
                  <a:lnTo>
                    <a:pt x="1589" y="4128"/>
                  </a:lnTo>
                  <a:cubicBezTo>
                    <a:pt x="1762" y="4430"/>
                    <a:pt x="2072" y="4592"/>
                    <a:pt x="2388" y="4592"/>
                  </a:cubicBezTo>
                  <a:cubicBezTo>
                    <a:pt x="2629" y="4592"/>
                    <a:pt x="2873" y="4497"/>
                    <a:pt x="3062" y="4297"/>
                  </a:cubicBezTo>
                  <a:cubicBezTo>
                    <a:pt x="3173" y="4182"/>
                    <a:pt x="3274" y="4071"/>
                    <a:pt x="3328" y="3987"/>
                  </a:cubicBezTo>
                  <a:cubicBezTo>
                    <a:pt x="3413" y="3889"/>
                    <a:pt x="3470" y="3791"/>
                    <a:pt x="3510" y="3663"/>
                  </a:cubicBezTo>
                  <a:cubicBezTo>
                    <a:pt x="4060" y="1907"/>
                    <a:pt x="2823" y="727"/>
                    <a:pt x="2037" y="167"/>
                  </a:cubicBezTo>
                  <a:cubicBezTo>
                    <a:pt x="1873" y="57"/>
                    <a:pt x="1683" y="1"/>
                    <a:pt x="1495" y="1"/>
                  </a:cubicBezTo>
                  <a:close/>
                </a:path>
              </a:pathLst>
            </a:custGeom>
            <a:solidFill>
              <a:srgbClr val="ED2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6"/>
            <p:cNvSpPr/>
            <p:nvPr/>
          </p:nvSpPr>
          <p:spPr>
            <a:xfrm>
              <a:off x="1192446" y="2528891"/>
              <a:ext cx="1507557" cy="1055112"/>
            </a:xfrm>
            <a:custGeom>
              <a:rect b="b" l="l" r="r" t="t"/>
              <a:pathLst>
                <a:path extrusionOk="0" h="7108" w="10156">
                  <a:moveTo>
                    <a:pt x="9046" y="1"/>
                  </a:moveTo>
                  <a:lnTo>
                    <a:pt x="8331" y="85"/>
                  </a:lnTo>
                  <a:lnTo>
                    <a:pt x="8274" y="85"/>
                  </a:lnTo>
                  <a:lnTo>
                    <a:pt x="5914" y="351"/>
                  </a:lnTo>
                  <a:lnTo>
                    <a:pt x="0" y="3483"/>
                  </a:lnTo>
                  <a:lnTo>
                    <a:pt x="1066" y="4663"/>
                  </a:lnTo>
                  <a:lnTo>
                    <a:pt x="1265" y="4876"/>
                  </a:lnTo>
                  <a:lnTo>
                    <a:pt x="1420" y="5058"/>
                  </a:lnTo>
                  <a:lnTo>
                    <a:pt x="3274" y="7108"/>
                  </a:lnTo>
                  <a:lnTo>
                    <a:pt x="3301" y="7094"/>
                  </a:lnTo>
                  <a:lnTo>
                    <a:pt x="4299" y="6855"/>
                  </a:lnTo>
                  <a:lnTo>
                    <a:pt x="4454" y="6828"/>
                  </a:lnTo>
                  <a:cubicBezTo>
                    <a:pt x="4805" y="6545"/>
                    <a:pt x="7444" y="6056"/>
                    <a:pt x="7444" y="6056"/>
                  </a:cubicBezTo>
                  <a:lnTo>
                    <a:pt x="7458" y="6039"/>
                  </a:lnTo>
                  <a:lnTo>
                    <a:pt x="8624" y="5324"/>
                  </a:lnTo>
                  <a:lnTo>
                    <a:pt x="9201" y="4974"/>
                  </a:lnTo>
                  <a:lnTo>
                    <a:pt x="9552" y="4761"/>
                  </a:lnTo>
                  <a:lnTo>
                    <a:pt x="10155" y="4384"/>
                  </a:lnTo>
                  <a:lnTo>
                    <a:pt x="9481" y="1740"/>
                  </a:lnTo>
                  <a:lnTo>
                    <a:pt x="9326" y="1096"/>
                  </a:lnTo>
                  <a:lnTo>
                    <a:pt x="9046" y="1"/>
                  </a:ln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6"/>
            <p:cNvSpPr/>
            <p:nvPr/>
          </p:nvSpPr>
          <p:spPr>
            <a:xfrm>
              <a:off x="2410104" y="1961400"/>
              <a:ext cx="890343" cy="907414"/>
            </a:xfrm>
            <a:custGeom>
              <a:rect b="b" l="l" r="r" t="t"/>
              <a:pathLst>
                <a:path extrusionOk="0" h="6113" w="5998">
                  <a:moveTo>
                    <a:pt x="3007" y="1"/>
                  </a:moveTo>
                  <a:cubicBezTo>
                    <a:pt x="1561" y="1"/>
                    <a:pt x="351" y="1042"/>
                    <a:pt x="71" y="2418"/>
                  </a:cubicBezTo>
                  <a:cubicBezTo>
                    <a:pt x="27" y="2630"/>
                    <a:pt x="0" y="2839"/>
                    <a:pt x="0" y="3065"/>
                  </a:cubicBezTo>
                  <a:cubicBezTo>
                    <a:pt x="0" y="3345"/>
                    <a:pt x="44" y="3611"/>
                    <a:pt x="111" y="3878"/>
                  </a:cubicBezTo>
                  <a:cubicBezTo>
                    <a:pt x="111" y="3878"/>
                    <a:pt x="111" y="3895"/>
                    <a:pt x="128" y="3908"/>
                  </a:cubicBezTo>
                  <a:cubicBezTo>
                    <a:pt x="239" y="4316"/>
                    <a:pt x="435" y="4680"/>
                    <a:pt x="688" y="5004"/>
                  </a:cubicBezTo>
                  <a:cubicBezTo>
                    <a:pt x="856" y="5213"/>
                    <a:pt x="1055" y="5412"/>
                    <a:pt x="1278" y="5563"/>
                  </a:cubicBezTo>
                  <a:cubicBezTo>
                    <a:pt x="1659" y="5833"/>
                    <a:pt x="2094" y="6015"/>
                    <a:pt x="2556" y="6086"/>
                  </a:cubicBezTo>
                  <a:cubicBezTo>
                    <a:pt x="2586" y="6099"/>
                    <a:pt x="2613" y="6099"/>
                    <a:pt x="2640" y="6099"/>
                  </a:cubicBezTo>
                  <a:cubicBezTo>
                    <a:pt x="2724" y="6113"/>
                    <a:pt x="2808" y="6113"/>
                    <a:pt x="2893" y="6113"/>
                  </a:cubicBezTo>
                  <a:lnTo>
                    <a:pt x="2754" y="5803"/>
                  </a:lnTo>
                  <a:lnTo>
                    <a:pt x="2586" y="5425"/>
                  </a:lnTo>
                  <a:lnTo>
                    <a:pt x="2964" y="5284"/>
                  </a:lnTo>
                  <a:lnTo>
                    <a:pt x="3398" y="5128"/>
                  </a:lnTo>
                  <a:lnTo>
                    <a:pt x="3554" y="5075"/>
                  </a:lnTo>
                  <a:lnTo>
                    <a:pt x="3624" y="4933"/>
                  </a:lnTo>
                  <a:lnTo>
                    <a:pt x="3779" y="4596"/>
                  </a:lnTo>
                  <a:lnTo>
                    <a:pt x="3837" y="4454"/>
                  </a:lnTo>
                  <a:lnTo>
                    <a:pt x="3779" y="4299"/>
                  </a:lnTo>
                  <a:lnTo>
                    <a:pt x="3668" y="4006"/>
                  </a:lnTo>
                  <a:lnTo>
                    <a:pt x="3554" y="3682"/>
                  </a:lnTo>
                  <a:lnTo>
                    <a:pt x="4117" y="3402"/>
                  </a:lnTo>
                  <a:lnTo>
                    <a:pt x="4312" y="3611"/>
                  </a:lnTo>
                  <a:lnTo>
                    <a:pt x="5270" y="4609"/>
                  </a:lnTo>
                  <a:lnTo>
                    <a:pt x="5452" y="4805"/>
                  </a:lnTo>
                  <a:cubicBezTo>
                    <a:pt x="5789" y="4316"/>
                    <a:pt x="5998" y="3709"/>
                    <a:pt x="5998" y="3065"/>
                  </a:cubicBezTo>
                  <a:cubicBezTo>
                    <a:pt x="5998" y="1366"/>
                    <a:pt x="4649" y="1"/>
                    <a:pt x="3007"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6"/>
            <p:cNvSpPr/>
            <p:nvPr/>
          </p:nvSpPr>
          <p:spPr>
            <a:xfrm>
              <a:off x="2359931" y="3510830"/>
              <a:ext cx="1022158" cy="1499838"/>
            </a:xfrm>
            <a:custGeom>
              <a:rect b="b" l="l" r="r" t="t"/>
              <a:pathLst>
                <a:path extrusionOk="0" h="10104" w="6886">
                  <a:moveTo>
                    <a:pt x="143" y="0"/>
                  </a:moveTo>
                  <a:lnTo>
                    <a:pt x="1" y="830"/>
                  </a:lnTo>
                  <a:cubicBezTo>
                    <a:pt x="1" y="830"/>
                    <a:pt x="1815" y="6126"/>
                    <a:pt x="3821" y="7728"/>
                  </a:cubicBezTo>
                  <a:cubicBezTo>
                    <a:pt x="3821" y="7728"/>
                    <a:pt x="3682" y="8149"/>
                    <a:pt x="4006" y="8318"/>
                  </a:cubicBezTo>
                  <a:cubicBezTo>
                    <a:pt x="4468" y="8584"/>
                    <a:pt x="4596" y="8695"/>
                    <a:pt x="4734" y="9400"/>
                  </a:cubicBezTo>
                  <a:cubicBezTo>
                    <a:pt x="4814" y="9787"/>
                    <a:pt x="4911" y="9872"/>
                    <a:pt x="4981" y="9872"/>
                  </a:cubicBezTo>
                  <a:cubicBezTo>
                    <a:pt x="5034" y="9872"/>
                    <a:pt x="5072" y="9821"/>
                    <a:pt x="5072" y="9821"/>
                  </a:cubicBezTo>
                  <a:lnTo>
                    <a:pt x="5001" y="8415"/>
                  </a:lnTo>
                  <a:lnTo>
                    <a:pt x="5001" y="8415"/>
                  </a:lnTo>
                  <a:cubicBezTo>
                    <a:pt x="5001" y="8416"/>
                    <a:pt x="5493" y="9946"/>
                    <a:pt x="5844" y="10088"/>
                  </a:cubicBezTo>
                  <a:cubicBezTo>
                    <a:pt x="5871" y="10099"/>
                    <a:pt x="5895" y="10104"/>
                    <a:pt x="5916" y="10104"/>
                  </a:cubicBezTo>
                  <a:cubicBezTo>
                    <a:pt x="6155" y="10104"/>
                    <a:pt x="5914" y="9400"/>
                    <a:pt x="5914" y="9400"/>
                  </a:cubicBezTo>
                  <a:lnTo>
                    <a:pt x="5776" y="8908"/>
                  </a:lnTo>
                  <a:lnTo>
                    <a:pt x="5776" y="8908"/>
                  </a:lnTo>
                  <a:cubicBezTo>
                    <a:pt x="5776" y="8908"/>
                    <a:pt x="6336" y="9609"/>
                    <a:pt x="6535" y="9875"/>
                  </a:cubicBezTo>
                  <a:cubicBezTo>
                    <a:pt x="6597" y="9959"/>
                    <a:pt x="6652" y="9988"/>
                    <a:pt x="6701" y="9988"/>
                  </a:cubicBezTo>
                  <a:cubicBezTo>
                    <a:pt x="6815" y="9988"/>
                    <a:pt x="6885" y="9821"/>
                    <a:pt x="6885" y="9821"/>
                  </a:cubicBezTo>
                  <a:lnTo>
                    <a:pt x="6336" y="8766"/>
                  </a:lnTo>
                  <a:lnTo>
                    <a:pt x="4933" y="7448"/>
                  </a:lnTo>
                  <a:cubicBezTo>
                    <a:pt x="4933" y="7448"/>
                    <a:pt x="3204" y="2431"/>
                    <a:pt x="2782" y="2290"/>
                  </a:cubicBezTo>
                  <a:cubicBezTo>
                    <a:pt x="2361" y="2151"/>
                    <a:pt x="2432" y="621"/>
                    <a:pt x="1939" y="71"/>
                  </a:cubicBezTo>
                  <a:lnTo>
                    <a:pt x="143" y="0"/>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6"/>
            <p:cNvSpPr/>
            <p:nvPr/>
          </p:nvSpPr>
          <p:spPr>
            <a:xfrm>
              <a:off x="2359931" y="3529830"/>
              <a:ext cx="327459" cy="248340"/>
            </a:xfrm>
            <a:custGeom>
              <a:rect b="b" l="l" r="r" t="t"/>
              <a:pathLst>
                <a:path extrusionOk="0" h="1673" w="2206">
                  <a:moveTo>
                    <a:pt x="112" y="0"/>
                  </a:moveTo>
                  <a:lnTo>
                    <a:pt x="1" y="702"/>
                  </a:lnTo>
                  <a:cubicBezTo>
                    <a:pt x="1" y="702"/>
                    <a:pt x="129" y="1083"/>
                    <a:pt x="352" y="1673"/>
                  </a:cubicBezTo>
                  <a:cubicBezTo>
                    <a:pt x="422" y="1656"/>
                    <a:pt x="507" y="1656"/>
                    <a:pt x="591" y="1642"/>
                  </a:cubicBezTo>
                  <a:cubicBezTo>
                    <a:pt x="1461" y="1531"/>
                    <a:pt x="1997" y="661"/>
                    <a:pt x="2152" y="280"/>
                  </a:cubicBezTo>
                  <a:cubicBezTo>
                    <a:pt x="2192" y="183"/>
                    <a:pt x="2206" y="112"/>
                    <a:pt x="2192" y="112"/>
                  </a:cubicBezTo>
                  <a:lnTo>
                    <a:pt x="2068" y="112"/>
                  </a:lnTo>
                  <a:lnTo>
                    <a:pt x="112" y="0"/>
                  </a:ln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p:nvPr/>
          </p:nvSpPr>
          <p:spPr>
            <a:xfrm>
              <a:off x="2224405" y="2849673"/>
              <a:ext cx="454969" cy="788513"/>
            </a:xfrm>
            <a:custGeom>
              <a:rect b="b" l="l" r="r" t="t"/>
              <a:pathLst>
                <a:path extrusionOk="0" h="5312" w="3065">
                  <a:moveTo>
                    <a:pt x="843" y="1"/>
                  </a:moveTo>
                  <a:cubicBezTo>
                    <a:pt x="772" y="213"/>
                    <a:pt x="0" y="2853"/>
                    <a:pt x="705" y="4525"/>
                  </a:cubicBezTo>
                  <a:lnTo>
                    <a:pt x="914" y="5284"/>
                  </a:lnTo>
                  <a:cubicBezTo>
                    <a:pt x="914" y="5284"/>
                    <a:pt x="1120" y="5311"/>
                    <a:pt x="1410" y="5311"/>
                  </a:cubicBezTo>
                  <a:cubicBezTo>
                    <a:pt x="1928" y="5311"/>
                    <a:pt x="2713" y="5224"/>
                    <a:pt x="3065" y="4738"/>
                  </a:cubicBezTo>
                  <a:cubicBezTo>
                    <a:pt x="3065" y="4694"/>
                    <a:pt x="2964" y="4454"/>
                    <a:pt x="2866" y="4117"/>
                  </a:cubicBezTo>
                  <a:cubicBezTo>
                    <a:pt x="2768" y="3753"/>
                    <a:pt x="2684" y="3274"/>
                    <a:pt x="2728" y="2782"/>
                  </a:cubicBezTo>
                  <a:lnTo>
                    <a:pt x="985" y="213"/>
                  </a:lnTo>
                  <a:lnTo>
                    <a:pt x="843" y="1"/>
                  </a:ln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6"/>
            <p:cNvSpPr/>
            <p:nvPr/>
          </p:nvSpPr>
          <p:spPr>
            <a:xfrm>
              <a:off x="2343454" y="2881291"/>
              <a:ext cx="306380" cy="579658"/>
            </a:xfrm>
            <a:custGeom>
              <a:rect b="b" l="l" r="r" t="t"/>
              <a:pathLst>
                <a:path extrusionOk="0" h="3905" w="2064">
                  <a:moveTo>
                    <a:pt x="139" y="0"/>
                  </a:moveTo>
                  <a:cubicBezTo>
                    <a:pt x="139" y="0"/>
                    <a:pt x="1" y="2192"/>
                    <a:pt x="1123" y="3230"/>
                  </a:cubicBezTo>
                  <a:cubicBezTo>
                    <a:pt x="1460" y="3554"/>
                    <a:pt x="1784" y="3766"/>
                    <a:pt x="2064" y="3904"/>
                  </a:cubicBezTo>
                  <a:cubicBezTo>
                    <a:pt x="1966" y="3540"/>
                    <a:pt x="1882" y="3061"/>
                    <a:pt x="1926" y="2569"/>
                  </a:cubicBezTo>
                  <a:lnTo>
                    <a:pt x="183" y="0"/>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6"/>
            <p:cNvSpPr/>
            <p:nvPr/>
          </p:nvSpPr>
          <p:spPr>
            <a:xfrm>
              <a:off x="2343454" y="2691879"/>
              <a:ext cx="602666" cy="681785"/>
            </a:xfrm>
            <a:custGeom>
              <a:rect b="b" l="l" r="r" t="t"/>
              <a:pathLst>
                <a:path extrusionOk="0" h="4593" w="4060">
                  <a:moveTo>
                    <a:pt x="1495" y="1"/>
                  </a:moveTo>
                  <a:cubicBezTo>
                    <a:pt x="1297" y="1"/>
                    <a:pt x="1101" y="64"/>
                    <a:pt x="941" y="194"/>
                  </a:cubicBezTo>
                  <a:lnTo>
                    <a:pt x="463" y="575"/>
                  </a:lnTo>
                  <a:cubicBezTo>
                    <a:pt x="98" y="855"/>
                    <a:pt x="1" y="1360"/>
                    <a:pt x="223" y="1755"/>
                  </a:cubicBezTo>
                  <a:lnTo>
                    <a:pt x="1589" y="4128"/>
                  </a:lnTo>
                  <a:cubicBezTo>
                    <a:pt x="1762" y="4430"/>
                    <a:pt x="2072" y="4592"/>
                    <a:pt x="2388" y="4592"/>
                  </a:cubicBezTo>
                  <a:cubicBezTo>
                    <a:pt x="2629" y="4592"/>
                    <a:pt x="2873" y="4497"/>
                    <a:pt x="3062" y="4297"/>
                  </a:cubicBezTo>
                  <a:cubicBezTo>
                    <a:pt x="3173" y="4182"/>
                    <a:pt x="3274" y="4071"/>
                    <a:pt x="3328" y="3987"/>
                  </a:cubicBezTo>
                  <a:cubicBezTo>
                    <a:pt x="3413" y="3889"/>
                    <a:pt x="3470" y="3791"/>
                    <a:pt x="3510" y="3663"/>
                  </a:cubicBezTo>
                  <a:cubicBezTo>
                    <a:pt x="4060" y="1907"/>
                    <a:pt x="2823" y="727"/>
                    <a:pt x="2037" y="167"/>
                  </a:cubicBezTo>
                  <a:cubicBezTo>
                    <a:pt x="1873" y="57"/>
                    <a:pt x="1683" y="1"/>
                    <a:pt x="1495"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6"/>
            <p:cNvSpPr/>
            <p:nvPr/>
          </p:nvSpPr>
          <p:spPr>
            <a:xfrm>
              <a:off x="2791893" y="2467733"/>
              <a:ext cx="473375" cy="582330"/>
            </a:xfrm>
            <a:custGeom>
              <a:rect b="b" l="l" r="r" t="t"/>
              <a:pathLst>
                <a:path extrusionOk="0" h="3923" w="3189">
                  <a:moveTo>
                    <a:pt x="1453" y="164"/>
                  </a:moveTo>
                  <a:cubicBezTo>
                    <a:pt x="1489" y="164"/>
                    <a:pt x="1524" y="171"/>
                    <a:pt x="1558" y="187"/>
                  </a:cubicBezTo>
                  <a:cubicBezTo>
                    <a:pt x="1615" y="200"/>
                    <a:pt x="1656" y="244"/>
                    <a:pt x="1700" y="285"/>
                  </a:cubicBezTo>
                  <a:cubicBezTo>
                    <a:pt x="1855" y="453"/>
                    <a:pt x="2023" y="608"/>
                    <a:pt x="2175" y="777"/>
                  </a:cubicBezTo>
                  <a:lnTo>
                    <a:pt x="2175" y="790"/>
                  </a:lnTo>
                  <a:cubicBezTo>
                    <a:pt x="1922" y="1185"/>
                    <a:pt x="1615" y="1535"/>
                    <a:pt x="1278" y="1846"/>
                  </a:cubicBezTo>
                  <a:lnTo>
                    <a:pt x="1096" y="1664"/>
                  </a:lnTo>
                  <a:cubicBezTo>
                    <a:pt x="1096" y="1647"/>
                    <a:pt x="1079" y="1647"/>
                    <a:pt x="1079" y="1633"/>
                  </a:cubicBezTo>
                  <a:lnTo>
                    <a:pt x="1096" y="1620"/>
                  </a:lnTo>
                  <a:cubicBezTo>
                    <a:pt x="1137" y="1549"/>
                    <a:pt x="1164" y="1478"/>
                    <a:pt x="1194" y="1411"/>
                  </a:cubicBezTo>
                  <a:cubicBezTo>
                    <a:pt x="1221" y="1340"/>
                    <a:pt x="1248" y="1283"/>
                    <a:pt x="1278" y="1212"/>
                  </a:cubicBezTo>
                  <a:cubicBezTo>
                    <a:pt x="1332" y="1087"/>
                    <a:pt x="1319" y="959"/>
                    <a:pt x="1278" y="848"/>
                  </a:cubicBezTo>
                  <a:cubicBezTo>
                    <a:pt x="1221" y="679"/>
                    <a:pt x="1110" y="467"/>
                    <a:pt x="1207" y="298"/>
                  </a:cubicBezTo>
                  <a:cubicBezTo>
                    <a:pt x="1259" y="217"/>
                    <a:pt x="1356" y="164"/>
                    <a:pt x="1453" y="164"/>
                  </a:cubicBezTo>
                  <a:close/>
                  <a:moveTo>
                    <a:pt x="2303" y="905"/>
                  </a:moveTo>
                  <a:cubicBezTo>
                    <a:pt x="2387" y="1003"/>
                    <a:pt x="2485" y="1114"/>
                    <a:pt x="2583" y="1212"/>
                  </a:cubicBezTo>
                  <a:cubicBezTo>
                    <a:pt x="2330" y="1606"/>
                    <a:pt x="2037" y="1970"/>
                    <a:pt x="1700" y="2294"/>
                  </a:cubicBezTo>
                  <a:cubicBezTo>
                    <a:pt x="1602" y="2183"/>
                    <a:pt x="1487" y="2085"/>
                    <a:pt x="1389" y="1970"/>
                  </a:cubicBezTo>
                  <a:cubicBezTo>
                    <a:pt x="1740" y="1664"/>
                    <a:pt x="2050" y="1296"/>
                    <a:pt x="2303" y="905"/>
                  </a:cubicBezTo>
                  <a:close/>
                  <a:moveTo>
                    <a:pt x="955" y="1748"/>
                  </a:moveTo>
                  <a:cubicBezTo>
                    <a:pt x="1012" y="1815"/>
                    <a:pt x="1079" y="1886"/>
                    <a:pt x="1150" y="1957"/>
                  </a:cubicBezTo>
                  <a:cubicBezTo>
                    <a:pt x="897" y="2169"/>
                    <a:pt x="617" y="2351"/>
                    <a:pt x="321" y="2506"/>
                  </a:cubicBezTo>
                  <a:cubicBezTo>
                    <a:pt x="321" y="2489"/>
                    <a:pt x="307" y="2476"/>
                    <a:pt x="307" y="2463"/>
                  </a:cubicBezTo>
                  <a:cubicBezTo>
                    <a:pt x="280" y="2405"/>
                    <a:pt x="236" y="2338"/>
                    <a:pt x="236" y="2267"/>
                  </a:cubicBezTo>
                  <a:cubicBezTo>
                    <a:pt x="223" y="2125"/>
                    <a:pt x="294" y="2001"/>
                    <a:pt x="422" y="1957"/>
                  </a:cubicBezTo>
                  <a:cubicBezTo>
                    <a:pt x="560" y="1900"/>
                    <a:pt x="702" y="1859"/>
                    <a:pt x="843" y="1802"/>
                  </a:cubicBezTo>
                  <a:cubicBezTo>
                    <a:pt x="870" y="1788"/>
                    <a:pt x="911" y="1775"/>
                    <a:pt x="955" y="1748"/>
                  </a:cubicBezTo>
                  <a:close/>
                  <a:moveTo>
                    <a:pt x="2711" y="1340"/>
                  </a:moveTo>
                  <a:cubicBezTo>
                    <a:pt x="2752" y="1394"/>
                    <a:pt x="2809" y="1451"/>
                    <a:pt x="2866" y="1508"/>
                  </a:cubicBezTo>
                  <a:cubicBezTo>
                    <a:pt x="2880" y="1522"/>
                    <a:pt x="2893" y="1535"/>
                    <a:pt x="2920" y="1549"/>
                  </a:cubicBezTo>
                  <a:cubicBezTo>
                    <a:pt x="2893" y="1562"/>
                    <a:pt x="2866" y="1579"/>
                    <a:pt x="2849" y="1606"/>
                  </a:cubicBezTo>
                  <a:cubicBezTo>
                    <a:pt x="2711" y="2068"/>
                    <a:pt x="2485" y="2506"/>
                    <a:pt x="2175" y="2870"/>
                  </a:cubicBezTo>
                  <a:cubicBezTo>
                    <a:pt x="2148" y="2813"/>
                    <a:pt x="2121" y="2742"/>
                    <a:pt x="2077" y="2688"/>
                  </a:cubicBezTo>
                  <a:cubicBezTo>
                    <a:pt x="2006" y="2618"/>
                    <a:pt x="1939" y="2547"/>
                    <a:pt x="1868" y="2463"/>
                  </a:cubicBezTo>
                  <a:cubicBezTo>
                    <a:pt x="1838" y="2449"/>
                    <a:pt x="1824" y="2436"/>
                    <a:pt x="1811" y="2422"/>
                  </a:cubicBezTo>
                  <a:cubicBezTo>
                    <a:pt x="2023" y="2223"/>
                    <a:pt x="2205" y="2014"/>
                    <a:pt x="2387" y="1788"/>
                  </a:cubicBezTo>
                  <a:cubicBezTo>
                    <a:pt x="2499" y="1633"/>
                    <a:pt x="2596" y="1495"/>
                    <a:pt x="2711" y="1340"/>
                  </a:cubicBezTo>
                  <a:close/>
                  <a:moveTo>
                    <a:pt x="1265" y="2085"/>
                  </a:moveTo>
                  <a:lnTo>
                    <a:pt x="1518" y="2338"/>
                  </a:lnTo>
                  <a:cubicBezTo>
                    <a:pt x="1531" y="2365"/>
                    <a:pt x="1558" y="2392"/>
                    <a:pt x="1572" y="2405"/>
                  </a:cubicBezTo>
                  <a:cubicBezTo>
                    <a:pt x="1278" y="2688"/>
                    <a:pt x="955" y="2928"/>
                    <a:pt x="604" y="3137"/>
                  </a:cubicBezTo>
                  <a:cubicBezTo>
                    <a:pt x="533" y="2982"/>
                    <a:pt x="462" y="2827"/>
                    <a:pt x="392" y="2658"/>
                  </a:cubicBezTo>
                  <a:cubicBezTo>
                    <a:pt x="702" y="2506"/>
                    <a:pt x="995" y="2307"/>
                    <a:pt x="1265" y="2085"/>
                  </a:cubicBezTo>
                  <a:close/>
                  <a:moveTo>
                    <a:pt x="1686" y="2533"/>
                  </a:moveTo>
                  <a:cubicBezTo>
                    <a:pt x="1740" y="2591"/>
                    <a:pt x="1797" y="2645"/>
                    <a:pt x="1855" y="2702"/>
                  </a:cubicBezTo>
                  <a:cubicBezTo>
                    <a:pt x="1952" y="2800"/>
                    <a:pt x="2037" y="2897"/>
                    <a:pt x="2023" y="3039"/>
                  </a:cubicBezTo>
                  <a:cubicBezTo>
                    <a:pt x="1993" y="3208"/>
                    <a:pt x="1855" y="3278"/>
                    <a:pt x="1727" y="3363"/>
                  </a:cubicBezTo>
                  <a:cubicBezTo>
                    <a:pt x="1585" y="3460"/>
                    <a:pt x="1433" y="3558"/>
                    <a:pt x="1292" y="3669"/>
                  </a:cubicBezTo>
                  <a:cubicBezTo>
                    <a:pt x="1234" y="3700"/>
                    <a:pt x="1180" y="3740"/>
                    <a:pt x="1110" y="3754"/>
                  </a:cubicBezTo>
                  <a:cubicBezTo>
                    <a:pt x="1098" y="3755"/>
                    <a:pt x="1087" y="3756"/>
                    <a:pt x="1075" y="3756"/>
                  </a:cubicBezTo>
                  <a:cubicBezTo>
                    <a:pt x="971" y="3756"/>
                    <a:pt x="865" y="3690"/>
                    <a:pt x="813" y="3602"/>
                  </a:cubicBezTo>
                  <a:cubicBezTo>
                    <a:pt x="759" y="3501"/>
                    <a:pt x="715" y="3390"/>
                    <a:pt x="675" y="3292"/>
                  </a:cubicBezTo>
                  <a:cubicBezTo>
                    <a:pt x="1039" y="3066"/>
                    <a:pt x="1376" y="2813"/>
                    <a:pt x="1686" y="2533"/>
                  </a:cubicBezTo>
                  <a:close/>
                  <a:moveTo>
                    <a:pt x="1487" y="1"/>
                  </a:moveTo>
                  <a:cubicBezTo>
                    <a:pt x="1470" y="1"/>
                    <a:pt x="1452" y="2"/>
                    <a:pt x="1433" y="5"/>
                  </a:cubicBezTo>
                  <a:cubicBezTo>
                    <a:pt x="1123" y="18"/>
                    <a:pt x="928" y="328"/>
                    <a:pt x="1025" y="622"/>
                  </a:cubicBezTo>
                  <a:cubicBezTo>
                    <a:pt x="1079" y="777"/>
                    <a:pt x="1194" y="972"/>
                    <a:pt x="1123" y="1141"/>
                  </a:cubicBezTo>
                  <a:cubicBezTo>
                    <a:pt x="1096" y="1212"/>
                    <a:pt x="1052" y="1296"/>
                    <a:pt x="1025" y="1367"/>
                  </a:cubicBezTo>
                  <a:cubicBezTo>
                    <a:pt x="982" y="1451"/>
                    <a:pt x="955" y="1549"/>
                    <a:pt x="884" y="1606"/>
                  </a:cubicBezTo>
                  <a:cubicBezTo>
                    <a:pt x="813" y="1647"/>
                    <a:pt x="729" y="1664"/>
                    <a:pt x="658" y="1690"/>
                  </a:cubicBezTo>
                  <a:cubicBezTo>
                    <a:pt x="574" y="1717"/>
                    <a:pt x="489" y="1748"/>
                    <a:pt x="405" y="1788"/>
                  </a:cubicBezTo>
                  <a:cubicBezTo>
                    <a:pt x="152" y="1873"/>
                    <a:pt x="0" y="2112"/>
                    <a:pt x="85" y="2378"/>
                  </a:cubicBezTo>
                  <a:cubicBezTo>
                    <a:pt x="125" y="2506"/>
                    <a:pt x="196" y="2631"/>
                    <a:pt x="253" y="2759"/>
                  </a:cubicBezTo>
                  <a:cubicBezTo>
                    <a:pt x="307" y="2884"/>
                    <a:pt x="378" y="3026"/>
                    <a:pt x="435" y="3164"/>
                  </a:cubicBezTo>
                  <a:cubicBezTo>
                    <a:pt x="449" y="3194"/>
                    <a:pt x="462" y="3235"/>
                    <a:pt x="476" y="3278"/>
                  </a:cubicBezTo>
                  <a:cubicBezTo>
                    <a:pt x="489" y="3292"/>
                    <a:pt x="489" y="3305"/>
                    <a:pt x="506" y="3305"/>
                  </a:cubicBezTo>
                  <a:cubicBezTo>
                    <a:pt x="547" y="3417"/>
                    <a:pt x="590" y="3518"/>
                    <a:pt x="644" y="3629"/>
                  </a:cubicBezTo>
                  <a:cubicBezTo>
                    <a:pt x="715" y="3804"/>
                    <a:pt x="885" y="3923"/>
                    <a:pt x="1071" y="3923"/>
                  </a:cubicBezTo>
                  <a:cubicBezTo>
                    <a:pt x="1107" y="3923"/>
                    <a:pt x="1144" y="3918"/>
                    <a:pt x="1180" y="3909"/>
                  </a:cubicBezTo>
                  <a:cubicBezTo>
                    <a:pt x="1332" y="3868"/>
                    <a:pt x="1460" y="3754"/>
                    <a:pt x="1585" y="3669"/>
                  </a:cubicBezTo>
                  <a:cubicBezTo>
                    <a:pt x="1713" y="3572"/>
                    <a:pt x="1855" y="3487"/>
                    <a:pt x="1979" y="3390"/>
                  </a:cubicBezTo>
                  <a:cubicBezTo>
                    <a:pt x="2077" y="3319"/>
                    <a:pt x="2135" y="3221"/>
                    <a:pt x="2162" y="3123"/>
                  </a:cubicBezTo>
                  <a:cubicBezTo>
                    <a:pt x="2175" y="3123"/>
                    <a:pt x="2175" y="3123"/>
                    <a:pt x="2192" y="3110"/>
                  </a:cubicBezTo>
                  <a:cubicBezTo>
                    <a:pt x="2569" y="2702"/>
                    <a:pt x="2849" y="2196"/>
                    <a:pt x="3018" y="1664"/>
                  </a:cubicBezTo>
                  <a:cubicBezTo>
                    <a:pt x="3033" y="1678"/>
                    <a:pt x="3050" y="1684"/>
                    <a:pt x="3067" y="1684"/>
                  </a:cubicBezTo>
                  <a:cubicBezTo>
                    <a:pt x="3129" y="1684"/>
                    <a:pt x="3188" y="1602"/>
                    <a:pt x="3132" y="1535"/>
                  </a:cubicBezTo>
                  <a:cubicBezTo>
                    <a:pt x="3018" y="1411"/>
                    <a:pt x="2907" y="1296"/>
                    <a:pt x="2782" y="1171"/>
                  </a:cubicBezTo>
                  <a:cubicBezTo>
                    <a:pt x="2782" y="1141"/>
                    <a:pt x="2752" y="1114"/>
                    <a:pt x="2725" y="1100"/>
                  </a:cubicBezTo>
                  <a:cubicBezTo>
                    <a:pt x="2428" y="804"/>
                    <a:pt x="2148" y="510"/>
                    <a:pt x="1868" y="214"/>
                  </a:cubicBezTo>
                  <a:cubicBezTo>
                    <a:pt x="1753" y="102"/>
                    <a:pt x="1641" y="1"/>
                    <a:pt x="14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6"/>
            <p:cNvSpPr/>
            <p:nvPr/>
          </p:nvSpPr>
          <p:spPr>
            <a:xfrm>
              <a:off x="1500757" y="3891879"/>
              <a:ext cx="517610" cy="307271"/>
            </a:xfrm>
            <a:custGeom>
              <a:rect b="b" l="l" r="r" t="t"/>
              <a:pathLst>
                <a:path extrusionOk="0" h="2070" w="3487">
                  <a:moveTo>
                    <a:pt x="2600" y="1"/>
                  </a:moveTo>
                  <a:cubicBezTo>
                    <a:pt x="2572" y="1"/>
                    <a:pt x="2544" y="2"/>
                    <a:pt x="2515" y="6"/>
                  </a:cubicBezTo>
                  <a:lnTo>
                    <a:pt x="1814" y="60"/>
                  </a:lnTo>
                  <a:lnTo>
                    <a:pt x="1082" y="117"/>
                  </a:lnTo>
                  <a:lnTo>
                    <a:pt x="1055" y="144"/>
                  </a:lnTo>
                  <a:cubicBezTo>
                    <a:pt x="1055" y="144"/>
                    <a:pt x="1055" y="161"/>
                    <a:pt x="1042" y="174"/>
                  </a:cubicBezTo>
                  <a:lnTo>
                    <a:pt x="1042" y="188"/>
                  </a:lnTo>
                  <a:lnTo>
                    <a:pt x="1028" y="201"/>
                  </a:lnTo>
                  <a:cubicBezTo>
                    <a:pt x="1012" y="228"/>
                    <a:pt x="998" y="259"/>
                    <a:pt x="985" y="299"/>
                  </a:cubicBezTo>
                  <a:cubicBezTo>
                    <a:pt x="971" y="313"/>
                    <a:pt x="958" y="329"/>
                    <a:pt x="958" y="343"/>
                  </a:cubicBezTo>
                  <a:cubicBezTo>
                    <a:pt x="887" y="454"/>
                    <a:pt x="816" y="596"/>
                    <a:pt x="718" y="751"/>
                  </a:cubicBezTo>
                  <a:cubicBezTo>
                    <a:pt x="705" y="778"/>
                    <a:pt x="691" y="805"/>
                    <a:pt x="675" y="835"/>
                  </a:cubicBezTo>
                  <a:cubicBezTo>
                    <a:pt x="661" y="835"/>
                    <a:pt x="661" y="849"/>
                    <a:pt x="648" y="862"/>
                  </a:cubicBezTo>
                  <a:cubicBezTo>
                    <a:pt x="634" y="889"/>
                    <a:pt x="634" y="903"/>
                    <a:pt x="621" y="933"/>
                  </a:cubicBezTo>
                  <a:cubicBezTo>
                    <a:pt x="607" y="946"/>
                    <a:pt x="590" y="973"/>
                    <a:pt x="577" y="1004"/>
                  </a:cubicBezTo>
                  <a:cubicBezTo>
                    <a:pt x="506" y="1115"/>
                    <a:pt x="439" y="1226"/>
                    <a:pt x="368" y="1368"/>
                  </a:cubicBezTo>
                  <a:cubicBezTo>
                    <a:pt x="337" y="1408"/>
                    <a:pt x="310" y="1466"/>
                    <a:pt x="283" y="1523"/>
                  </a:cubicBezTo>
                  <a:cubicBezTo>
                    <a:pt x="199" y="1691"/>
                    <a:pt x="101" y="1873"/>
                    <a:pt x="0" y="2069"/>
                  </a:cubicBezTo>
                  <a:lnTo>
                    <a:pt x="2249" y="1368"/>
                  </a:lnTo>
                  <a:lnTo>
                    <a:pt x="3331" y="1031"/>
                  </a:lnTo>
                  <a:cubicBezTo>
                    <a:pt x="3345" y="960"/>
                    <a:pt x="3372" y="919"/>
                    <a:pt x="3388" y="862"/>
                  </a:cubicBezTo>
                  <a:cubicBezTo>
                    <a:pt x="3402" y="835"/>
                    <a:pt x="3415" y="805"/>
                    <a:pt x="3415" y="764"/>
                  </a:cubicBezTo>
                  <a:cubicBezTo>
                    <a:pt x="3429" y="751"/>
                    <a:pt x="3429" y="734"/>
                    <a:pt x="3442" y="707"/>
                  </a:cubicBezTo>
                  <a:cubicBezTo>
                    <a:pt x="3442" y="694"/>
                    <a:pt x="3456" y="680"/>
                    <a:pt x="3456" y="667"/>
                  </a:cubicBezTo>
                  <a:cubicBezTo>
                    <a:pt x="3473" y="636"/>
                    <a:pt x="3473" y="609"/>
                    <a:pt x="3473" y="596"/>
                  </a:cubicBezTo>
                  <a:cubicBezTo>
                    <a:pt x="3486" y="582"/>
                    <a:pt x="3486" y="582"/>
                    <a:pt x="3486" y="565"/>
                  </a:cubicBezTo>
                  <a:lnTo>
                    <a:pt x="3163" y="245"/>
                  </a:lnTo>
                  <a:cubicBezTo>
                    <a:pt x="3078" y="144"/>
                    <a:pt x="2967" y="90"/>
                    <a:pt x="2839" y="46"/>
                  </a:cubicBezTo>
                  <a:cubicBezTo>
                    <a:pt x="2766" y="16"/>
                    <a:pt x="2685" y="1"/>
                    <a:pt x="2600"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p:nvPr/>
          </p:nvSpPr>
          <p:spPr>
            <a:xfrm>
              <a:off x="1127315" y="5105077"/>
              <a:ext cx="1042643" cy="352397"/>
            </a:xfrm>
            <a:custGeom>
              <a:rect b="b" l="l" r="r" t="t"/>
              <a:pathLst>
                <a:path extrusionOk="0" h="2374" w="7024">
                  <a:moveTo>
                    <a:pt x="3328" y="0"/>
                  </a:moveTo>
                  <a:lnTo>
                    <a:pt x="2051" y="985"/>
                  </a:lnTo>
                  <a:lnTo>
                    <a:pt x="1167" y="98"/>
                  </a:lnTo>
                  <a:lnTo>
                    <a:pt x="729" y="985"/>
                  </a:lnTo>
                  <a:cubicBezTo>
                    <a:pt x="1" y="1420"/>
                    <a:pt x="436" y="2151"/>
                    <a:pt x="436" y="2151"/>
                  </a:cubicBezTo>
                  <a:lnTo>
                    <a:pt x="6659" y="2374"/>
                  </a:lnTo>
                  <a:cubicBezTo>
                    <a:pt x="6659" y="2374"/>
                    <a:pt x="7023" y="1939"/>
                    <a:pt x="6433" y="1784"/>
                  </a:cubicBezTo>
                  <a:cubicBezTo>
                    <a:pt x="5857" y="1646"/>
                    <a:pt x="3328" y="0"/>
                    <a:pt x="33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p:nvPr/>
          </p:nvSpPr>
          <p:spPr>
            <a:xfrm>
              <a:off x="-397443" y="3921733"/>
              <a:ext cx="1356245" cy="907399"/>
            </a:xfrm>
            <a:custGeom>
              <a:rect b="b" l="l" r="r" t="t"/>
              <a:pathLst>
                <a:path extrusionOk="0" h="6619" w="7165">
                  <a:moveTo>
                    <a:pt x="6197" y="1"/>
                  </a:moveTo>
                  <a:lnTo>
                    <a:pt x="5044" y="857"/>
                  </a:lnTo>
                  <a:lnTo>
                    <a:pt x="4552" y="1224"/>
                  </a:lnTo>
                  <a:lnTo>
                    <a:pt x="493" y="4242"/>
                  </a:lnTo>
                  <a:lnTo>
                    <a:pt x="1" y="6619"/>
                  </a:lnTo>
                  <a:lnTo>
                    <a:pt x="4495" y="3864"/>
                  </a:lnTo>
                  <a:lnTo>
                    <a:pt x="6619" y="2556"/>
                  </a:lnTo>
                  <a:lnTo>
                    <a:pt x="7165" y="2219"/>
                  </a:lnTo>
                  <a:lnTo>
                    <a:pt x="6197" y="1"/>
                  </a:ln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6"/>
            <p:cNvSpPr/>
            <p:nvPr/>
          </p:nvSpPr>
          <p:spPr>
            <a:xfrm>
              <a:off x="631490" y="3217065"/>
              <a:ext cx="817311" cy="1053033"/>
            </a:xfrm>
            <a:custGeom>
              <a:rect b="b" l="l" r="r" t="t"/>
              <a:pathLst>
                <a:path extrusionOk="0" h="7094" w="5506">
                  <a:moveTo>
                    <a:pt x="4916" y="0"/>
                  </a:moveTo>
                  <a:lnTo>
                    <a:pt x="4845" y="27"/>
                  </a:lnTo>
                  <a:lnTo>
                    <a:pt x="3189" y="759"/>
                  </a:lnTo>
                  <a:cubicBezTo>
                    <a:pt x="3189" y="759"/>
                    <a:pt x="324" y="3891"/>
                    <a:pt x="57" y="4663"/>
                  </a:cubicBezTo>
                  <a:cubicBezTo>
                    <a:pt x="0" y="4791"/>
                    <a:pt x="27" y="4929"/>
                    <a:pt x="84" y="5098"/>
                  </a:cubicBezTo>
                  <a:cubicBezTo>
                    <a:pt x="111" y="5169"/>
                    <a:pt x="155" y="5253"/>
                    <a:pt x="196" y="5337"/>
                  </a:cubicBezTo>
                  <a:cubicBezTo>
                    <a:pt x="506" y="5870"/>
                    <a:pt x="1153" y="6460"/>
                    <a:pt x="1659" y="6797"/>
                  </a:cubicBezTo>
                  <a:cubicBezTo>
                    <a:pt x="1925" y="6983"/>
                    <a:pt x="2148" y="7094"/>
                    <a:pt x="2276" y="7094"/>
                  </a:cubicBezTo>
                  <a:cubicBezTo>
                    <a:pt x="2586" y="7094"/>
                    <a:pt x="3793" y="5381"/>
                    <a:pt x="4636" y="4016"/>
                  </a:cubicBezTo>
                  <a:cubicBezTo>
                    <a:pt x="5128" y="3217"/>
                    <a:pt x="5506" y="2529"/>
                    <a:pt x="5479" y="2431"/>
                  </a:cubicBezTo>
                  <a:cubicBezTo>
                    <a:pt x="5421" y="2219"/>
                    <a:pt x="5253" y="1052"/>
                    <a:pt x="5084" y="408"/>
                  </a:cubicBezTo>
                  <a:cubicBezTo>
                    <a:pt x="5071" y="351"/>
                    <a:pt x="5057" y="294"/>
                    <a:pt x="5044" y="240"/>
                  </a:cubicBezTo>
                  <a:cubicBezTo>
                    <a:pt x="5000" y="125"/>
                    <a:pt x="4959" y="27"/>
                    <a:pt x="4916"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p:nvPr/>
          </p:nvSpPr>
          <p:spPr>
            <a:xfrm>
              <a:off x="1090319" y="3274511"/>
              <a:ext cx="980001" cy="750216"/>
            </a:xfrm>
            <a:custGeom>
              <a:rect b="b" l="l" r="r" t="t"/>
              <a:pathLst>
                <a:path extrusionOk="0" h="5054" w="6602">
                  <a:moveTo>
                    <a:pt x="1671" y="0"/>
                  </a:moveTo>
                  <a:cubicBezTo>
                    <a:pt x="1265" y="0"/>
                    <a:pt x="811" y="110"/>
                    <a:pt x="547" y="541"/>
                  </a:cubicBezTo>
                  <a:cubicBezTo>
                    <a:pt x="1" y="1437"/>
                    <a:pt x="533" y="2661"/>
                    <a:pt x="1545" y="3629"/>
                  </a:cubicBezTo>
                  <a:lnTo>
                    <a:pt x="1585" y="3673"/>
                  </a:lnTo>
                  <a:cubicBezTo>
                    <a:pt x="2512" y="4542"/>
                    <a:pt x="3271" y="4910"/>
                    <a:pt x="3440" y="4994"/>
                  </a:cubicBezTo>
                  <a:cubicBezTo>
                    <a:pt x="3456" y="4994"/>
                    <a:pt x="3470" y="5008"/>
                    <a:pt x="3470" y="5008"/>
                  </a:cubicBezTo>
                  <a:cubicBezTo>
                    <a:pt x="3535" y="4932"/>
                    <a:pt x="3771" y="4906"/>
                    <a:pt x="4083" y="4906"/>
                  </a:cubicBezTo>
                  <a:cubicBezTo>
                    <a:pt x="4302" y="4906"/>
                    <a:pt x="4558" y="4919"/>
                    <a:pt x="4818" y="4937"/>
                  </a:cubicBezTo>
                  <a:cubicBezTo>
                    <a:pt x="5183" y="4964"/>
                    <a:pt x="5563" y="5008"/>
                    <a:pt x="5884" y="5048"/>
                  </a:cubicBezTo>
                  <a:cubicBezTo>
                    <a:pt x="5906" y="5052"/>
                    <a:pt x="5930" y="5053"/>
                    <a:pt x="5955" y="5053"/>
                  </a:cubicBezTo>
                  <a:cubicBezTo>
                    <a:pt x="6021" y="5053"/>
                    <a:pt x="6092" y="5041"/>
                    <a:pt x="6153" y="5021"/>
                  </a:cubicBezTo>
                  <a:cubicBezTo>
                    <a:pt x="6406" y="4937"/>
                    <a:pt x="6602" y="4697"/>
                    <a:pt x="6602" y="4404"/>
                  </a:cubicBezTo>
                  <a:lnTo>
                    <a:pt x="6602" y="4010"/>
                  </a:lnTo>
                  <a:cubicBezTo>
                    <a:pt x="6602" y="3983"/>
                    <a:pt x="6602" y="3939"/>
                    <a:pt x="6588" y="3898"/>
                  </a:cubicBezTo>
                  <a:cubicBezTo>
                    <a:pt x="6460" y="3292"/>
                    <a:pt x="5773" y="2520"/>
                    <a:pt x="4987" y="1832"/>
                  </a:cubicBezTo>
                  <a:cubicBezTo>
                    <a:pt x="4704" y="1592"/>
                    <a:pt x="4424" y="1370"/>
                    <a:pt x="4144" y="1157"/>
                  </a:cubicBezTo>
                  <a:cubicBezTo>
                    <a:pt x="3399" y="594"/>
                    <a:pt x="2725" y="190"/>
                    <a:pt x="2499" y="133"/>
                  </a:cubicBezTo>
                  <a:cubicBezTo>
                    <a:pt x="2499" y="133"/>
                    <a:pt x="2330" y="75"/>
                    <a:pt x="2108" y="35"/>
                  </a:cubicBezTo>
                  <a:cubicBezTo>
                    <a:pt x="2077" y="35"/>
                    <a:pt x="2037" y="21"/>
                    <a:pt x="1993" y="21"/>
                  </a:cubicBezTo>
                  <a:cubicBezTo>
                    <a:pt x="1893" y="9"/>
                    <a:pt x="1784" y="0"/>
                    <a:pt x="167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p:nvPr/>
          </p:nvSpPr>
          <p:spPr>
            <a:xfrm>
              <a:off x="2581256" y="2176640"/>
              <a:ext cx="448437" cy="293911"/>
            </a:xfrm>
            <a:custGeom>
              <a:rect b="b" l="l" r="r" t="t"/>
              <a:pathLst>
                <a:path extrusionOk="0" h="1980" w="3021">
                  <a:moveTo>
                    <a:pt x="0" y="0"/>
                  </a:moveTo>
                  <a:lnTo>
                    <a:pt x="914" y="533"/>
                  </a:lnTo>
                  <a:lnTo>
                    <a:pt x="492" y="968"/>
                  </a:lnTo>
                  <a:lnTo>
                    <a:pt x="1251" y="1150"/>
                  </a:lnTo>
                  <a:lnTo>
                    <a:pt x="1167" y="1797"/>
                  </a:lnTo>
                  <a:lnTo>
                    <a:pt x="3021" y="1979"/>
                  </a:lnTo>
                  <a:lnTo>
                    <a:pt x="3021" y="1979"/>
                  </a:lnTo>
                  <a:lnTo>
                    <a:pt x="2316" y="927"/>
                  </a:lnTo>
                  <a:cubicBezTo>
                    <a:pt x="2036" y="519"/>
                    <a:pt x="1615" y="236"/>
                    <a:pt x="1123" y="169"/>
                  </a:cubicBezTo>
                  <a:lnTo>
                    <a:pt x="0"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46"/>
          <p:cNvSpPr txBox="1"/>
          <p:nvPr>
            <p:ph type="title"/>
          </p:nvPr>
        </p:nvSpPr>
        <p:spPr>
          <a:xfrm>
            <a:off x="5520525" y="833438"/>
            <a:ext cx="2487300" cy="419400"/>
          </a:xfrm>
          <a:prstGeom prst="rect">
            <a:avLst/>
          </a:prstGeom>
          <a:ln>
            <a:noFill/>
          </a:ln>
        </p:spPr>
        <p:txBody>
          <a:bodyPr anchorCtr="0" anchor="t" bIns="36575" lIns="36575" spcFirstLastPara="1" rIns="36575" wrap="square" tIns="36575">
            <a:noAutofit/>
          </a:bodyPr>
          <a:lstStyle/>
          <a:p>
            <a:pPr indent="0" lvl="0" marL="0" rtl="0" algn="l">
              <a:spcBef>
                <a:spcPts val="0"/>
              </a:spcBef>
              <a:spcAft>
                <a:spcPts val="0"/>
              </a:spcAft>
              <a:buNone/>
            </a:pPr>
            <a:r>
              <a:rPr lang="en"/>
              <a:t>OVERVIEW</a:t>
            </a:r>
            <a:endParaRPr/>
          </a:p>
        </p:txBody>
      </p:sp>
      <p:sp>
        <p:nvSpPr>
          <p:cNvPr id="565" name="Google Shape;565;p46"/>
          <p:cNvSpPr txBox="1"/>
          <p:nvPr>
            <p:ph idx="2" type="title"/>
          </p:nvPr>
        </p:nvSpPr>
        <p:spPr>
          <a:xfrm>
            <a:off x="4363575" y="833450"/>
            <a:ext cx="1133400" cy="781800"/>
          </a:xfrm>
          <a:prstGeom prst="rect">
            <a:avLst/>
          </a:prstGeom>
          <a:ln>
            <a:noFill/>
          </a:ln>
        </p:spPr>
        <p:txBody>
          <a:bodyPr anchorCtr="0" anchor="t" bIns="36575" lIns="36575" spcFirstLastPara="1" rIns="36575" wrap="square" tIns="36575">
            <a:noAutofit/>
          </a:bodyPr>
          <a:lstStyle/>
          <a:p>
            <a:pPr indent="0" lvl="0" marL="0" rtl="0" algn="l">
              <a:spcBef>
                <a:spcPts val="0"/>
              </a:spcBef>
              <a:spcAft>
                <a:spcPts val="0"/>
              </a:spcAft>
              <a:buNone/>
            </a:pPr>
            <a:r>
              <a:rPr lang="en"/>
              <a:t>01</a:t>
            </a:r>
            <a:endParaRPr/>
          </a:p>
        </p:txBody>
      </p:sp>
      <p:sp>
        <p:nvSpPr>
          <p:cNvPr id="566" name="Google Shape;566;p46"/>
          <p:cNvSpPr txBox="1"/>
          <p:nvPr>
            <p:ph idx="1" type="subTitle"/>
          </p:nvPr>
        </p:nvSpPr>
        <p:spPr>
          <a:xfrm>
            <a:off x="5520525" y="1252838"/>
            <a:ext cx="2484900" cy="484800"/>
          </a:xfrm>
          <a:prstGeom prst="rect">
            <a:avLst/>
          </a:prstGeom>
          <a:ln>
            <a:noFill/>
          </a:ln>
        </p:spPr>
        <p:txBody>
          <a:bodyPr anchorCtr="0" anchor="ctr" bIns="36575" lIns="36575" spcFirstLastPara="1" rIns="36575" wrap="square" tIns="36575">
            <a:noAutofit/>
          </a:bodyPr>
          <a:lstStyle/>
          <a:p>
            <a:pPr indent="0" lvl="0" marL="0" rtl="0" algn="l">
              <a:spcBef>
                <a:spcPts val="0"/>
              </a:spcBef>
              <a:spcAft>
                <a:spcPts val="0"/>
              </a:spcAft>
              <a:buClr>
                <a:srgbClr val="000000"/>
              </a:buClr>
              <a:buSzPts val="1400"/>
              <a:buFont typeface="Arial"/>
              <a:buNone/>
            </a:pPr>
            <a:r>
              <a:rPr lang="en"/>
              <a:t>Our questions, some key terms, and our datasets</a:t>
            </a:r>
            <a:endParaRPr/>
          </a:p>
        </p:txBody>
      </p:sp>
      <p:sp>
        <p:nvSpPr>
          <p:cNvPr id="567" name="Google Shape;567;p46"/>
          <p:cNvSpPr txBox="1"/>
          <p:nvPr>
            <p:ph idx="3" type="title"/>
          </p:nvPr>
        </p:nvSpPr>
        <p:spPr>
          <a:xfrm>
            <a:off x="5520525" y="2129650"/>
            <a:ext cx="2487300" cy="419400"/>
          </a:xfrm>
          <a:prstGeom prst="rect">
            <a:avLst/>
          </a:prstGeom>
          <a:ln>
            <a:noFill/>
          </a:ln>
        </p:spPr>
        <p:txBody>
          <a:bodyPr anchorCtr="0" anchor="t" bIns="36575" lIns="36575" spcFirstLastPara="1" rIns="36575" wrap="square" tIns="36575">
            <a:noAutofit/>
          </a:bodyPr>
          <a:lstStyle/>
          <a:p>
            <a:pPr indent="0" lvl="0" marL="0" rtl="0" algn="l">
              <a:spcBef>
                <a:spcPts val="0"/>
              </a:spcBef>
              <a:spcAft>
                <a:spcPts val="0"/>
              </a:spcAft>
              <a:buNone/>
            </a:pPr>
            <a:r>
              <a:rPr lang="en"/>
              <a:t>THE DATA</a:t>
            </a:r>
            <a:endParaRPr/>
          </a:p>
        </p:txBody>
      </p:sp>
      <p:sp>
        <p:nvSpPr>
          <p:cNvPr id="568" name="Google Shape;568;p46"/>
          <p:cNvSpPr txBox="1"/>
          <p:nvPr>
            <p:ph idx="4" type="title"/>
          </p:nvPr>
        </p:nvSpPr>
        <p:spPr>
          <a:xfrm>
            <a:off x="4363575" y="2105875"/>
            <a:ext cx="1133400" cy="781800"/>
          </a:xfrm>
          <a:prstGeom prst="rect">
            <a:avLst/>
          </a:prstGeom>
          <a:ln>
            <a:noFill/>
          </a:ln>
        </p:spPr>
        <p:txBody>
          <a:bodyPr anchorCtr="0" anchor="t" bIns="36575" lIns="36575" spcFirstLastPara="1" rIns="36575" wrap="square" tIns="36575">
            <a:noAutofit/>
          </a:bodyPr>
          <a:lstStyle/>
          <a:p>
            <a:pPr indent="0" lvl="0" marL="0" rtl="0" algn="l">
              <a:spcBef>
                <a:spcPts val="0"/>
              </a:spcBef>
              <a:spcAft>
                <a:spcPts val="0"/>
              </a:spcAft>
              <a:buNone/>
            </a:pPr>
            <a:r>
              <a:rPr lang="en"/>
              <a:t>02</a:t>
            </a:r>
            <a:endParaRPr/>
          </a:p>
        </p:txBody>
      </p:sp>
      <p:sp>
        <p:nvSpPr>
          <p:cNvPr id="569" name="Google Shape;569;p46"/>
          <p:cNvSpPr txBox="1"/>
          <p:nvPr>
            <p:ph idx="5" type="subTitle"/>
          </p:nvPr>
        </p:nvSpPr>
        <p:spPr>
          <a:xfrm>
            <a:off x="5520525" y="2549050"/>
            <a:ext cx="2484900" cy="484800"/>
          </a:xfrm>
          <a:prstGeom prst="rect">
            <a:avLst/>
          </a:prstGeom>
          <a:ln>
            <a:noFill/>
          </a:ln>
        </p:spPr>
        <p:txBody>
          <a:bodyPr anchorCtr="0" anchor="ctr" bIns="36575" lIns="36575" spcFirstLastPara="1" rIns="36575" wrap="square" tIns="36575">
            <a:noAutofit/>
          </a:bodyPr>
          <a:lstStyle/>
          <a:p>
            <a:pPr indent="0" lvl="0" marL="0" rtl="0" algn="l">
              <a:spcBef>
                <a:spcPts val="0"/>
              </a:spcBef>
              <a:spcAft>
                <a:spcPts val="0"/>
              </a:spcAft>
              <a:buNone/>
            </a:pPr>
            <a:r>
              <a:rPr lang="en"/>
              <a:t>Visualizations and interpretations </a:t>
            </a:r>
            <a:endParaRPr/>
          </a:p>
        </p:txBody>
      </p:sp>
      <p:sp>
        <p:nvSpPr>
          <p:cNvPr id="570" name="Google Shape;570;p46"/>
          <p:cNvSpPr txBox="1"/>
          <p:nvPr>
            <p:ph idx="6" type="title"/>
          </p:nvPr>
        </p:nvSpPr>
        <p:spPr>
          <a:xfrm>
            <a:off x="5520525" y="3425850"/>
            <a:ext cx="2590200" cy="419400"/>
          </a:xfrm>
          <a:prstGeom prst="rect">
            <a:avLst/>
          </a:prstGeom>
          <a:ln>
            <a:noFill/>
          </a:ln>
        </p:spPr>
        <p:txBody>
          <a:bodyPr anchorCtr="0" anchor="t" bIns="36575" lIns="36575" spcFirstLastPara="1" rIns="36575" wrap="square" tIns="36575">
            <a:noAutofit/>
          </a:bodyPr>
          <a:lstStyle/>
          <a:p>
            <a:pPr indent="0" lvl="0" marL="0" rtl="0" algn="l">
              <a:spcBef>
                <a:spcPts val="0"/>
              </a:spcBef>
              <a:spcAft>
                <a:spcPts val="0"/>
              </a:spcAft>
              <a:buNone/>
            </a:pPr>
            <a:r>
              <a:rPr lang="en"/>
              <a:t>CONCLUSIONS</a:t>
            </a:r>
            <a:endParaRPr/>
          </a:p>
        </p:txBody>
      </p:sp>
      <p:sp>
        <p:nvSpPr>
          <p:cNvPr id="571" name="Google Shape;571;p46"/>
          <p:cNvSpPr txBox="1"/>
          <p:nvPr>
            <p:ph idx="7" type="title"/>
          </p:nvPr>
        </p:nvSpPr>
        <p:spPr>
          <a:xfrm>
            <a:off x="4363575" y="3402100"/>
            <a:ext cx="1133400" cy="781800"/>
          </a:xfrm>
          <a:prstGeom prst="rect">
            <a:avLst/>
          </a:prstGeom>
          <a:ln>
            <a:noFill/>
          </a:ln>
        </p:spPr>
        <p:txBody>
          <a:bodyPr anchorCtr="0" anchor="t" bIns="36575" lIns="36575" spcFirstLastPara="1" rIns="36575" wrap="square" tIns="36575">
            <a:noAutofit/>
          </a:bodyPr>
          <a:lstStyle/>
          <a:p>
            <a:pPr indent="0" lvl="0" marL="0" rtl="0" algn="l">
              <a:spcBef>
                <a:spcPts val="0"/>
              </a:spcBef>
              <a:spcAft>
                <a:spcPts val="0"/>
              </a:spcAft>
              <a:buNone/>
            </a:pPr>
            <a:r>
              <a:rPr lang="en"/>
              <a:t>03</a:t>
            </a:r>
            <a:endParaRPr/>
          </a:p>
        </p:txBody>
      </p:sp>
      <p:sp>
        <p:nvSpPr>
          <p:cNvPr id="572" name="Google Shape;572;p46"/>
          <p:cNvSpPr txBox="1"/>
          <p:nvPr>
            <p:ph idx="8" type="subTitle"/>
          </p:nvPr>
        </p:nvSpPr>
        <p:spPr>
          <a:xfrm>
            <a:off x="5520525" y="3845250"/>
            <a:ext cx="2487300" cy="484800"/>
          </a:xfrm>
          <a:prstGeom prst="rect">
            <a:avLst/>
          </a:prstGeom>
          <a:ln>
            <a:noFill/>
          </a:ln>
        </p:spPr>
        <p:txBody>
          <a:bodyPr anchorCtr="0" anchor="ctr" bIns="36575" lIns="36575" spcFirstLastPara="1" rIns="36575" wrap="square" tIns="36575">
            <a:noAutofit/>
          </a:bodyPr>
          <a:lstStyle/>
          <a:p>
            <a:pPr indent="0" lvl="0" marL="0" rtl="0" algn="l">
              <a:spcBef>
                <a:spcPts val="0"/>
              </a:spcBef>
              <a:spcAft>
                <a:spcPts val="0"/>
              </a:spcAft>
              <a:buNone/>
            </a:pPr>
            <a:r>
              <a:rPr lang="en"/>
              <a:t>Answers, and more questions?</a:t>
            </a:r>
            <a:endParaRPr/>
          </a:p>
        </p:txBody>
      </p:sp>
      <p:sp>
        <p:nvSpPr>
          <p:cNvPr id="573" name="Google Shape;573;p46"/>
          <p:cNvSpPr txBox="1"/>
          <p:nvPr>
            <p:ph idx="9" type="title"/>
          </p:nvPr>
        </p:nvSpPr>
        <p:spPr>
          <a:xfrm>
            <a:off x="720000" y="833450"/>
            <a:ext cx="2972100" cy="9372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TABLE OF CONTENTS</a:t>
            </a:r>
            <a:endParaRPr/>
          </a:p>
        </p:txBody>
      </p:sp>
      <p:grpSp>
        <p:nvGrpSpPr>
          <p:cNvPr id="574" name="Google Shape;574;p46"/>
          <p:cNvGrpSpPr/>
          <p:nvPr/>
        </p:nvGrpSpPr>
        <p:grpSpPr>
          <a:xfrm>
            <a:off x="781675" y="948950"/>
            <a:ext cx="2848726" cy="284589"/>
            <a:chOff x="781675" y="948950"/>
            <a:chExt cx="2848726" cy="284589"/>
          </a:xfrm>
        </p:grpSpPr>
        <p:sp>
          <p:nvSpPr>
            <p:cNvPr id="575" name="Google Shape;575;p46"/>
            <p:cNvSpPr/>
            <p:nvPr/>
          </p:nvSpPr>
          <p:spPr>
            <a:xfrm>
              <a:off x="781675" y="948950"/>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3331750" y="948950"/>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46"/>
          <p:cNvSpPr/>
          <p:nvPr/>
        </p:nvSpPr>
        <p:spPr>
          <a:xfrm>
            <a:off x="4419600" y="1615250"/>
            <a:ext cx="847800" cy="10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6"/>
          <p:cNvSpPr/>
          <p:nvPr/>
        </p:nvSpPr>
        <p:spPr>
          <a:xfrm>
            <a:off x="4419600" y="2887675"/>
            <a:ext cx="847800" cy="10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a:off x="4419600" y="4183900"/>
            <a:ext cx="847800" cy="10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txBox="1"/>
          <p:nvPr/>
        </p:nvSpPr>
        <p:spPr>
          <a:xfrm rot="2051572">
            <a:off x="2599451" y="2172583"/>
            <a:ext cx="597352" cy="616990"/>
          </a:xfrm>
          <a:prstGeom prst="rect">
            <a:avLst/>
          </a:prstGeom>
          <a:noFill/>
          <a:ln>
            <a:noFill/>
          </a:ln>
          <a:effectLst>
            <a:outerShdw blurRad="42863" rotWithShape="0" algn="bl">
              <a:schemeClr val="lt2"/>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Alfa Slab One"/>
                <a:ea typeface="Alfa Slab One"/>
                <a:cs typeface="Alfa Slab One"/>
                <a:sym typeface="Alfa Slab One"/>
              </a:rPr>
              <a:t>T</a:t>
            </a:r>
            <a:r>
              <a:rPr lang="en" sz="900">
                <a:solidFill>
                  <a:schemeClr val="dk1"/>
                </a:solidFill>
                <a:latin typeface="Alfa Slab One"/>
                <a:ea typeface="Alfa Slab One"/>
                <a:cs typeface="Alfa Slab One"/>
                <a:sym typeface="Alfa Slab One"/>
              </a:rPr>
              <a:t>T</a:t>
            </a:r>
            <a:endParaRPr sz="900">
              <a:solidFill>
                <a:schemeClr val="dk1"/>
              </a:solidFill>
              <a:latin typeface="Alfa Slab One"/>
              <a:ea typeface="Alfa Slab One"/>
              <a:cs typeface="Alfa Slab One"/>
              <a:sym typeface="Alfa Slab One"/>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4" name="Shape 584"/>
        <p:cNvGrpSpPr/>
        <p:nvPr/>
      </p:nvGrpSpPr>
      <p:grpSpPr>
        <a:xfrm>
          <a:off x="0" y="0"/>
          <a:ext cx="0" cy="0"/>
          <a:chOff x="0" y="0"/>
          <a:chExt cx="0" cy="0"/>
        </a:xfrm>
      </p:grpSpPr>
      <p:sp>
        <p:nvSpPr>
          <p:cNvPr id="585" name="Google Shape;585;p47"/>
          <p:cNvSpPr/>
          <p:nvPr/>
        </p:nvSpPr>
        <p:spPr>
          <a:xfrm>
            <a:off x="4627100" y="1704225"/>
            <a:ext cx="4152900" cy="1667700"/>
          </a:xfrm>
          <a:prstGeom prst="flowChartAlternateProcess">
            <a:avLst/>
          </a:prstGeom>
          <a:gradFill>
            <a:gsLst>
              <a:gs pos="0">
                <a:srgbClr val="869FB1"/>
              </a:gs>
              <a:gs pos="50000">
                <a:schemeClr val="accent6"/>
              </a:gs>
              <a:gs pos="100000">
                <a:srgbClr val="FFFFFF">
                  <a:alpha val="0"/>
                </a:srgbClr>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86" name="Google Shape;586;p47"/>
          <p:cNvSpPr txBox="1"/>
          <p:nvPr>
            <p:ph idx="1" type="subTitle"/>
          </p:nvPr>
        </p:nvSpPr>
        <p:spPr>
          <a:xfrm>
            <a:off x="5319200" y="2731786"/>
            <a:ext cx="2633400" cy="3948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Clr>
                <a:srgbClr val="000000"/>
              </a:buClr>
              <a:buSzPts val="1400"/>
              <a:buFont typeface="Arial"/>
              <a:buNone/>
            </a:pPr>
            <a:r>
              <a:rPr lang="en" sz="1800">
                <a:solidFill>
                  <a:schemeClr val="dk2"/>
                </a:solidFill>
              </a:rPr>
              <a:t>An Intro to the NFL, for the uninitiated</a:t>
            </a:r>
            <a:endParaRPr sz="1800">
              <a:solidFill>
                <a:schemeClr val="dk2"/>
              </a:solidFill>
            </a:endParaRPr>
          </a:p>
        </p:txBody>
      </p:sp>
      <p:sp>
        <p:nvSpPr>
          <p:cNvPr id="587" name="Google Shape;587;p47"/>
          <p:cNvSpPr txBox="1"/>
          <p:nvPr>
            <p:ph type="title"/>
          </p:nvPr>
        </p:nvSpPr>
        <p:spPr>
          <a:xfrm>
            <a:off x="4792093" y="1779996"/>
            <a:ext cx="3687600" cy="11232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solidFill>
                  <a:srgbClr val="FFD34E"/>
                </a:solidFill>
              </a:rPr>
              <a:t>Overview</a:t>
            </a:r>
            <a:endParaRPr>
              <a:solidFill>
                <a:srgbClr val="FFD34E"/>
              </a:solidFill>
            </a:endParaRPr>
          </a:p>
        </p:txBody>
      </p:sp>
      <p:grpSp>
        <p:nvGrpSpPr>
          <p:cNvPr id="588" name="Google Shape;588;p47"/>
          <p:cNvGrpSpPr/>
          <p:nvPr/>
        </p:nvGrpSpPr>
        <p:grpSpPr>
          <a:xfrm>
            <a:off x="4814297" y="1996096"/>
            <a:ext cx="3643294" cy="219219"/>
            <a:chOff x="4115788" y="2707156"/>
            <a:chExt cx="4261163" cy="284589"/>
          </a:xfrm>
        </p:grpSpPr>
        <p:sp>
          <p:nvSpPr>
            <p:cNvPr id="589" name="Google Shape;589;p47"/>
            <p:cNvSpPr/>
            <p:nvPr/>
          </p:nvSpPr>
          <p:spPr>
            <a:xfrm>
              <a:off x="4115788"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7"/>
            <p:cNvSpPr/>
            <p:nvPr/>
          </p:nvSpPr>
          <p:spPr>
            <a:xfrm>
              <a:off x="8078300" y="270715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med">
        <p14:flip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8"/>
          <p:cNvSpPr txBox="1"/>
          <p:nvPr>
            <p:ph type="title"/>
          </p:nvPr>
        </p:nvSpPr>
        <p:spPr>
          <a:xfrm>
            <a:off x="837675" y="759888"/>
            <a:ext cx="3940200" cy="572700"/>
          </a:xfrm>
          <a:prstGeom prst="rect">
            <a:avLst/>
          </a:prstGeom>
        </p:spPr>
        <p:txBody>
          <a:bodyPr anchorCtr="0" anchor="ctr" bIns="36575" lIns="36575" spcFirstLastPara="1" rIns="36575" wrap="square" tIns="36575">
            <a:noAutofit/>
          </a:bodyPr>
          <a:lstStyle/>
          <a:p>
            <a:pPr indent="0" lvl="0" marL="0" rtl="0" algn="l">
              <a:spcBef>
                <a:spcPts val="0"/>
              </a:spcBef>
              <a:spcAft>
                <a:spcPts val="0"/>
              </a:spcAft>
              <a:buNone/>
            </a:pPr>
            <a:r>
              <a:rPr lang="en" sz="2200"/>
              <a:t>National Football League</a:t>
            </a:r>
            <a:endParaRPr sz="2200"/>
          </a:p>
        </p:txBody>
      </p:sp>
      <p:grpSp>
        <p:nvGrpSpPr>
          <p:cNvPr id="596" name="Google Shape;596;p48"/>
          <p:cNvGrpSpPr/>
          <p:nvPr/>
        </p:nvGrpSpPr>
        <p:grpSpPr>
          <a:xfrm>
            <a:off x="474776" y="873146"/>
            <a:ext cx="4508080" cy="346145"/>
            <a:chOff x="715100" y="1649206"/>
            <a:chExt cx="4200988" cy="284589"/>
          </a:xfrm>
        </p:grpSpPr>
        <p:sp>
          <p:nvSpPr>
            <p:cNvPr id="597" name="Google Shape;597;p48"/>
            <p:cNvSpPr/>
            <p:nvPr/>
          </p:nvSpPr>
          <p:spPr>
            <a:xfrm>
              <a:off x="715100" y="164920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8"/>
            <p:cNvSpPr/>
            <p:nvPr/>
          </p:nvSpPr>
          <p:spPr>
            <a:xfrm>
              <a:off x="4617438" y="1649206"/>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48"/>
          <p:cNvGrpSpPr/>
          <p:nvPr/>
        </p:nvGrpSpPr>
        <p:grpSpPr>
          <a:xfrm>
            <a:off x="5259750" y="642200"/>
            <a:ext cx="3245351" cy="4501296"/>
            <a:chOff x="5393100" y="642200"/>
            <a:chExt cx="3245351" cy="4501296"/>
          </a:xfrm>
        </p:grpSpPr>
        <p:sp>
          <p:nvSpPr>
            <p:cNvPr id="600" name="Google Shape;600;p48"/>
            <p:cNvSpPr/>
            <p:nvPr/>
          </p:nvSpPr>
          <p:spPr>
            <a:xfrm>
              <a:off x="8536518" y="1030657"/>
              <a:ext cx="65743" cy="3561832"/>
            </a:xfrm>
            <a:custGeom>
              <a:rect b="b" l="l" r="r" t="t"/>
              <a:pathLst>
                <a:path extrusionOk="0" h="16633" w="307">
                  <a:moveTo>
                    <a:pt x="145" y="0"/>
                  </a:moveTo>
                  <a:cubicBezTo>
                    <a:pt x="60" y="0"/>
                    <a:pt x="0" y="67"/>
                    <a:pt x="0" y="157"/>
                  </a:cubicBezTo>
                  <a:lnTo>
                    <a:pt x="0" y="16606"/>
                  </a:lnTo>
                  <a:lnTo>
                    <a:pt x="307" y="16633"/>
                  </a:lnTo>
                  <a:lnTo>
                    <a:pt x="307" y="157"/>
                  </a:lnTo>
                  <a:cubicBezTo>
                    <a:pt x="307" y="73"/>
                    <a:pt x="253" y="15"/>
                    <a:pt x="169" y="2"/>
                  </a:cubicBezTo>
                  <a:cubicBezTo>
                    <a:pt x="161" y="1"/>
                    <a:pt x="153" y="0"/>
                    <a:pt x="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p:nvPr/>
          </p:nvSpPr>
          <p:spPr>
            <a:xfrm>
              <a:off x="8500327" y="4468733"/>
              <a:ext cx="138124" cy="674763"/>
            </a:xfrm>
            <a:custGeom>
              <a:rect b="b" l="l" r="r" t="t"/>
              <a:pathLst>
                <a:path extrusionOk="0" h="3151" w="645">
                  <a:moveTo>
                    <a:pt x="327" y="1"/>
                  </a:moveTo>
                  <a:cubicBezTo>
                    <a:pt x="155" y="1"/>
                    <a:pt x="1" y="138"/>
                    <a:pt x="1" y="325"/>
                  </a:cubicBezTo>
                  <a:lnTo>
                    <a:pt x="1" y="3150"/>
                  </a:lnTo>
                  <a:lnTo>
                    <a:pt x="645" y="3150"/>
                  </a:lnTo>
                  <a:lnTo>
                    <a:pt x="645" y="325"/>
                  </a:lnTo>
                  <a:cubicBezTo>
                    <a:pt x="645" y="170"/>
                    <a:pt x="520" y="32"/>
                    <a:pt x="351" y="1"/>
                  </a:cubicBezTo>
                  <a:cubicBezTo>
                    <a:pt x="343" y="1"/>
                    <a:pt x="335" y="1"/>
                    <a:pt x="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8"/>
            <p:cNvGrpSpPr/>
            <p:nvPr/>
          </p:nvGrpSpPr>
          <p:grpSpPr>
            <a:xfrm>
              <a:off x="5393100" y="642200"/>
              <a:ext cx="3176841" cy="4501294"/>
              <a:chOff x="5393100" y="642200"/>
              <a:chExt cx="3176841" cy="4501294"/>
            </a:xfrm>
          </p:grpSpPr>
          <p:sp>
            <p:nvSpPr>
              <p:cNvPr id="603" name="Google Shape;603;p48"/>
              <p:cNvSpPr/>
              <p:nvPr/>
            </p:nvSpPr>
            <p:spPr>
              <a:xfrm>
                <a:off x="5461626" y="2555788"/>
                <a:ext cx="3108315" cy="455053"/>
              </a:xfrm>
              <a:custGeom>
                <a:rect b="b" l="l" r="r" t="t"/>
                <a:pathLst>
                  <a:path extrusionOk="0" h="2125" w="14515">
                    <a:moveTo>
                      <a:pt x="0" y="0"/>
                    </a:moveTo>
                    <a:lnTo>
                      <a:pt x="0" y="310"/>
                    </a:lnTo>
                    <a:lnTo>
                      <a:pt x="14514" y="2124"/>
                    </a:lnTo>
                    <a:lnTo>
                      <a:pt x="14514" y="181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5429076" y="642200"/>
                <a:ext cx="65957" cy="3565687"/>
              </a:xfrm>
              <a:custGeom>
                <a:rect b="b" l="l" r="r" t="t"/>
                <a:pathLst>
                  <a:path extrusionOk="0" h="16651" w="308">
                    <a:moveTo>
                      <a:pt x="151" y="1"/>
                    </a:moveTo>
                    <a:cubicBezTo>
                      <a:pt x="73" y="1"/>
                      <a:pt x="1" y="79"/>
                      <a:pt x="1" y="157"/>
                    </a:cubicBezTo>
                    <a:lnTo>
                      <a:pt x="1" y="16606"/>
                    </a:lnTo>
                    <a:lnTo>
                      <a:pt x="307" y="16650"/>
                    </a:lnTo>
                    <a:lnTo>
                      <a:pt x="307" y="157"/>
                    </a:lnTo>
                    <a:cubicBezTo>
                      <a:pt x="307" y="86"/>
                      <a:pt x="254" y="19"/>
                      <a:pt x="169" y="2"/>
                    </a:cubicBezTo>
                    <a:cubicBezTo>
                      <a:pt x="163" y="1"/>
                      <a:pt x="157"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a:off x="5393100" y="4083489"/>
                <a:ext cx="138124" cy="1060005"/>
              </a:xfrm>
              <a:custGeom>
                <a:rect b="b" l="l" r="r" t="t"/>
                <a:pathLst>
                  <a:path extrusionOk="0" h="4950" w="645">
                    <a:moveTo>
                      <a:pt x="320" y="0"/>
                    </a:moveTo>
                    <a:cubicBezTo>
                      <a:pt x="144" y="0"/>
                      <a:pt x="0" y="146"/>
                      <a:pt x="0" y="314"/>
                    </a:cubicBezTo>
                    <a:lnTo>
                      <a:pt x="0" y="4949"/>
                    </a:lnTo>
                    <a:lnTo>
                      <a:pt x="644" y="4949"/>
                    </a:lnTo>
                    <a:lnTo>
                      <a:pt x="644" y="314"/>
                    </a:lnTo>
                    <a:cubicBezTo>
                      <a:pt x="644" y="159"/>
                      <a:pt x="519" y="17"/>
                      <a:pt x="364" y="4"/>
                    </a:cubicBezTo>
                    <a:cubicBezTo>
                      <a:pt x="349" y="1"/>
                      <a:pt x="334"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 name="Google Shape;606;p48"/>
          <p:cNvGrpSpPr/>
          <p:nvPr/>
        </p:nvGrpSpPr>
        <p:grpSpPr>
          <a:xfrm>
            <a:off x="5882646" y="1649309"/>
            <a:ext cx="1678800" cy="1844881"/>
            <a:chOff x="5569983" y="1677880"/>
            <a:chExt cx="1820232" cy="2000305"/>
          </a:xfrm>
        </p:grpSpPr>
        <p:sp>
          <p:nvSpPr>
            <p:cNvPr id="607" name="Google Shape;607;p48"/>
            <p:cNvSpPr/>
            <p:nvPr/>
          </p:nvSpPr>
          <p:spPr>
            <a:xfrm>
              <a:off x="5569983" y="1677880"/>
              <a:ext cx="1820232" cy="1999877"/>
            </a:xfrm>
            <a:custGeom>
              <a:rect b="b" l="l" r="r" t="t"/>
              <a:pathLst>
                <a:path extrusionOk="0" h="9339" w="850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5569983" y="1677880"/>
              <a:ext cx="1612940" cy="2000305"/>
            </a:xfrm>
            <a:custGeom>
              <a:rect b="b" l="l" r="r" t="t"/>
              <a:pathLst>
                <a:path extrusionOk="0" h="9341" w="7532">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6355462" y="1783881"/>
              <a:ext cx="893199" cy="643498"/>
            </a:xfrm>
            <a:custGeom>
              <a:rect b="b" l="l" r="r" t="t"/>
              <a:pathLst>
                <a:path extrusionOk="0" h="3005" w="4171">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8"/>
            <p:cNvSpPr/>
            <p:nvPr/>
          </p:nvSpPr>
          <p:spPr>
            <a:xfrm>
              <a:off x="5708534" y="3007498"/>
              <a:ext cx="806684" cy="608165"/>
            </a:xfrm>
            <a:custGeom>
              <a:rect b="b" l="l" r="r" t="t"/>
              <a:pathLst>
                <a:path extrusionOk="0" h="2840" w="3767">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6087568" y="2251571"/>
              <a:ext cx="662136" cy="937516"/>
            </a:xfrm>
            <a:custGeom>
              <a:rect b="b" l="l" r="r" t="t"/>
              <a:pathLst>
                <a:path extrusionOk="0" h="4378" w="3092">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48"/>
          <p:cNvSpPr txBox="1"/>
          <p:nvPr>
            <p:ph idx="1" type="subTitle"/>
          </p:nvPr>
        </p:nvSpPr>
        <p:spPr>
          <a:xfrm>
            <a:off x="565525" y="1600900"/>
            <a:ext cx="3180000" cy="3447600"/>
          </a:xfrm>
          <a:prstGeom prst="rect">
            <a:avLst/>
          </a:prstGeom>
        </p:spPr>
        <p:txBody>
          <a:bodyPr anchorCtr="0" anchor="t" bIns="36575" lIns="36575" spcFirstLastPara="1" rIns="36575" wrap="square" tIns="36575">
            <a:noAutofit/>
          </a:bodyPr>
          <a:lstStyle/>
          <a:p>
            <a:pPr indent="-317500" lvl="0" marL="457200" rtl="0" algn="l">
              <a:lnSpc>
                <a:spcPct val="150000"/>
              </a:lnSpc>
              <a:spcBef>
                <a:spcPts val="0"/>
              </a:spcBef>
              <a:spcAft>
                <a:spcPts val="0"/>
              </a:spcAft>
              <a:buSzPts val="1400"/>
              <a:buChar char="-"/>
            </a:pPr>
            <a:r>
              <a:rPr lang="en"/>
              <a:t>NFL has 32 teams of 53 players,  17 games per season</a:t>
            </a:r>
            <a:endParaRPr/>
          </a:p>
          <a:p>
            <a:pPr indent="-317500" lvl="0" marL="457200" rtl="0" algn="l">
              <a:lnSpc>
                <a:spcPct val="150000"/>
              </a:lnSpc>
              <a:spcBef>
                <a:spcPts val="0"/>
              </a:spcBef>
              <a:spcAft>
                <a:spcPts val="0"/>
              </a:spcAft>
              <a:buSzPts val="1400"/>
              <a:buChar char="-"/>
            </a:pPr>
            <a:r>
              <a:rPr lang="en"/>
              <a:t>That’s ~30,000 player-games per season </a:t>
            </a:r>
            <a:endParaRPr/>
          </a:p>
          <a:p>
            <a:pPr indent="-317500" lvl="0" marL="457200" rtl="0" algn="l">
              <a:lnSpc>
                <a:spcPct val="150000"/>
              </a:lnSpc>
              <a:spcBef>
                <a:spcPts val="0"/>
              </a:spcBef>
              <a:spcAft>
                <a:spcPts val="0"/>
              </a:spcAft>
              <a:buSzPts val="1400"/>
              <a:buChar char="-"/>
            </a:pPr>
            <a:r>
              <a:rPr lang="en"/>
              <a:t>Data ripe for the analysis!</a:t>
            </a:r>
            <a:endParaRPr/>
          </a:p>
          <a:p>
            <a:pPr indent="-317500" lvl="0" marL="457200" rtl="0" algn="l">
              <a:lnSpc>
                <a:spcPct val="150000"/>
              </a:lnSpc>
              <a:spcBef>
                <a:spcPts val="0"/>
              </a:spcBef>
              <a:spcAft>
                <a:spcPts val="0"/>
              </a:spcAft>
              <a:buSzPts val="1400"/>
              <a:buChar char="-"/>
            </a:pPr>
            <a:r>
              <a:rPr lang="en"/>
              <a:t>Of 19 positions per team, we’ll focus on </a:t>
            </a:r>
            <a:r>
              <a:rPr b="1" lang="en">
                <a:latin typeface="Montserrat"/>
                <a:ea typeface="Montserrat"/>
                <a:cs typeface="Montserrat"/>
                <a:sym typeface="Montserrat"/>
              </a:rPr>
              <a:t>running backs</a:t>
            </a:r>
            <a:endParaRPr b="1">
              <a:latin typeface="Montserrat"/>
              <a:ea typeface="Montserrat"/>
              <a:cs typeface="Montserrat"/>
              <a:sym typeface="Montserrat"/>
            </a:endParaRPr>
          </a:p>
        </p:txBody>
      </p:sp>
      <p:cxnSp>
        <p:nvCxnSpPr>
          <p:cNvPr id="613" name="Google Shape;613;p48"/>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9"/>
          <p:cNvSpPr txBox="1"/>
          <p:nvPr>
            <p:ph idx="6" type="title"/>
          </p:nvPr>
        </p:nvSpPr>
        <p:spPr>
          <a:xfrm>
            <a:off x="1935450" y="430725"/>
            <a:ext cx="5273100" cy="5016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QUICK KEY TERMS</a:t>
            </a:r>
            <a:endParaRPr/>
          </a:p>
        </p:txBody>
      </p:sp>
      <p:sp>
        <p:nvSpPr>
          <p:cNvPr id="619" name="Google Shape;619;p49"/>
          <p:cNvSpPr txBox="1"/>
          <p:nvPr>
            <p:ph type="title"/>
          </p:nvPr>
        </p:nvSpPr>
        <p:spPr>
          <a:xfrm>
            <a:off x="720000" y="1417575"/>
            <a:ext cx="2597100" cy="7827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CAP HIT</a:t>
            </a:r>
            <a:endParaRPr/>
          </a:p>
          <a:p>
            <a:pPr indent="0" lvl="0" marL="0" rtl="0" algn="ctr">
              <a:spcBef>
                <a:spcPts val="0"/>
              </a:spcBef>
              <a:spcAft>
                <a:spcPts val="0"/>
              </a:spcAft>
              <a:buNone/>
            </a:pPr>
            <a:r>
              <a:rPr lang="en"/>
              <a:t>(SALARY CAP)</a:t>
            </a:r>
            <a:endParaRPr/>
          </a:p>
        </p:txBody>
      </p:sp>
      <p:sp>
        <p:nvSpPr>
          <p:cNvPr id="620" name="Google Shape;620;p49"/>
          <p:cNvSpPr txBox="1"/>
          <p:nvPr>
            <p:ph idx="1" type="subTitle"/>
          </p:nvPr>
        </p:nvSpPr>
        <p:spPr>
          <a:xfrm>
            <a:off x="720000" y="2336355"/>
            <a:ext cx="2336400" cy="675900"/>
          </a:xfrm>
          <a:prstGeom prst="rect">
            <a:avLst/>
          </a:prstGeom>
        </p:spPr>
        <p:txBody>
          <a:bodyPr anchorCtr="0" anchor="ctr" bIns="36575" lIns="36575" spcFirstLastPara="1" rIns="36575" wrap="square" tIns="36575">
            <a:noAutofit/>
          </a:bodyPr>
          <a:lstStyle/>
          <a:p>
            <a:pPr indent="0" lvl="0" marL="0" rtl="0" algn="just">
              <a:spcBef>
                <a:spcPts val="0"/>
              </a:spcBef>
              <a:spcAft>
                <a:spcPts val="0"/>
              </a:spcAft>
              <a:buClr>
                <a:srgbClr val="000000"/>
              </a:buClr>
              <a:buSzPts val="1400"/>
              <a:buFont typeface="Arial"/>
              <a:buNone/>
            </a:pPr>
            <a:r>
              <a:rPr b="1" lang="en" sz="1000">
                <a:latin typeface="Montserrat"/>
                <a:ea typeface="Montserrat"/>
                <a:cs typeface="Montserrat"/>
                <a:sym typeface="Montserrat"/>
              </a:rPr>
              <a:t>Cap Hit </a:t>
            </a:r>
            <a:r>
              <a:rPr lang="en" sz="1000"/>
              <a:t>refers to the total salary penalty of a </a:t>
            </a:r>
            <a:r>
              <a:rPr lang="en" sz="1000"/>
              <a:t>specific</a:t>
            </a:r>
            <a:r>
              <a:rPr lang="en" sz="1000"/>
              <a:t> player towards their team’s yearly total </a:t>
            </a:r>
            <a:r>
              <a:rPr b="1" lang="en" sz="1000">
                <a:latin typeface="Montserrat"/>
                <a:ea typeface="Montserrat"/>
                <a:cs typeface="Montserrat"/>
                <a:sym typeface="Montserrat"/>
              </a:rPr>
              <a:t>Salary Cap, </a:t>
            </a:r>
            <a:r>
              <a:rPr lang="en" sz="1000"/>
              <a:t>usually equivalent to their total pay</a:t>
            </a:r>
            <a:endParaRPr sz="1000"/>
          </a:p>
        </p:txBody>
      </p:sp>
      <p:sp>
        <p:nvSpPr>
          <p:cNvPr id="621" name="Google Shape;621;p49"/>
          <p:cNvSpPr txBox="1"/>
          <p:nvPr>
            <p:ph idx="2" type="title"/>
          </p:nvPr>
        </p:nvSpPr>
        <p:spPr>
          <a:xfrm>
            <a:off x="3403800" y="2784000"/>
            <a:ext cx="2336400" cy="7827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RUNNING</a:t>
            </a:r>
            <a:endParaRPr/>
          </a:p>
          <a:p>
            <a:pPr indent="0" lvl="0" marL="0" rtl="0" algn="ctr">
              <a:spcBef>
                <a:spcPts val="0"/>
              </a:spcBef>
              <a:spcAft>
                <a:spcPts val="0"/>
              </a:spcAft>
              <a:buNone/>
            </a:pPr>
            <a:r>
              <a:rPr lang="en"/>
              <a:t>BACKS</a:t>
            </a:r>
            <a:endParaRPr/>
          </a:p>
        </p:txBody>
      </p:sp>
      <p:sp>
        <p:nvSpPr>
          <p:cNvPr id="622" name="Google Shape;622;p49"/>
          <p:cNvSpPr txBox="1"/>
          <p:nvPr>
            <p:ph idx="3" type="subTitle"/>
          </p:nvPr>
        </p:nvSpPr>
        <p:spPr>
          <a:xfrm>
            <a:off x="3403800" y="3701030"/>
            <a:ext cx="2336400" cy="675900"/>
          </a:xfrm>
          <a:prstGeom prst="rect">
            <a:avLst/>
          </a:prstGeom>
        </p:spPr>
        <p:txBody>
          <a:bodyPr anchorCtr="0" anchor="ctr" bIns="36575" lIns="36575" spcFirstLastPara="1" rIns="36575" wrap="square" tIns="36575">
            <a:noAutofit/>
          </a:bodyPr>
          <a:lstStyle/>
          <a:p>
            <a:pPr indent="0" lvl="0" marL="0" rtl="0" algn="just">
              <a:spcBef>
                <a:spcPts val="0"/>
              </a:spcBef>
              <a:spcAft>
                <a:spcPts val="0"/>
              </a:spcAft>
              <a:buNone/>
            </a:pPr>
            <a:r>
              <a:rPr lang="en" sz="1000"/>
              <a:t>We took a closer look at one position in particular: </a:t>
            </a:r>
            <a:r>
              <a:rPr b="1" lang="en" sz="1000">
                <a:latin typeface="Montserrat"/>
                <a:ea typeface="Montserrat"/>
                <a:cs typeface="Montserrat"/>
                <a:sym typeface="Montserrat"/>
              </a:rPr>
              <a:t>running backs</a:t>
            </a:r>
            <a:r>
              <a:rPr lang="en" sz="1000"/>
              <a:t>, those who carry the ball in hand - the bell cows of their teams</a:t>
            </a:r>
            <a:endParaRPr sz="1000"/>
          </a:p>
        </p:txBody>
      </p:sp>
      <p:sp>
        <p:nvSpPr>
          <p:cNvPr id="623" name="Google Shape;623;p49"/>
          <p:cNvSpPr txBox="1"/>
          <p:nvPr>
            <p:ph idx="4" type="title"/>
          </p:nvPr>
        </p:nvSpPr>
        <p:spPr>
          <a:xfrm>
            <a:off x="6087600" y="1554925"/>
            <a:ext cx="2505300" cy="7827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PRODUCTION</a:t>
            </a:r>
            <a:endParaRPr/>
          </a:p>
        </p:txBody>
      </p:sp>
      <p:sp>
        <p:nvSpPr>
          <p:cNvPr id="624" name="Google Shape;624;p49"/>
          <p:cNvSpPr txBox="1"/>
          <p:nvPr>
            <p:ph idx="5" type="subTitle"/>
          </p:nvPr>
        </p:nvSpPr>
        <p:spPr>
          <a:xfrm>
            <a:off x="6087600" y="2153650"/>
            <a:ext cx="2336400" cy="1041300"/>
          </a:xfrm>
          <a:prstGeom prst="rect">
            <a:avLst/>
          </a:prstGeom>
        </p:spPr>
        <p:txBody>
          <a:bodyPr anchorCtr="0" anchor="ctr" bIns="36575" lIns="36575" spcFirstLastPara="1" rIns="36575" wrap="square" tIns="36575">
            <a:noAutofit/>
          </a:bodyPr>
          <a:lstStyle/>
          <a:p>
            <a:pPr indent="0" lvl="0" marL="0" rtl="0" algn="just">
              <a:spcBef>
                <a:spcPts val="0"/>
              </a:spcBef>
              <a:spcAft>
                <a:spcPts val="0"/>
              </a:spcAft>
              <a:buNone/>
            </a:pPr>
            <a:r>
              <a:rPr lang="en" sz="1000"/>
              <a:t>In this study, we will define a player’s </a:t>
            </a:r>
            <a:r>
              <a:rPr b="1" lang="en" sz="1000">
                <a:latin typeface="Montserrat"/>
                <a:ea typeface="Montserrat"/>
                <a:cs typeface="Montserrat"/>
                <a:sym typeface="Montserrat"/>
              </a:rPr>
              <a:t>production </a:t>
            </a:r>
            <a:r>
              <a:rPr lang="en" sz="1000"/>
              <a:t>as </a:t>
            </a:r>
            <a:r>
              <a:rPr b="1" lang="en" sz="1000">
                <a:latin typeface="Montserrat"/>
                <a:ea typeface="Montserrat"/>
                <a:cs typeface="Montserrat"/>
                <a:sym typeface="Montserrat"/>
              </a:rPr>
              <a:t>rushing yards/attempts </a:t>
            </a:r>
            <a:r>
              <a:rPr lang="en" sz="1000"/>
              <a:t>per season, a sum of the total yards/attempts by a particular player throughout a single season. We will also use </a:t>
            </a:r>
            <a:r>
              <a:rPr b="1" lang="en" sz="1000">
                <a:latin typeface="Montserrat"/>
                <a:ea typeface="Montserrat"/>
                <a:cs typeface="Montserrat"/>
                <a:sym typeface="Montserrat"/>
              </a:rPr>
              <a:t>Touchdowns</a:t>
            </a:r>
            <a:r>
              <a:rPr lang="en" sz="1000"/>
              <a:t> as a metric for production in one instance. </a:t>
            </a:r>
            <a:endParaRPr sz="1000"/>
          </a:p>
        </p:txBody>
      </p:sp>
      <p:grpSp>
        <p:nvGrpSpPr>
          <p:cNvPr id="625" name="Google Shape;625;p49"/>
          <p:cNvGrpSpPr/>
          <p:nvPr/>
        </p:nvGrpSpPr>
        <p:grpSpPr>
          <a:xfrm>
            <a:off x="4151126" y="1483629"/>
            <a:ext cx="841748" cy="925308"/>
            <a:chOff x="2963725" y="1527825"/>
            <a:chExt cx="263425" cy="289575"/>
          </a:xfrm>
        </p:grpSpPr>
        <p:sp>
          <p:nvSpPr>
            <p:cNvPr id="626" name="Google Shape;626;p49"/>
            <p:cNvSpPr/>
            <p:nvPr/>
          </p:nvSpPr>
          <p:spPr>
            <a:xfrm>
              <a:off x="2963725" y="1527825"/>
              <a:ext cx="263425" cy="289575"/>
            </a:xfrm>
            <a:custGeom>
              <a:rect b="b" l="l" r="r" t="t"/>
              <a:pathLst>
                <a:path extrusionOk="0" h="11583" w="10537">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2963725" y="1527825"/>
              <a:ext cx="233150" cy="289525"/>
            </a:xfrm>
            <a:custGeom>
              <a:rect b="b" l="l" r="r" t="t"/>
              <a:pathLst>
                <a:path extrusionOk="0" h="11581" w="9326">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3077075" y="1542900"/>
              <a:ext cx="129675" cy="93475"/>
            </a:xfrm>
            <a:custGeom>
              <a:rect b="b" l="l" r="r" t="t"/>
              <a:pathLst>
                <a:path extrusionOk="0" h="3739" w="5187">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2983350" y="1720225"/>
              <a:ext cx="116950" cy="88175"/>
            </a:xfrm>
            <a:custGeom>
              <a:rect b="b" l="l" r="r" t="t"/>
              <a:pathLst>
                <a:path extrusionOk="0" h="3527" w="4678">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3038475" y="1610750"/>
              <a:ext cx="95950" cy="135875"/>
            </a:xfrm>
            <a:custGeom>
              <a:rect b="b" l="l" r="r" t="t"/>
              <a:pathLst>
                <a:path extrusionOk="0" h="5435" w="3838">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49"/>
          <p:cNvGrpSpPr/>
          <p:nvPr/>
        </p:nvGrpSpPr>
        <p:grpSpPr>
          <a:xfrm>
            <a:off x="6834925" y="3566700"/>
            <a:ext cx="841745" cy="1041350"/>
            <a:chOff x="6834925" y="3402900"/>
            <a:chExt cx="841745" cy="1041350"/>
          </a:xfrm>
        </p:grpSpPr>
        <p:grpSp>
          <p:nvGrpSpPr>
            <p:cNvPr id="632" name="Google Shape;632;p49"/>
            <p:cNvGrpSpPr/>
            <p:nvPr/>
          </p:nvGrpSpPr>
          <p:grpSpPr>
            <a:xfrm>
              <a:off x="6834925" y="3402900"/>
              <a:ext cx="841745" cy="1041350"/>
              <a:chOff x="6834925" y="3402900"/>
              <a:chExt cx="841745" cy="1041350"/>
            </a:xfrm>
          </p:grpSpPr>
          <p:sp>
            <p:nvSpPr>
              <p:cNvPr id="633" name="Google Shape;633;p49"/>
              <p:cNvSpPr/>
              <p:nvPr/>
            </p:nvSpPr>
            <p:spPr>
              <a:xfrm>
                <a:off x="6834925" y="3402900"/>
                <a:ext cx="841745" cy="1041350"/>
              </a:xfrm>
              <a:custGeom>
                <a:rect b="b" l="l" r="r" t="t"/>
                <a:pathLst>
                  <a:path extrusionOk="0" h="11801" w="9539">
                    <a:moveTo>
                      <a:pt x="280" y="1"/>
                    </a:moveTo>
                    <a:cubicBezTo>
                      <a:pt x="125" y="1"/>
                      <a:pt x="1" y="129"/>
                      <a:pt x="1" y="281"/>
                    </a:cubicBezTo>
                    <a:lnTo>
                      <a:pt x="1" y="11521"/>
                    </a:lnTo>
                    <a:cubicBezTo>
                      <a:pt x="1" y="11676"/>
                      <a:pt x="125" y="11801"/>
                      <a:pt x="280" y="11801"/>
                    </a:cubicBezTo>
                    <a:lnTo>
                      <a:pt x="9272" y="11801"/>
                    </a:lnTo>
                    <a:cubicBezTo>
                      <a:pt x="9427" y="11801"/>
                      <a:pt x="9538" y="11676"/>
                      <a:pt x="9538" y="11521"/>
                    </a:cubicBezTo>
                    <a:lnTo>
                      <a:pt x="9538" y="281"/>
                    </a:lnTo>
                    <a:cubicBezTo>
                      <a:pt x="9538" y="129"/>
                      <a:pt x="9427" y="1"/>
                      <a:pt x="9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rot="-5400000">
                <a:off x="6506725" y="3731100"/>
                <a:ext cx="1041300" cy="384900"/>
              </a:xfrm>
              <a:prstGeom prst="round2SameRect">
                <a:avLst>
                  <a:gd fmla="val 6781" name="adj1"/>
                  <a:gd fmla="val 0" name="adj2"/>
                </a:avLst>
              </a:pr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a:off x="6931639" y="3489819"/>
                <a:ext cx="649553" cy="867600"/>
              </a:xfrm>
              <a:custGeom>
                <a:rect b="b" l="l" r="r" t="t"/>
                <a:pathLst>
                  <a:path extrusionOk="0" h="9832" w="7361">
                    <a:moveTo>
                      <a:pt x="0" y="0"/>
                    </a:moveTo>
                    <a:lnTo>
                      <a:pt x="0" y="9831"/>
                    </a:lnTo>
                    <a:lnTo>
                      <a:pt x="7360" y="9831"/>
                    </a:lnTo>
                    <a:lnTo>
                      <a:pt x="7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7049444" y="3835467"/>
                <a:ext cx="123804" cy="117892"/>
              </a:xfrm>
              <a:custGeom>
                <a:rect b="b" l="l" r="r" t="t"/>
                <a:pathLst>
                  <a:path extrusionOk="0" h="1336" w="1403">
                    <a:moveTo>
                      <a:pt x="702" y="382"/>
                    </a:moveTo>
                    <a:cubicBezTo>
                      <a:pt x="884" y="382"/>
                      <a:pt x="1039" y="507"/>
                      <a:pt x="1039" y="675"/>
                    </a:cubicBezTo>
                    <a:cubicBezTo>
                      <a:pt x="1039" y="830"/>
                      <a:pt x="884" y="972"/>
                      <a:pt x="702" y="972"/>
                    </a:cubicBezTo>
                    <a:cubicBezTo>
                      <a:pt x="520" y="972"/>
                      <a:pt x="378" y="830"/>
                      <a:pt x="378" y="675"/>
                    </a:cubicBezTo>
                    <a:cubicBezTo>
                      <a:pt x="378" y="507"/>
                      <a:pt x="520" y="382"/>
                      <a:pt x="702" y="382"/>
                    </a:cubicBezTo>
                    <a:close/>
                    <a:moveTo>
                      <a:pt x="702" y="1"/>
                    </a:moveTo>
                    <a:cubicBezTo>
                      <a:pt x="321" y="1"/>
                      <a:pt x="0" y="311"/>
                      <a:pt x="0" y="675"/>
                    </a:cubicBezTo>
                    <a:cubicBezTo>
                      <a:pt x="0" y="1043"/>
                      <a:pt x="321" y="1336"/>
                      <a:pt x="702" y="1336"/>
                    </a:cubicBezTo>
                    <a:cubicBezTo>
                      <a:pt x="1096" y="1336"/>
                      <a:pt x="1403" y="1043"/>
                      <a:pt x="1403" y="675"/>
                    </a:cubicBezTo>
                    <a:cubicBezTo>
                      <a:pt x="1403" y="311"/>
                      <a:pt x="109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7185691" y="3835467"/>
                <a:ext cx="124157" cy="117892"/>
              </a:xfrm>
              <a:custGeom>
                <a:rect b="b" l="l" r="r" t="t"/>
                <a:pathLst>
                  <a:path extrusionOk="0" h="1336" w="1407">
                    <a:moveTo>
                      <a:pt x="702" y="382"/>
                    </a:moveTo>
                    <a:cubicBezTo>
                      <a:pt x="884" y="382"/>
                      <a:pt x="1039" y="507"/>
                      <a:pt x="1039" y="675"/>
                    </a:cubicBezTo>
                    <a:cubicBezTo>
                      <a:pt x="1039" y="830"/>
                      <a:pt x="884" y="972"/>
                      <a:pt x="702" y="972"/>
                    </a:cubicBezTo>
                    <a:cubicBezTo>
                      <a:pt x="520" y="972"/>
                      <a:pt x="378" y="830"/>
                      <a:pt x="378" y="675"/>
                    </a:cubicBezTo>
                    <a:cubicBezTo>
                      <a:pt x="378" y="507"/>
                      <a:pt x="520" y="382"/>
                      <a:pt x="702" y="382"/>
                    </a:cubicBezTo>
                    <a:close/>
                    <a:moveTo>
                      <a:pt x="702" y="1"/>
                    </a:moveTo>
                    <a:cubicBezTo>
                      <a:pt x="324" y="1"/>
                      <a:pt x="1" y="311"/>
                      <a:pt x="1" y="675"/>
                    </a:cubicBezTo>
                    <a:cubicBezTo>
                      <a:pt x="1" y="1043"/>
                      <a:pt x="324" y="1336"/>
                      <a:pt x="702" y="1336"/>
                    </a:cubicBezTo>
                    <a:cubicBezTo>
                      <a:pt x="1096" y="1336"/>
                      <a:pt x="1406" y="1043"/>
                      <a:pt x="1406" y="675"/>
                    </a:cubicBezTo>
                    <a:cubicBezTo>
                      <a:pt x="1406" y="311"/>
                      <a:pt x="109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7323174" y="3835467"/>
                <a:ext cx="124069" cy="117892"/>
              </a:xfrm>
              <a:custGeom>
                <a:rect b="b" l="l" r="r" t="t"/>
                <a:pathLst>
                  <a:path extrusionOk="0" h="1336" w="1406">
                    <a:moveTo>
                      <a:pt x="705" y="382"/>
                    </a:moveTo>
                    <a:cubicBezTo>
                      <a:pt x="887" y="382"/>
                      <a:pt x="1028" y="507"/>
                      <a:pt x="1028" y="675"/>
                    </a:cubicBezTo>
                    <a:cubicBezTo>
                      <a:pt x="1028" y="830"/>
                      <a:pt x="887" y="972"/>
                      <a:pt x="705" y="972"/>
                    </a:cubicBezTo>
                    <a:cubicBezTo>
                      <a:pt x="523" y="972"/>
                      <a:pt x="368" y="830"/>
                      <a:pt x="368" y="675"/>
                    </a:cubicBezTo>
                    <a:cubicBezTo>
                      <a:pt x="368" y="507"/>
                      <a:pt x="523" y="382"/>
                      <a:pt x="705" y="382"/>
                    </a:cubicBezTo>
                    <a:close/>
                    <a:moveTo>
                      <a:pt x="705" y="1"/>
                    </a:moveTo>
                    <a:cubicBezTo>
                      <a:pt x="310" y="1"/>
                      <a:pt x="0" y="311"/>
                      <a:pt x="0" y="675"/>
                    </a:cubicBezTo>
                    <a:cubicBezTo>
                      <a:pt x="0" y="1043"/>
                      <a:pt x="310" y="1336"/>
                      <a:pt x="705" y="1336"/>
                    </a:cubicBezTo>
                    <a:cubicBezTo>
                      <a:pt x="1082" y="1336"/>
                      <a:pt x="1406" y="1043"/>
                      <a:pt x="1406" y="675"/>
                    </a:cubicBezTo>
                    <a:cubicBezTo>
                      <a:pt x="1406" y="311"/>
                      <a:pt x="1082"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a:off x="7255050" y="3995540"/>
                <a:ext cx="124069" cy="117892"/>
              </a:xfrm>
              <a:custGeom>
                <a:rect b="b" l="l" r="r" t="t"/>
                <a:pathLst>
                  <a:path extrusionOk="0" h="1336" w="1406">
                    <a:moveTo>
                      <a:pt x="705" y="378"/>
                    </a:moveTo>
                    <a:cubicBezTo>
                      <a:pt x="887" y="378"/>
                      <a:pt x="1025" y="506"/>
                      <a:pt x="1025" y="662"/>
                    </a:cubicBezTo>
                    <a:cubicBezTo>
                      <a:pt x="1025" y="830"/>
                      <a:pt x="887" y="955"/>
                      <a:pt x="705" y="955"/>
                    </a:cubicBezTo>
                    <a:cubicBezTo>
                      <a:pt x="519" y="955"/>
                      <a:pt x="368" y="830"/>
                      <a:pt x="368" y="662"/>
                    </a:cubicBezTo>
                    <a:cubicBezTo>
                      <a:pt x="368" y="506"/>
                      <a:pt x="519" y="378"/>
                      <a:pt x="705" y="378"/>
                    </a:cubicBezTo>
                    <a:close/>
                    <a:moveTo>
                      <a:pt x="705" y="1"/>
                    </a:moveTo>
                    <a:cubicBezTo>
                      <a:pt x="310" y="1"/>
                      <a:pt x="0" y="294"/>
                      <a:pt x="0" y="662"/>
                    </a:cubicBezTo>
                    <a:cubicBezTo>
                      <a:pt x="0" y="1039"/>
                      <a:pt x="310" y="1336"/>
                      <a:pt x="705" y="1336"/>
                    </a:cubicBezTo>
                    <a:cubicBezTo>
                      <a:pt x="1082" y="1336"/>
                      <a:pt x="1406" y="1039"/>
                      <a:pt x="1406" y="662"/>
                    </a:cubicBezTo>
                    <a:cubicBezTo>
                      <a:pt x="1406" y="294"/>
                      <a:pt x="1082"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9"/>
              <p:cNvSpPr/>
              <p:nvPr/>
            </p:nvSpPr>
            <p:spPr>
              <a:xfrm>
                <a:off x="7194339" y="3674335"/>
                <a:ext cx="116657" cy="114274"/>
              </a:xfrm>
              <a:custGeom>
                <a:rect b="b" l="l" r="r" t="t"/>
                <a:pathLst>
                  <a:path extrusionOk="0" h="1295" w="1322">
                    <a:moveTo>
                      <a:pt x="149" y="0"/>
                    </a:moveTo>
                    <a:cubicBezTo>
                      <a:pt x="112" y="0"/>
                      <a:pt x="78" y="15"/>
                      <a:pt x="58" y="43"/>
                    </a:cubicBezTo>
                    <a:cubicBezTo>
                      <a:pt x="0" y="101"/>
                      <a:pt x="0" y="185"/>
                      <a:pt x="58" y="239"/>
                    </a:cubicBezTo>
                    <a:lnTo>
                      <a:pt x="449" y="647"/>
                    </a:lnTo>
                    <a:lnTo>
                      <a:pt x="58" y="1055"/>
                    </a:lnTo>
                    <a:cubicBezTo>
                      <a:pt x="0" y="1112"/>
                      <a:pt x="0" y="1196"/>
                      <a:pt x="58" y="1250"/>
                    </a:cubicBezTo>
                    <a:cubicBezTo>
                      <a:pt x="71" y="1281"/>
                      <a:pt x="112" y="1294"/>
                      <a:pt x="155" y="1294"/>
                    </a:cubicBezTo>
                    <a:cubicBezTo>
                      <a:pt x="182" y="1294"/>
                      <a:pt x="226" y="1281"/>
                      <a:pt x="253" y="1250"/>
                    </a:cubicBezTo>
                    <a:lnTo>
                      <a:pt x="661" y="846"/>
                    </a:lnTo>
                    <a:lnTo>
                      <a:pt x="1069" y="1250"/>
                    </a:lnTo>
                    <a:cubicBezTo>
                      <a:pt x="1096" y="1281"/>
                      <a:pt x="1123" y="1294"/>
                      <a:pt x="1167" y="1294"/>
                    </a:cubicBezTo>
                    <a:cubicBezTo>
                      <a:pt x="1194" y="1294"/>
                      <a:pt x="1238" y="1281"/>
                      <a:pt x="1265" y="1250"/>
                    </a:cubicBezTo>
                    <a:cubicBezTo>
                      <a:pt x="1322" y="1196"/>
                      <a:pt x="1322" y="1112"/>
                      <a:pt x="1265" y="1055"/>
                    </a:cubicBezTo>
                    <a:lnTo>
                      <a:pt x="857" y="647"/>
                    </a:lnTo>
                    <a:lnTo>
                      <a:pt x="1265" y="239"/>
                    </a:lnTo>
                    <a:cubicBezTo>
                      <a:pt x="1322" y="185"/>
                      <a:pt x="1322" y="101"/>
                      <a:pt x="1265" y="43"/>
                    </a:cubicBezTo>
                    <a:cubicBezTo>
                      <a:pt x="1236" y="15"/>
                      <a:pt x="1197" y="0"/>
                      <a:pt x="1161" y="0"/>
                    </a:cubicBezTo>
                    <a:cubicBezTo>
                      <a:pt x="1124" y="0"/>
                      <a:pt x="1089" y="15"/>
                      <a:pt x="1069" y="43"/>
                    </a:cubicBezTo>
                    <a:lnTo>
                      <a:pt x="661" y="451"/>
                    </a:lnTo>
                    <a:lnTo>
                      <a:pt x="253" y="43"/>
                    </a:lnTo>
                    <a:cubicBezTo>
                      <a:pt x="225" y="15"/>
                      <a:pt x="186" y="0"/>
                      <a:pt x="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9"/>
              <p:cNvSpPr/>
              <p:nvPr/>
            </p:nvSpPr>
            <p:spPr>
              <a:xfrm>
                <a:off x="7330586" y="3674335"/>
                <a:ext cx="116657" cy="114274"/>
              </a:xfrm>
              <a:custGeom>
                <a:rect b="b" l="l" r="r" t="t"/>
                <a:pathLst>
                  <a:path extrusionOk="0" h="1295" w="1322">
                    <a:moveTo>
                      <a:pt x="157" y="0"/>
                    </a:moveTo>
                    <a:cubicBezTo>
                      <a:pt x="122" y="0"/>
                      <a:pt x="86" y="15"/>
                      <a:pt x="58" y="43"/>
                    </a:cubicBezTo>
                    <a:cubicBezTo>
                      <a:pt x="0" y="101"/>
                      <a:pt x="0" y="185"/>
                      <a:pt x="58" y="239"/>
                    </a:cubicBezTo>
                    <a:lnTo>
                      <a:pt x="466" y="647"/>
                    </a:lnTo>
                    <a:lnTo>
                      <a:pt x="58" y="1055"/>
                    </a:lnTo>
                    <a:cubicBezTo>
                      <a:pt x="0" y="1112"/>
                      <a:pt x="0" y="1196"/>
                      <a:pt x="58" y="1250"/>
                    </a:cubicBezTo>
                    <a:cubicBezTo>
                      <a:pt x="85" y="1281"/>
                      <a:pt x="115" y="1294"/>
                      <a:pt x="156" y="1294"/>
                    </a:cubicBezTo>
                    <a:cubicBezTo>
                      <a:pt x="199" y="1294"/>
                      <a:pt x="226" y="1281"/>
                      <a:pt x="253" y="1250"/>
                    </a:cubicBezTo>
                    <a:lnTo>
                      <a:pt x="661" y="846"/>
                    </a:lnTo>
                    <a:lnTo>
                      <a:pt x="1069" y="1250"/>
                    </a:lnTo>
                    <a:cubicBezTo>
                      <a:pt x="1096" y="1281"/>
                      <a:pt x="1126" y="1294"/>
                      <a:pt x="1167" y="1294"/>
                    </a:cubicBezTo>
                    <a:cubicBezTo>
                      <a:pt x="1211" y="1294"/>
                      <a:pt x="1238" y="1281"/>
                      <a:pt x="1265" y="1250"/>
                    </a:cubicBezTo>
                    <a:cubicBezTo>
                      <a:pt x="1322" y="1196"/>
                      <a:pt x="1322" y="1112"/>
                      <a:pt x="1265" y="1055"/>
                    </a:cubicBezTo>
                    <a:lnTo>
                      <a:pt x="860" y="647"/>
                    </a:lnTo>
                    <a:lnTo>
                      <a:pt x="1265" y="239"/>
                    </a:lnTo>
                    <a:cubicBezTo>
                      <a:pt x="1322" y="185"/>
                      <a:pt x="1322" y="101"/>
                      <a:pt x="1265" y="43"/>
                    </a:cubicBezTo>
                    <a:cubicBezTo>
                      <a:pt x="1238" y="15"/>
                      <a:pt x="1203" y="0"/>
                      <a:pt x="1168" y="0"/>
                    </a:cubicBezTo>
                    <a:cubicBezTo>
                      <a:pt x="1133" y="0"/>
                      <a:pt x="1098" y="15"/>
                      <a:pt x="1069" y="43"/>
                    </a:cubicBezTo>
                    <a:lnTo>
                      <a:pt x="661" y="451"/>
                    </a:lnTo>
                    <a:lnTo>
                      <a:pt x="253" y="43"/>
                    </a:lnTo>
                    <a:cubicBezTo>
                      <a:pt x="226" y="15"/>
                      <a:pt x="192" y="0"/>
                      <a:pt x="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p:nvPr/>
            </p:nvSpPr>
            <p:spPr>
              <a:xfrm>
                <a:off x="7072916" y="3994393"/>
                <a:ext cx="210723" cy="184515"/>
              </a:xfrm>
              <a:custGeom>
                <a:rect b="b" l="l" r="r" t="t"/>
                <a:pathLst>
                  <a:path extrusionOk="0" h="2091" w="2388">
                    <a:moveTo>
                      <a:pt x="662" y="0"/>
                    </a:moveTo>
                    <a:lnTo>
                      <a:pt x="645" y="14"/>
                    </a:lnTo>
                    <a:lnTo>
                      <a:pt x="618" y="14"/>
                    </a:lnTo>
                    <a:lnTo>
                      <a:pt x="604" y="27"/>
                    </a:lnTo>
                    <a:lnTo>
                      <a:pt x="591" y="27"/>
                    </a:lnTo>
                    <a:lnTo>
                      <a:pt x="577" y="41"/>
                    </a:lnTo>
                    <a:lnTo>
                      <a:pt x="560" y="54"/>
                    </a:lnTo>
                    <a:lnTo>
                      <a:pt x="547" y="68"/>
                    </a:lnTo>
                    <a:lnTo>
                      <a:pt x="547" y="85"/>
                    </a:lnTo>
                    <a:lnTo>
                      <a:pt x="533" y="98"/>
                    </a:lnTo>
                    <a:cubicBezTo>
                      <a:pt x="463" y="253"/>
                      <a:pt x="281" y="573"/>
                      <a:pt x="112" y="675"/>
                    </a:cubicBezTo>
                    <a:cubicBezTo>
                      <a:pt x="28" y="701"/>
                      <a:pt x="1" y="799"/>
                      <a:pt x="41" y="870"/>
                    </a:cubicBezTo>
                    <a:cubicBezTo>
                      <a:pt x="65" y="915"/>
                      <a:pt x="111" y="949"/>
                      <a:pt x="164" y="949"/>
                    </a:cubicBezTo>
                    <a:cubicBezTo>
                      <a:pt x="179" y="949"/>
                      <a:pt x="194" y="947"/>
                      <a:pt x="210" y="941"/>
                    </a:cubicBezTo>
                    <a:cubicBezTo>
                      <a:pt x="223" y="941"/>
                      <a:pt x="240" y="941"/>
                      <a:pt x="240" y="927"/>
                    </a:cubicBezTo>
                    <a:cubicBezTo>
                      <a:pt x="378" y="857"/>
                      <a:pt x="507" y="715"/>
                      <a:pt x="604" y="573"/>
                    </a:cubicBezTo>
                    <a:cubicBezTo>
                      <a:pt x="702" y="1012"/>
                      <a:pt x="941" y="1642"/>
                      <a:pt x="1390" y="1939"/>
                    </a:cubicBezTo>
                    <a:cubicBezTo>
                      <a:pt x="1545" y="2037"/>
                      <a:pt x="1727" y="2090"/>
                      <a:pt x="1926" y="2090"/>
                    </a:cubicBezTo>
                    <a:cubicBezTo>
                      <a:pt x="2037" y="2090"/>
                      <a:pt x="2148" y="2077"/>
                      <a:pt x="2263" y="2050"/>
                    </a:cubicBezTo>
                    <a:cubicBezTo>
                      <a:pt x="2330" y="2023"/>
                      <a:pt x="2388" y="1939"/>
                      <a:pt x="2361" y="1868"/>
                    </a:cubicBezTo>
                    <a:cubicBezTo>
                      <a:pt x="2334" y="1794"/>
                      <a:pt x="2266" y="1751"/>
                      <a:pt x="2204" y="1751"/>
                    </a:cubicBezTo>
                    <a:cubicBezTo>
                      <a:pt x="2195" y="1751"/>
                      <a:pt x="2187" y="1752"/>
                      <a:pt x="2179" y="1753"/>
                    </a:cubicBezTo>
                    <a:cubicBezTo>
                      <a:pt x="2090" y="1780"/>
                      <a:pt x="2005" y="1792"/>
                      <a:pt x="1923" y="1792"/>
                    </a:cubicBezTo>
                    <a:cubicBezTo>
                      <a:pt x="1786" y="1792"/>
                      <a:pt x="1659" y="1756"/>
                      <a:pt x="1545" y="1686"/>
                    </a:cubicBezTo>
                    <a:cubicBezTo>
                      <a:pt x="1194" y="1447"/>
                      <a:pt x="999" y="911"/>
                      <a:pt x="898" y="560"/>
                    </a:cubicBezTo>
                    <a:lnTo>
                      <a:pt x="898" y="560"/>
                    </a:lnTo>
                    <a:cubicBezTo>
                      <a:pt x="1026" y="631"/>
                      <a:pt x="1167" y="701"/>
                      <a:pt x="1319" y="715"/>
                    </a:cubicBezTo>
                    <a:cubicBezTo>
                      <a:pt x="1329" y="719"/>
                      <a:pt x="1337" y="721"/>
                      <a:pt x="1345" y="721"/>
                    </a:cubicBezTo>
                    <a:cubicBezTo>
                      <a:pt x="1360" y="721"/>
                      <a:pt x="1372" y="715"/>
                      <a:pt x="1390" y="715"/>
                    </a:cubicBezTo>
                    <a:cubicBezTo>
                      <a:pt x="1447" y="701"/>
                      <a:pt x="1488" y="644"/>
                      <a:pt x="1488" y="590"/>
                    </a:cubicBezTo>
                    <a:cubicBezTo>
                      <a:pt x="1504" y="560"/>
                      <a:pt x="1488" y="519"/>
                      <a:pt x="1461" y="489"/>
                    </a:cubicBezTo>
                    <a:cubicBezTo>
                      <a:pt x="1447" y="449"/>
                      <a:pt x="1403" y="435"/>
                      <a:pt x="1363" y="422"/>
                    </a:cubicBezTo>
                    <a:cubicBezTo>
                      <a:pt x="1039" y="378"/>
                      <a:pt x="800" y="68"/>
                      <a:pt x="786" y="54"/>
                    </a:cubicBezTo>
                    <a:lnTo>
                      <a:pt x="773" y="41"/>
                    </a:lnTo>
                    <a:lnTo>
                      <a:pt x="759" y="27"/>
                    </a:lnTo>
                    <a:lnTo>
                      <a:pt x="746" y="27"/>
                    </a:lnTo>
                    <a:lnTo>
                      <a:pt x="729" y="14"/>
                    </a:lnTo>
                    <a:lnTo>
                      <a:pt x="702" y="14"/>
                    </a:lnTo>
                    <a:lnTo>
                      <a:pt x="6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a:off x="7071769" y="3476142"/>
                <a:ext cx="369295" cy="96714"/>
              </a:xfrm>
              <a:custGeom>
                <a:rect b="b" l="l" r="r" t="t"/>
                <a:pathLst>
                  <a:path extrusionOk="0" h="1096" w="4185">
                    <a:moveTo>
                      <a:pt x="3749" y="226"/>
                    </a:moveTo>
                    <a:cubicBezTo>
                      <a:pt x="3861" y="226"/>
                      <a:pt x="3962" y="294"/>
                      <a:pt x="3962" y="378"/>
                    </a:cubicBezTo>
                    <a:lnTo>
                      <a:pt x="3962" y="732"/>
                    </a:lnTo>
                    <a:cubicBezTo>
                      <a:pt x="3962" y="799"/>
                      <a:pt x="3861" y="870"/>
                      <a:pt x="3749" y="870"/>
                    </a:cubicBezTo>
                    <a:lnTo>
                      <a:pt x="435" y="870"/>
                    </a:lnTo>
                    <a:cubicBezTo>
                      <a:pt x="321" y="870"/>
                      <a:pt x="223" y="799"/>
                      <a:pt x="223" y="732"/>
                    </a:cubicBezTo>
                    <a:lnTo>
                      <a:pt x="223" y="378"/>
                    </a:lnTo>
                    <a:cubicBezTo>
                      <a:pt x="223" y="294"/>
                      <a:pt x="321" y="226"/>
                      <a:pt x="435" y="226"/>
                    </a:cubicBezTo>
                    <a:close/>
                    <a:moveTo>
                      <a:pt x="435" y="0"/>
                    </a:moveTo>
                    <a:cubicBezTo>
                      <a:pt x="196" y="0"/>
                      <a:pt x="0" y="169"/>
                      <a:pt x="0" y="378"/>
                    </a:cubicBezTo>
                    <a:lnTo>
                      <a:pt x="0" y="732"/>
                    </a:lnTo>
                    <a:cubicBezTo>
                      <a:pt x="0" y="927"/>
                      <a:pt x="196" y="1096"/>
                      <a:pt x="435" y="1096"/>
                    </a:cubicBezTo>
                    <a:lnTo>
                      <a:pt x="3749" y="1096"/>
                    </a:lnTo>
                    <a:cubicBezTo>
                      <a:pt x="3989" y="1096"/>
                      <a:pt x="4184" y="927"/>
                      <a:pt x="4184" y="732"/>
                    </a:cubicBezTo>
                    <a:lnTo>
                      <a:pt x="4184" y="378"/>
                    </a:lnTo>
                    <a:cubicBezTo>
                      <a:pt x="4184" y="169"/>
                      <a:pt x="3989" y="0"/>
                      <a:pt x="3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49"/>
            <p:cNvSpPr/>
            <p:nvPr/>
          </p:nvSpPr>
          <p:spPr>
            <a:xfrm>
              <a:off x="7102654" y="3451434"/>
              <a:ext cx="298789" cy="63182"/>
            </a:xfrm>
            <a:custGeom>
              <a:rect b="b" l="l" r="r" t="t"/>
              <a:pathLst>
                <a:path extrusionOk="0" h="716" w="3386">
                  <a:moveTo>
                    <a:pt x="281" y="0"/>
                  </a:moveTo>
                  <a:cubicBezTo>
                    <a:pt x="126" y="0"/>
                    <a:pt x="1" y="152"/>
                    <a:pt x="1" y="351"/>
                  </a:cubicBezTo>
                  <a:cubicBezTo>
                    <a:pt x="1" y="547"/>
                    <a:pt x="126" y="715"/>
                    <a:pt x="281" y="715"/>
                  </a:cubicBezTo>
                  <a:lnTo>
                    <a:pt x="3106" y="715"/>
                  </a:lnTo>
                  <a:cubicBezTo>
                    <a:pt x="3258" y="715"/>
                    <a:pt x="3386" y="547"/>
                    <a:pt x="3386" y="351"/>
                  </a:cubicBezTo>
                  <a:cubicBezTo>
                    <a:pt x="3386" y="152"/>
                    <a:pt x="3258"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p:nvPr/>
          </p:nvSpPr>
          <p:spPr>
            <a:xfrm>
              <a:off x="7113685" y="3461229"/>
              <a:ext cx="15001" cy="44739"/>
            </a:xfrm>
            <a:custGeom>
              <a:rect b="b" l="l" r="r" t="t"/>
              <a:pathLst>
                <a:path extrusionOk="0" h="507" w="170">
                  <a:moveTo>
                    <a:pt x="142" y="1"/>
                  </a:moveTo>
                  <a:cubicBezTo>
                    <a:pt x="142" y="1"/>
                    <a:pt x="129" y="1"/>
                    <a:pt x="115" y="14"/>
                  </a:cubicBezTo>
                  <a:cubicBezTo>
                    <a:pt x="98" y="28"/>
                    <a:pt x="85" y="41"/>
                    <a:pt x="71" y="72"/>
                  </a:cubicBezTo>
                  <a:cubicBezTo>
                    <a:pt x="58" y="72"/>
                    <a:pt x="45" y="85"/>
                    <a:pt x="45" y="98"/>
                  </a:cubicBezTo>
                  <a:cubicBezTo>
                    <a:pt x="45" y="112"/>
                    <a:pt x="31" y="142"/>
                    <a:pt x="31" y="156"/>
                  </a:cubicBezTo>
                  <a:cubicBezTo>
                    <a:pt x="14" y="169"/>
                    <a:pt x="14" y="183"/>
                    <a:pt x="14" y="210"/>
                  </a:cubicBezTo>
                  <a:cubicBezTo>
                    <a:pt x="14" y="227"/>
                    <a:pt x="1" y="240"/>
                    <a:pt x="14" y="267"/>
                  </a:cubicBezTo>
                  <a:cubicBezTo>
                    <a:pt x="14" y="351"/>
                    <a:pt x="58" y="422"/>
                    <a:pt x="98" y="449"/>
                  </a:cubicBezTo>
                  <a:cubicBezTo>
                    <a:pt x="129" y="493"/>
                    <a:pt x="169" y="506"/>
                    <a:pt x="169" y="506"/>
                  </a:cubicBezTo>
                  <a:cubicBezTo>
                    <a:pt x="169" y="506"/>
                    <a:pt x="156" y="479"/>
                    <a:pt x="129" y="436"/>
                  </a:cubicBezTo>
                  <a:cubicBezTo>
                    <a:pt x="129" y="422"/>
                    <a:pt x="115" y="409"/>
                    <a:pt x="115" y="395"/>
                  </a:cubicBezTo>
                  <a:cubicBezTo>
                    <a:pt x="115" y="378"/>
                    <a:pt x="98" y="365"/>
                    <a:pt x="98" y="351"/>
                  </a:cubicBezTo>
                  <a:cubicBezTo>
                    <a:pt x="85" y="324"/>
                    <a:pt x="85" y="294"/>
                    <a:pt x="85" y="254"/>
                  </a:cubicBezTo>
                  <a:lnTo>
                    <a:pt x="85" y="169"/>
                  </a:lnTo>
                  <a:cubicBezTo>
                    <a:pt x="85" y="156"/>
                    <a:pt x="85" y="142"/>
                    <a:pt x="98" y="125"/>
                  </a:cubicBezTo>
                  <a:lnTo>
                    <a:pt x="98" y="85"/>
                  </a:lnTo>
                  <a:cubicBezTo>
                    <a:pt x="115" y="58"/>
                    <a:pt x="129" y="41"/>
                    <a:pt x="129" y="28"/>
                  </a:cubicBezTo>
                  <a:cubicBezTo>
                    <a:pt x="129" y="14"/>
                    <a:pt x="142" y="1"/>
                    <a:pt x="1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49"/>
          <p:cNvGrpSpPr/>
          <p:nvPr/>
        </p:nvGrpSpPr>
        <p:grpSpPr>
          <a:xfrm rot="1241370">
            <a:off x="1139656" y="3556967"/>
            <a:ext cx="1592225" cy="598574"/>
            <a:chOff x="1092075" y="3624288"/>
            <a:chExt cx="1592240" cy="598580"/>
          </a:xfrm>
        </p:grpSpPr>
        <p:sp>
          <p:nvSpPr>
            <p:cNvPr id="647" name="Google Shape;647;p49"/>
            <p:cNvSpPr/>
            <p:nvPr/>
          </p:nvSpPr>
          <p:spPr>
            <a:xfrm>
              <a:off x="1782200" y="3624288"/>
              <a:ext cx="31370" cy="19645"/>
            </a:xfrm>
            <a:custGeom>
              <a:rect b="b" l="l" r="r" t="t"/>
              <a:pathLst>
                <a:path extrusionOk="0" h="253" w="404">
                  <a:moveTo>
                    <a:pt x="289" y="1"/>
                  </a:moveTo>
                  <a:cubicBezTo>
                    <a:pt x="192" y="1"/>
                    <a:pt x="0" y="106"/>
                    <a:pt x="0" y="106"/>
                  </a:cubicBezTo>
                  <a:cubicBezTo>
                    <a:pt x="0" y="106"/>
                    <a:pt x="142" y="106"/>
                    <a:pt x="364" y="248"/>
                  </a:cubicBezTo>
                  <a:cubicBezTo>
                    <a:pt x="368" y="251"/>
                    <a:pt x="371" y="253"/>
                    <a:pt x="374" y="253"/>
                  </a:cubicBezTo>
                  <a:cubicBezTo>
                    <a:pt x="403" y="253"/>
                    <a:pt x="376" y="48"/>
                    <a:pt x="324" y="8"/>
                  </a:cubicBezTo>
                  <a:cubicBezTo>
                    <a:pt x="315" y="3"/>
                    <a:pt x="303" y="1"/>
                    <a:pt x="289" y="1"/>
                  </a:cubicBezTo>
                  <a:close/>
                </a:path>
              </a:pathLst>
            </a:custGeom>
            <a:solidFill>
              <a:srgbClr val="105B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9"/>
            <p:cNvSpPr/>
            <p:nvPr/>
          </p:nvSpPr>
          <p:spPr>
            <a:xfrm>
              <a:off x="1254124" y="3629567"/>
              <a:ext cx="583676" cy="175406"/>
            </a:xfrm>
            <a:custGeom>
              <a:rect b="b" l="l" r="r" t="t"/>
              <a:pathLst>
                <a:path extrusionOk="0" h="2259" w="7517">
                  <a:moveTo>
                    <a:pt x="6473" y="1"/>
                  </a:moveTo>
                  <a:cubicBezTo>
                    <a:pt x="5057" y="1"/>
                    <a:pt x="3036" y="1527"/>
                    <a:pt x="1838" y="1527"/>
                  </a:cubicBezTo>
                  <a:cubicBezTo>
                    <a:pt x="1777" y="1527"/>
                    <a:pt x="1717" y="1523"/>
                    <a:pt x="1660" y="1515"/>
                  </a:cubicBezTo>
                  <a:cubicBezTo>
                    <a:pt x="662" y="1360"/>
                    <a:pt x="1" y="12"/>
                    <a:pt x="1" y="11"/>
                  </a:cubicBezTo>
                  <a:lnTo>
                    <a:pt x="1" y="11"/>
                  </a:lnTo>
                  <a:cubicBezTo>
                    <a:pt x="1" y="12"/>
                    <a:pt x="608" y="1950"/>
                    <a:pt x="1225" y="2202"/>
                  </a:cubicBezTo>
                  <a:cubicBezTo>
                    <a:pt x="1318" y="2241"/>
                    <a:pt x="1432" y="2258"/>
                    <a:pt x="1560" y="2258"/>
                  </a:cubicBezTo>
                  <a:cubicBezTo>
                    <a:pt x="2225" y="2258"/>
                    <a:pt x="3270" y="1800"/>
                    <a:pt x="3753" y="1528"/>
                  </a:cubicBezTo>
                  <a:cubicBezTo>
                    <a:pt x="5118" y="772"/>
                    <a:pt x="6215" y="717"/>
                    <a:pt x="6846" y="717"/>
                  </a:cubicBezTo>
                  <a:cubicBezTo>
                    <a:pt x="6952" y="717"/>
                    <a:pt x="7045" y="719"/>
                    <a:pt x="7124" y="719"/>
                  </a:cubicBezTo>
                  <a:cubicBezTo>
                    <a:pt x="7420" y="719"/>
                    <a:pt x="7517" y="697"/>
                    <a:pt x="7364" y="490"/>
                  </a:cubicBezTo>
                  <a:cubicBezTo>
                    <a:pt x="7249" y="335"/>
                    <a:pt x="7351" y="264"/>
                    <a:pt x="7209" y="180"/>
                  </a:cubicBezTo>
                  <a:cubicBezTo>
                    <a:pt x="7138" y="139"/>
                    <a:pt x="7081" y="109"/>
                    <a:pt x="6983" y="82"/>
                  </a:cubicBezTo>
                  <a:cubicBezTo>
                    <a:pt x="6825" y="26"/>
                    <a:pt x="6654" y="1"/>
                    <a:pt x="64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9"/>
            <p:cNvSpPr/>
            <p:nvPr/>
          </p:nvSpPr>
          <p:spPr>
            <a:xfrm>
              <a:off x="1092075" y="3627238"/>
              <a:ext cx="1592240" cy="515269"/>
            </a:xfrm>
            <a:custGeom>
              <a:rect b="b" l="l" r="r" t="t"/>
              <a:pathLst>
                <a:path extrusionOk="0" h="6636" w="20506">
                  <a:moveTo>
                    <a:pt x="1972" y="0"/>
                  </a:moveTo>
                  <a:cubicBezTo>
                    <a:pt x="1352" y="0"/>
                    <a:pt x="0" y="3124"/>
                    <a:pt x="894" y="5041"/>
                  </a:cubicBezTo>
                  <a:cubicBezTo>
                    <a:pt x="979" y="5226"/>
                    <a:pt x="840" y="5830"/>
                    <a:pt x="1161" y="5830"/>
                  </a:cubicBezTo>
                  <a:cubicBezTo>
                    <a:pt x="5814" y="5830"/>
                    <a:pt x="10598" y="6635"/>
                    <a:pt x="14513" y="6635"/>
                  </a:cubicBezTo>
                  <a:cubicBezTo>
                    <a:pt x="16603" y="6635"/>
                    <a:pt x="18446" y="6406"/>
                    <a:pt x="19889" y="5702"/>
                  </a:cubicBezTo>
                  <a:cubicBezTo>
                    <a:pt x="20280" y="5506"/>
                    <a:pt x="20506" y="4606"/>
                    <a:pt x="18918" y="4131"/>
                  </a:cubicBezTo>
                  <a:cubicBezTo>
                    <a:pt x="16096" y="3288"/>
                    <a:pt x="17175" y="4144"/>
                    <a:pt x="8426" y="294"/>
                  </a:cubicBezTo>
                  <a:cubicBezTo>
                    <a:pt x="8326" y="250"/>
                    <a:pt x="8216" y="230"/>
                    <a:pt x="8096" y="230"/>
                  </a:cubicBezTo>
                  <a:cubicBezTo>
                    <a:pt x="6945" y="230"/>
                    <a:pt x="4966" y="2080"/>
                    <a:pt x="3877" y="2080"/>
                  </a:cubicBezTo>
                  <a:cubicBezTo>
                    <a:pt x="3852" y="2080"/>
                    <a:pt x="3828" y="2079"/>
                    <a:pt x="3804" y="2077"/>
                  </a:cubicBezTo>
                  <a:cubicBezTo>
                    <a:pt x="2482" y="1966"/>
                    <a:pt x="2216" y="1"/>
                    <a:pt x="1977" y="1"/>
                  </a:cubicBezTo>
                  <a:cubicBezTo>
                    <a:pt x="1975" y="1"/>
                    <a:pt x="1973" y="0"/>
                    <a:pt x="19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9"/>
            <p:cNvSpPr/>
            <p:nvPr/>
          </p:nvSpPr>
          <p:spPr>
            <a:xfrm>
              <a:off x="1234557" y="3624443"/>
              <a:ext cx="594547" cy="176648"/>
            </a:xfrm>
            <a:custGeom>
              <a:rect b="b" l="l" r="r" t="t"/>
              <a:pathLst>
                <a:path extrusionOk="0" h="2275" w="7657">
                  <a:moveTo>
                    <a:pt x="145" y="0"/>
                  </a:moveTo>
                  <a:cubicBezTo>
                    <a:pt x="0" y="0"/>
                    <a:pt x="0" y="148"/>
                    <a:pt x="0" y="148"/>
                  </a:cubicBezTo>
                  <a:cubicBezTo>
                    <a:pt x="0" y="148"/>
                    <a:pt x="506" y="2043"/>
                    <a:pt x="1672" y="2255"/>
                  </a:cubicBezTo>
                  <a:cubicBezTo>
                    <a:pt x="1749" y="2268"/>
                    <a:pt x="1829" y="2274"/>
                    <a:pt x="1911" y="2274"/>
                  </a:cubicBezTo>
                  <a:cubicBezTo>
                    <a:pt x="3226" y="2274"/>
                    <a:pt x="5073" y="655"/>
                    <a:pt x="6197" y="458"/>
                  </a:cubicBezTo>
                  <a:cubicBezTo>
                    <a:pt x="6242" y="450"/>
                    <a:pt x="6291" y="446"/>
                    <a:pt x="6344" y="446"/>
                  </a:cubicBezTo>
                  <a:cubicBezTo>
                    <a:pt x="6817" y="446"/>
                    <a:pt x="7545" y="751"/>
                    <a:pt x="7545" y="751"/>
                  </a:cubicBezTo>
                  <a:lnTo>
                    <a:pt x="7657" y="542"/>
                  </a:lnTo>
                  <a:cubicBezTo>
                    <a:pt x="7657" y="542"/>
                    <a:pt x="6953" y="223"/>
                    <a:pt x="6290" y="223"/>
                  </a:cubicBezTo>
                  <a:cubicBezTo>
                    <a:pt x="6192" y="223"/>
                    <a:pt x="6095" y="230"/>
                    <a:pt x="6001" y="246"/>
                  </a:cubicBezTo>
                  <a:cubicBezTo>
                    <a:pt x="4859" y="451"/>
                    <a:pt x="3071" y="2007"/>
                    <a:pt x="1887" y="2007"/>
                  </a:cubicBezTo>
                  <a:cubicBezTo>
                    <a:pt x="1847" y="2007"/>
                    <a:pt x="1808" y="2006"/>
                    <a:pt x="1770" y="2002"/>
                  </a:cubicBezTo>
                  <a:cubicBezTo>
                    <a:pt x="843" y="1904"/>
                    <a:pt x="337" y="50"/>
                    <a:pt x="199" y="6"/>
                  </a:cubicBezTo>
                  <a:cubicBezTo>
                    <a:pt x="179" y="2"/>
                    <a:pt x="161" y="0"/>
                    <a:pt x="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9"/>
            <p:cNvSpPr/>
            <p:nvPr/>
          </p:nvSpPr>
          <p:spPr>
            <a:xfrm>
              <a:off x="1811705" y="3664120"/>
              <a:ext cx="443833" cy="198778"/>
            </a:xfrm>
            <a:custGeom>
              <a:rect b="b" l="l" r="r" t="t"/>
              <a:pathLst>
                <a:path extrusionOk="0" h="2560" w="5716">
                  <a:moveTo>
                    <a:pt x="267" y="1"/>
                  </a:moveTo>
                  <a:lnTo>
                    <a:pt x="1" y="183"/>
                  </a:lnTo>
                  <a:lnTo>
                    <a:pt x="4637" y="2334"/>
                  </a:lnTo>
                  <a:lnTo>
                    <a:pt x="5716" y="2560"/>
                  </a:lnTo>
                  <a:lnTo>
                    <a:pt x="2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p:nvPr/>
          </p:nvSpPr>
          <p:spPr>
            <a:xfrm>
              <a:off x="1854178" y="3728567"/>
              <a:ext cx="47986" cy="49306"/>
            </a:xfrm>
            <a:custGeom>
              <a:rect b="b" l="l" r="r" t="t"/>
              <a:pathLst>
                <a:path extrusionOk="0" h="635" w="618">
                  <a:moveTo>
                    <a:pt x="310" y="0"/>
                  </a:moveTo>
                  <a:cubicBezTo>
                    <a:pt x="142" y="0"/>
                    <a:pt x="0" y="142"/>
                    <a:pt x="0" y="324"/>
                  </a:cubicBezTo>
                  <a:cubicBezTo>
                    <a:pt x="0" y="493"/>
                    <a:pt x="142" y="634"/>
                    <a:pt x="310" y="634"/>
                  </a:cubicBezTo>
                  <a:cubicBezTo>
                    <a:pt x="479" y="634"/>
                    <a:pt x="617" y="493"/>
                    <a:pt x="617" y="324"/>
                  </a:cubicBezTo>
                  <a:cubicBezTo>
                    <a:pt x="617" y="142"/>
                    <a:pt x="479"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a:off x="1859613" y="3669711"/>
              <a:ext cx="31758" cy="21741"/>
            </a:xfrm>
            <a:custGeom>
              <a:rect b="b" l="l" r="r" t="t"/>
              <a:pathLst>
                <a:path extrusionOk="0" h="280" w="409">
                  <a:moveTo>
                    <a:pt x="277" y="1"/>
                  </a:moveTo>
                  <a:cubicBezTo>
                    <a:pt x="178" y="1"/>
                    <a:pt x="1" y="97"/>
                    <a:pt x="1" y="97"/>
                  </a:cubicBezTo>
                  <a:lnTo>
                    <a:pt x="409" y="280"/>
                  </a:lnTo>
                  <a:cubicBezTo>
                    <a:pt x="409" y="280"/>
                    <a:pt x="379" y="44"/>
                    <a:pt x="325" y="13"/>
                  </a:cubicBezTo>
                  <a:cubicBezTo>
                    <a:pt x="313" y="4"/>
                    <a:pt x="297"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a:off x="1854411" y="3670720"/>
              <a:ext cx="62118" cy="97758"/>
            </a:xfrm>
            <a:custGeom>
              <a:rect b="b" l="l" r="r" t="t"/>
              <a:pathLst>
                <a:path extrusionOk="0" h="1259" w="800">
                  <a:moveTo>
                    <a:pt x="392" y="0"/>
                  </a:moveTo>
                  <a:cubicBezTo>
                    <a:pt x="392" y="0"/>
                    <a:pt x="560" y="466"/>
                    <a:pt x="139" y="958"/>
                  </a:cubicBezTo>
                  <a:cubicBezTo>
                    <a:pt x="1" y="1108"/>
                    <a:pt x="218" y="1258"/>
                    <a:pt x="368" y="1258"/>
                  </a:cubicBezTo>
                  <a:cubicBezTo>
                    <a:pt x="386" y="1258"/>
                    <a:pt x="403" y="1256"/>
                    <a:pt x="419" y="1251"/>
                  </a:cubicBezTo>
                  <a:cubicBezTo>
                    <a:pt x="671" y="1167"/>
                    <a:pt x="800" y="506"/>
                    <a:pt x="729" y="253"/>
                  </a:cubicBezTo>
                  <a:cubicBezTo>
                    <a:pt x="698" y="155"/>
                    <a:pt x="392" y="0"/>
                    <a:pt x="3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9"/>
            <p:cNvSpPr/>
            <p:nvPr/>
          </p:nvSpPr>
          <p:spPr>
            <a:xfrm>
              <a:off x="1945801" y="3709388"/>
              <a:ext cx="36184" cy="24770"/>
            </a:xfrm>
            <a:custGeom>
              <a:rect b="b" l="l" r="r" t="t"/>
              <a:pathLst>
                <a:path extrusionOk="0" h="319" w="466">
                  <a:moveTo>
                    <a:pt x="302" y="1"/>
                  </a:moveTo>
                  <a:cubicBezTo>
                    <a:pt x="203" y="1"/>
                    <a:pt x="0" y="106"/>
                    <a:pt x="0" y="106"/>
                  </a:cubicBezTo>
                  <a:lnTo>
                    <a:pt x="465" y="318"/>
                  </a:lnTo>
                  <a:cubicBezTo>
                    <a:pt x="465" y="318"/>
                    <a:pt x="395" y="52"/>
                    <a:pt x="337" y="8"/>
                  </a:cubicBezTo>
                  <a:cubicBezTo>
                    <a:pt x="328" y="3"/>
                    <a:pt x="316" y="1"/>
                    <a:pt x="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p:nvPr/>
          </p:nvSpPr>
          <p:spPr>
            <a:xfrm>
              <a:off x="1940288" y="3769875"/>
              <a:ext cx="49306" cy="49306"/>
            </a:xfrm>
            <a:custGeom>
              <a:rect b="b" l="l" r="r" t="t"/>
              <a:pathLst>
                <a:path extrusionOk="0" h="635" w="635">
                  <a:moveTo>
                    <a:pt x="324" y="1"/>
                  </a:moveTo>
                  <a:cubicBezTo>
                    <a:pt x="142" y="1"/>
                    <a:pt x="0" y="143"/>
                    <a:pt x="0" y="325"/>
                  </a:cubicBezTo>
                  <a:cubicBezTo>
                    <a:pt x="0" y="493"/>
                    <a:pt x="142" y="635"/>
                    <a:pt x="324" y="635"/>
                  </a:cubicBezTo>
                  <a:cubicBezTo>
                    <a:pt x="493" y="635"/>
                    <a:pt x="634" y="493"/>
                    <a:pt x="634" y="325"/>
                  </a:cubicBezTo>
                  <a:cubicBezTo>
                    <a:pt x="634" y="143"/>
                    <a:pt x="493" y="1"/>
                    <a:pt x="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9"/>
            <p:cNvSpPr/>
            <p:nvPr/>
          </p:nvSpPr>
          <p:spPr>
            <a:xfrm>
              <a:off x="1941686" y="3709932"/>
              <a:ext cx="62040" cy="97836"/>
            </a:xfrm>
            <a:custGeom>
              <a:rect b="b" l="l" r="r" t="t"/>
              <a:pathLst>
                <a:path extrusionOk="0" h="1260" w="799">
                  <a:moveTo>
                    <a:pt x="390" y="1"/>
                  </a:moveTo>
                  <a:cubicBezTo>
                    <a:pt x="390" y="1"/>
                    <a:pt x="559" y="480"/>
                    <a:pt x="137" y="972"/>
                  </a:cubicBezTo>
                  <a:cubicBezTo>
                    <a:pt x="0" y="1121"/>
                    <a:pt x="227" y="1259"/>
                    <a:pt x="367" y="1259"/>
                  </a:cubicBezTo>
                  <a:cubicBezTo>
                    <a:pt x="386" y="1259"/>
                    <a:pt x="403" y="1257"/>
                    <a:pt x="417" y="1252"/>
                  </a:cubicBezTo>
                  <a:cubicBezTo>
                    <a:pt x="670" y="1167"/>
                    <a:pt x="798" y="520"/>
                    <a:pt x="727" y="267"/>
                  </a:cubicBezTo>
                  <a:cubicBezTo>
                    <a:pt x="700" y="170"/>
                    <a:pt x="390" y="1"/>
                    <a:pt x="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2114916" y="3847367"/>
              <a:ext cx="48996" cy="48297"/>
            </a:xfrm>
            <a:custGeom>
              <a:rect b="b" l="l" r="r" t="t"/>
              <a:pathLst>
                <a:path extrusionOk="0" h="622" w="631">
                  <a:moveTo>
                    <a:pt x="324" y="1"/>
                  </a:moveTo>
                  <a:cubicBezTo>
                    <a:pt x="142" y="1"/>
                    <a:pt x="0" y="142"/>
                    <a:pt x="0" y="311"/>
                  </a:cubicBezTo>
                  <a:cubicBezTo>
                    <a:pt x="0" y="480"/>
                    <a:pt x="142" y="621"/>
                    <a:pt x="324" y="621"/>
                  </a:cubicBezTo>
                  <a:cubicBezTo>
                    <a:pt x="492" y="621"/>
                    <a:pt x="631" y="480"/>
                    <a:pt x="631" y="311"/>
                  </a:cubicBezTo>
                  <a:cubicBezTo>
                    <a:pt x="631" y="142"/>
                    <a:pt x="492" y="1"/>
                    <a:pt x="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9"/>
            <p:cNvSpPr/>
            <p:nvPr/>
          </p:nvSpPr>
          <p:spPr>
            <a:xfrm>
              <a:off x="2024302" y="3808155"/>
              <a:ext cx="49306" cy="48219"/>
            </a:xfrm>
            <a:custGeom>
              <a:rect b="b" l="l" r="r" t="t"/>
              <a:pathLst>
                <a:path extrusionOk="0" h="621" w="635">
                  <a:moveTo>
                    <a:pt x="324" y="0"/>
                  </a:moveTo>
                  <a:cubicBezTo>
                    <a:pt x="142" y="0"/>
                    <a:pt x="1" y="142"/>
                    <a:pt x="1" y="310"/>
                  </a:cubicBezTo>
                  <a:cubicBezTo>
                    <a:pt x="1" y="479"/>
                    <a:pt x="142" y="621"/>
                    <a:pt x="324" y="621"/>
                  </a:cubicBezTo>
                  <a:cubicBezTo>
                    <a:pt x="493" y="621"/>
                    <a:pt x="634" y="479"/>
                    <a:pt x="634" y="310"/>
                  </a:cubicBezTo>
                  <a:cubicBezTo>
                    <a:pt x="634" y="142"/>
                    <a:pt x="493" y="0"/>
                    <a:pt x="3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p:nvPr/>
          </p:nvSpPr>
          <p:spPr>
            <a:xfrm>
              <a:off x="2030825" y="3748678"/>
              <a:ext cx="37271" cy="25779"/>
            </a:xfrm>
            <a:custGeom>
              <a:rect b="b" l="l" r="r" t="t"/>
              <a:pathLst>
                <a:path extrusionOk="0" h="332" w="480">
                  <a:moveTo>
                    <a:pt x="302" y="0"/>
                  </a:moveTo>
                  <a:cubicBezTo>
                    <a:pt x="204" y="0"/>
                    <a:pt x="1" y="105"/>
                    <a:pt x="1" y="105"/>
                  </a:cubicBezTo>
                  <a:lnTo>
                    <a:pt x="480" y="331"/>
                  </a:lnTo>
                  <a:cubicBezTo>
                    <a:pt x="480" y="331"/>
                    <a:pt x="382" y="51"/>
                    <a:pt x="338" y="8"/>
                  </a:cubicBezTo>
                  <a:cubicBezTo>
                    <a:pt x="329" y="2"/>
                    <a:pt x="317" y="0"/>
                    <a:pt x="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9"/>
            <p:cNvSpPr/>
            <p:nvPr/>
          </p:nvSpPr>
          <p:spPr>
            <a:xfrm>
              <a:off x="2026554" y="3749221"/>
              <a:ext cx="61186" cy="95584"/>
            </a:xfrm>
            <a:custGeom>
              <a:rect b="b" l="l" r="r" t="t"/>
              <a:pathLst>
                <a:path extrusionOk="0" h="1231" w="788">
                  <a:moveTo>
                    <a:pt x="393" y="1"/>
                  </a:moveTo>
                  <a:lnTo>
                    <a:pt x="393" y="1"/>
                  </a:lnTo>
                  <a:cubicBezTo>
                    <a:pt x="393" y="1"/>
                    <a:pt x="548" y="466"/>
                    <a:pt x="127" y="941"/>
                  </a:cubicBezTo>
                  <a:cubicBezTo>
                    <a:pt x="0" y="1091"/>
                    <a:pt x="222" y="1231"/>
                    <a:pt x="370" y="1231"/>
                  </a:cubicBezTo>
                  <a:cubicBezTo>
                    <a:pt x="388" y="1231"/>
                    <a:pt x="405" y="1229"/>
                    <a:pt x="420" y="1224"/>
                  </a:cubicBezTo>
                  <a:cubicBezTo>
                    <a:pt x="659" y="1140"/>
                    <a:pt x="787" y="506"/>
                    <a:pt x="717" y="253"/>
                  </a:cubicBezTo>
                  <a:cubicBezTo>
                    <a:pt x="690" y="156"/>
                    <a:pt x="393" y="1"/>
                    <a:pt x="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9"/>
            <p:cNvSpPr/>
            <p:nvPr/>
          </p:nvSpPr>
          <p:spPr>
            <a:xfrm>
              <a:off x="2119342" y="3791228"/>
              <a:ext cx="38047" cy="24537"/>
            </a:xfrm>
            <a:custGeom>
              <a:rect b="b" l="l" r="r" t="t"/>
              <a:pathLst>
                <a:path extrusionOk="0" h="316" w="490">
                  <a:moveTo>
                    <a:pt x="325" y="0"/>
                  </a:moveTo>
                  <a:cubicBezTo>
                    <a:pt x="224" y="0"/>
                    <a:pt x="0" y="93"/>
                    <a:pt x="0" y="93"/>
                  </a:cubicBezTo>
                  <a:lnTo>
                    <a:pt x="489" y="316"/>
                  </a:lnTo>
                  <a:cubicBezTo>
                    <a:pt x="489" y="316"/>
                    <a:pt x="422" y="36"/>
                    <a:pt x="364" y="9"/>
                  </a:cubicBezTo>
                  <a:cubicBezTo>
                    <a:pt x="356" y="3"/>
                    <a:pt x="342" y="0"/>
                    <a:pt x="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2115149" y="3791927"/>
              <a:ext cx="63127" cy="94342"/>
            </a:xfrm>
            <a:custGeom>
              <a:rect b="b" l="l" r="r" t="t"/>
              <a:pathLst>
                <a:path extrusionOk="0" h="1215" w="813">
                  <a:moveTo>
                    <a:pt x="418" y="0"/>
                  </a:moveTo>
                  <a:cubicBezTo>
                    <a:pt x="419" y="0"/>
                    <a:pt x="574" y="462"/>
                    <a:pt x="139" y="927"/>
                  </a:cubicBezTo>
                  <a:cubicBezTo>
                    <a:pt x="1" y="1065"/>
                    <a:pt x="218" y="1214"/>
                    <a:pt x="367" y="1214"/>
                  </a:cubicBezTo>
                  <a:cubicBezTo>
                    <a:pt x="386" y="1214"/>
                    <a:pt x="403" y="1212"/>
                    <a:pt x="418" y="1207"/>
                  </a:cubicBezTo>
                  <a:cubicBezTo>
                    <a:pt x="671" y="1136"/>
                    <a:pt x="813" y="506"/>
                    <a:pt x="756" y="267"/>
                  </a:cubicBezTo>
                  <a:cubicBezTo>
                    <a:pt x="729" y="169"/>
                    <a:pt x="419" y="0"/>
                    <a:pt x="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9"/>
            <p:cNvSpPr/>
            <p:nvPr/>
          </p:nvSpPr>
          <p:spPr>
            <a:xfrm>
              <a:off x="1779016" y="3684852"/>
              <a:ext cx="47986" cy="49306"/>
            </a:xfrm>
            <a:custGeom>
              <a:rect b="b" l="l" r="r" t="t"/>
              <a:pathLst>
                <a:path extrusionOk="0" h="635" w="618">
                  <a:moveTo>
                    <a:pt x="307" y="0"/>
                  </a:moveTo>
                  <a:cubicBezTo>
                    <a:pt x="139" y="0"/>
                    <a:pt x="1" y="142"/>
                    <a:pt x="1" y="310"/>
                  </a:cubicBezTo>
                  <a:cubicBezTo>
                    <a:pt x="1" y="492"/>
                    <a:pt x="139" y="634"/>
                    <a:pt x="307" y="634"/>
                  </a:cubicBezTo>
                  <a:cubicBezTo>
                    <a:pt x="476" y="634"/>
                    <a:pt x="618" y="492"/>
                    <a:pt x="618" y="310"/>
                  </a:cubicBezTo>
                  <a:cubicBezTo>
                    <a:pt x="618" y="142"/>
                    <a:pt x="47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9"/>
            <p:cNvSpPr/>
            <p:nvPr/>
          </p:nvSpPr>
          <p:spPr>
            <a:xfrm>
              <a:off x="1776997" y="3624909"/>
              <a:ext cx="62040" cy="97758"/>
            </a:xfrm>
            <a:custGeom>
              <a:rect b="b" l="l" r="r" t="t"/>
              <a:pathLst>
                <a:path extrusionOk="0" h="1259" w="799">
                  <a:moveTo>
                    <a:pt x="391" y="0"/>
                  </a:moveTo>
                  <a:cubicBezTo>
                    <a:pt x="391" y="0"/>
                    <a:pt x="559" y="479"/>
                    <a:pt x="138" y="971"/>
                  </a:cubicBezTo>
                  <a:cubicBezTo>
                    <a:pt x="1" y="1120"/>
                    <a:pt x="227" y="1259"/>
                    <a:pt x="377" y="1259"/>
                  </a:cubicBezTo>
                  <a:cubicBezTo>
                    <a:pt x="397" y="1259"/>
                    <a:pt x="415" y="1256"/>
                    <a:pt x="431" y="1251"/>
                  </a:cubicBezTo>
                  <a:cubicBezTo>
                    <a:pt x="671" y="1167"/>
                    <a:pt x="799" y="519"/>
                    <a:pt x="728" y="267"/>
                  </a:cubicBezTo>
                  <a:cubicBezTo>
                    <a:pt x="701" y="169"/>
                    <a:pt x="39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p:nvPr/>
          </p:nvSpPr>
          <p:spPr>
            <a:xfrm>
              <a:off x="2144189" y="4155003"/>
              <a:ext cx="55829" cy="53499"/>
            </a:xfrm>
            <a:custGeom>
              <a:rect b="b" l="l" r="r" t="t"/>
              <a:pathLst>
                <a:path extrusionOk="0" h="689" w="719">
                  <a:moveTo>
                    <a:pt x="368" y="0"/>
                  </a:moveTo>
                  <a:cubicBezTo>
                    <a:pt x="169" y="0"/>
                    <a:pt x="1" y="155"/>
                    <a:pt x="1" y="351"/>
                  </a:cubicBezTo>
                  <a:cubicBezTo>
                    <a:pt x="1" y="536"/>
                    <a:pt x="169" y="688"/>
                    <a:pt x="368" y="688"/>
                  </a:cubicBezTo>
                  <a:cubicBezTo>
                    <a:pt x="564" y="688"/>
                    <a:pt x="719" y="536"/>
                    <a:pt x="719" y="351"/>
                  </a:cubicBezTo>
                  <a:cubicBezTo>
                    <a:pt x="719" y="155"/>
                    <a:pt x="564" y="0"/>
                    <a:pt x="3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9"/>
            <p:cNvSpPr/>
            <p:nvPr/>
          </p:nvSpPr>
          <p:spPr>
            <a:xfrm>
              <a:off x="2065688" y="4168048"/>
              <a:ext cx="55829" cy="54819"/>
            </a:xfrm>
            <a:custGeom>
              <a:rect b="b" l="l" r="r" t="t"/>
              <a:pathLst>
                <a:path extrusionOk="0" h="706" w="719">
                  <a:moveTo>
                    <a:pt x="368" y="1"/>
                  </a:moveTo>
                  <a:cubicBezTo>
                    <a:pt x="169" y="1"/>
                    <a:pt x="0" y="156"/>
                    <a:pt x="0" y="351"/>
                  </a:cubicBezTo>
                  <a:cubicBezTo>
                    <a:pt x="0" y="550"/>
                    <a:pt x="169" y="705"/>
                    <a:pt x="368" y="705"/>
                  </a:cubicBezTo>
                  <a:cubicBezTo>
                    <a:pt x="563" y="705"/>
                    <a:pt x="718" y="550"/>
                    <a:pt x="718" y="351"/>
                  </a:cubicBezTo>
                  <a:cubicBezTo>
                    <a:pt x="718" y="156"/>
                    <a:pt x="563" y="1"/>
                    <a:pt x="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9"/>
            <p:cNvSpPr/>
            <p:nvPr/>
          </p:nvSpPr>
          <p:spPr>
            <a:xfrm>
              <a:off x="2165154" y="4168048"/>
              <a:ext cx="55596" cy="54819"/>
            </a:xfrm>
            <a:custGeom>
              <a:rect b="b" l="l" r="r" t="t"/>
              <a:pathLst>
                <a:path extrusionOk="0" h="706" w="716">
                  <a:moveTo>
                    <a:pt x="351" y="1"/>
                  </a:moveTo>
                  <a:cubicBezTo>
                    <a:pt x="152" y="1"/>
                    <a:pt x="0" y="156"/>
                    <a:pt x="0" y="351"/>
                  </a:cubicBezTo>
                  <a:cubicBezTo>
                    <a:pt x="0" y="550"/>
                    <a:pt x="152" y="705"/>
                    <a:pt x="351" y="705"/>
                  </a:cubicBezTo>
                  <a:cubicBezTo>
                    <a:pt x="547" y="705"/>
                    <a:pt x="715" y="550"/>
                    <a:pt x="715" y="351"/>
                  </a:cubicBezTo>
                  <a:cubicBezTo>
                    <a:pt x="715" y="156"/>
                    <a:pt x="547"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9"/>
            <p:cNvSpPr/>
            <p:nvPr/>
          </p:nvSpPr>
          <p:spPr>
            <a:xfrm>
              <a:off x="2005745" y="4155003"/>
              <a:ext cx="55829" cy="53499"/>
            </a:xfrm>
            <a:custGeom>
              <a:rect b="b" l="l" r="r" t="t"/>
              <a:pathLst>
                <a:path extrusionOk="0" h="689" w="719">
                  <a:moveTo>
                    <a:pt x="351" y="0"/>
                  </a:moveTo>
                  <a:cubicBezTo>
                    <a:pt x="155" y="0"/>
                    <a:pt x="0" y="155"/>
                    <a:pt x="0" y="351"/>
                  </a:cubicBezTo>
                  <a:cubicBezTo>
                    <a:pt x="0" y="536"/>
                    <a:pt x="155" y="688"/>
                    <a:pt x="351" y="688"/>
                  </a:cubicBezTo>
                  <a:cubicBezTo>
                    <a:pt x="550" y="688"/>
                    <a:pt x="718" y="536"/>
                    <a:pt x="718" y="351"/>
                  </a:cubicBezTo>
                  <a:cubicBezTo>
                    <a:pt x="718" y="155"/>
                    <a:pt x="550"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9"/>
            <p:cNvSpPr/>
            <p:nvPr/>
          </p:nvSpPr>
          <p:spPr>
            <a:xfrm>
              <a:off x="1320900" y="4142968"/>
              <a:ext cx="55596" cy="54741"/>
            </a:xfrm>
            <a:custGeom>
              <a:rect b="b" l="l" r="r" t="t"/>
              <a:pathLst>
                <a:path extrusionOk="0" h="705" w="716">
                  <a:moveTo>
                    <a:pt x="351" y="0"/>
                  </a:moveTo>
                  <a:cubicBezTo>
                    <a:pt x="152" y="0"/>
                    <a:pt x="1" y="155"/>
                    <a:pt x="1" y="354"/>
                  </a:cubicBezTo>
                  <a:cubicBezTo>
                    <a:pt x="1" y="550"/>
                    <a:pt x="152" y="705"/>
                    <a:pt x="351" y="705"/>
                  </a:cubicBezTo>
                  <a:cubicBezTo>
                    <a:pt x="560" y="705"/>
                    <a:pt x="715" y="550"/>
                    <a:pt x="715" y="354"/>
                  </a:cubicBezTo>
                  <a:cubicBezTo>
                    <a:pt x="715" y="155"/>
                    <a:pt x="560"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9"/>
            <p:cNvSpPr/>
            <p:nvPr/>
          </p:nvSpPr>
          <p:spPr>
            <a:xfrm>
              <a:off x="1283707" y="4155003"/>
              <a:ext cx="55596" cy="53499"/>
            </a:xfrm>
            <a:custGeom>
              <a:rect b="b" l="l" r="r" t="t"/>
              <a:pathLst>
                <a:path extrusionOk="0" h="689" w="716">
                  <a:moveTo>
                    <a:pt x="351" y="0"/>
                  </a:moveTo>
                  <a:cubicBezTo>
                    <a:pt x="156" y="0"/>
                    <a:pt x="1" y="155"/>
                    <a:pt x="1" y="351"/>
                  </a:cubicBezTo>
                  <a:cubicBezTo>
                    <a:pt x="1" y="536"/>
                    <a:pt x="156" y="688"/>
                    <a:pt x="351" y="688"/>
                  </a:cubicBezTo>
                  <a:cubicBezTo>
                    <a:pt x="547" y="688"/>
                    <a:pt x="716" y="536"/>
                    <a:pt x="716" y="351"/>
                  </a:cubicBezTo>
                  <a:cubicBezTo>
                    <a:pt x="716" y="155"/>
                    <a:pt x="547"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1457015" y="4142968"/>
              <a:ext cx="55829" cy="54741"/>
            </a:xfrm>
            <a:custGeom>
              <a:rect b="b" l="l" r="r" t="t"/>
              <a:pathLst>
                <a:path extrusionOk="0" h="705" w="719">
                  <a:moveTo>
                    <a:pt x="355" y="0"/>
                  </a:moveTo>
                  <a:cubicBezTo>
                    <a:pt x="156" y="0"/>
                    <a:pt x="1" y="155"/>
                    <a:pt x="1" y="354"/>
                  </a:cubicBezTo>
                  <a:cubicBezTo>
                    <a:pt x="1" y="550"/>
                    <a:pt x="156" y="705"/>
                    <a:pt x="355" y="705"/>
                  </a:cubicBezTo>
                  <a:cubicBezTo>
                    <a:pt x="564" y="705"/>
                    <a:pt x="719" y="550"/>
                    <a:pt x="719" y="354"/>
                  </a:cubicBezTo>
                  <a:cubicBezTo>
                    <a:pt x="719" y="155"/>
                    <a:pt x="564"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1422229" y="4153916"/>
              <a:ext cx="55829" cy="53499"/>
            </a:xfrm>
            <a:custGeom>
              <a:rect b="b" l="l" r="r" t="t"/>
              <a:pathLst>
                <a:path extrusionOk="0" h="689" w="719">
                  <a:moveTo>
                    <a:pt x="351" y="1"/>
                  </a:moveTo>
                  <a:cubicBezTo>
                    <a:pt x="155" y="1"/>
                    <a:pt x="0" y="156"/>
                    <a:pt x="0" y="351"/>
                  </a:cubicBezTo>
                  <a:cubicBezTo>
                    <a:pt x="0" y="533"/>
                    <a:pt x="155" y="689"/>
                    <a:pt x="351" y="689"/>
                  </a:cubicBezTo>
                  <a:cubicBezTo>
                    <a:pt x="550" y="689"/>
                    <a:pt x="718" y="533"/>
                    <a:pt x="718" y="351"/>
                  </a:cubicBezTo>
                  <a:cubicBezTo>
                    <a:pt x="718" y="156"/>
                    <a:pt x="550"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1163821" y="4028361"/>
              <a:ext cx="1499063" cy="169349"/>
            </a:xfrm>
            <a:custGeom>
              <a:rect b="b" l="l" r="r" t="t"/>
              <a:pathLst>
                <a:path extrusionOk="0" h="2181" w="19306">
                  <a:moveTo>
                    <a:pt x="1352" y="1"/>
                  </a:moveTo>
                  <a:cubicBezTo>
                    <a:pt x="512" y="1"/>
                    <a:pt x="1" y="212"/>
                    <a:pt x="1" y="212"/>
                  </a:cubicBezTo>
                  <a:cubicBezTo>
                    <a:pt x="1" y="212"/>
                    <a:pt x="1" y="832"/>
                    <a:pt x="574" y="1126"/>
                  </a:cubicBezTo>
                  <a:cubicBezTo>
                    <a:pt x="574" y="1126"/>
                    <a:pt x="591" y="1126"/>
                    <a:pt x="604" y="1139"/>
                  </a:cubicBezTo>
                  <a:cubicBezTo>
                    <a:pt x="618" y="1156"/>
                    <a:pt x="631" y="1156"/>
                    <a:pt x="645" y="1169"/>
                  </a:cubicBezTo>
                  <a:lnTo>
                    <a:pt x="675" y="1169"/>
                  </a:lnTo>
                  <a:cubicBezTo>
                    <a:pt x="871" y="1267"/>
                    <a:pt x="1265" y="1449"/>
                    <a:pt x="1403" y="1560"/>
                  </a:cubicBezTo>
                  <a:cubicBezTo>
                    <a:pt x="1545" y="1675"/>
                    <a:pt x="1531" y="1982"/>
                    <a:pt x="1531" y="1982"/>
                  </a:cubicBezTo>
                  <a:lnTo>
                    <a:pt x="2260" y="1982"/>
                  </a:lnTo>
                  <a:cubicBezTo>
                    <a:pt x="2260" y="1982"/>
                    <a:pt x="2405" y="1616"/>
                    <a:pt x="2795" y="1616"/>
                  </a:cubicBezTo>
                  <a:cubicBezTo>
                    <a:pt x="2808" y="1616"/>
                    <a:pt x="2822" y="1617"/>
                    <a:pt x="2836" y="1618"/>
                  </a:cubicBezTo>
                  <a:cubicBezTo>
                    <a:pt x="3288" y="1645"/>
                    <a:pt x="3328" y="1982"/>
                    <a:pt x="3328" y="1982"/>
                  </a:cubicBezTo>
                  <a:lnTo>
                    <a:pt x="4046" y="1982"/>
                  </a:lnTo>
                  <a:cubicBezTo>
                    <a:pt x="4046" y="1982"/>
                    <a:pt x="4087" y="1746"/>
                    <a:pt x="4367" y="1618"/>
                  </a:cubicBezTo>
                  <a:lnTo>
                    <a:pt x="4438" y="1618"/>
                  </a:lnTo>
                  <a:cubicBezTo>
                    <a:pt x="4438" y="1618"/>
                    <a:pt x="5397" y="1552"/>
                    <a:pt x="6653" y="1552"/>
                  </a:cubicBezTo>
                  <a:cubicBezTo>
                    <a:pt x="8291" y="1552"/>
                    <a:pt x="10433" y="1664"/>
                    <a:pt x="11615" y="2181"/>
                  </a:cubicBezTo>
                  <a:lnTo>
                    <a:pt x="12333" y="2181"/>
                  </a:lnTo>
                  <a:cubicBezTo>
                    <a:pt x="12333" y="2181"/>
                    <a:pt x="12360" y="1898"/>
                    <a:pt x="12529" y="1857"/>
                  </a:cubicBezTo>
                  <a:cubicBezTo>
                    <a:pt x="12567" y="1847"/>
                    <a:pt x="12601" y="1842"/>
                    <a:pt x="12632" y="1842"/>
                  </a:cubicBezTo>
                  <a:cubicBezTo>
                    <a:pt x="12896" y="1842"/>
                    <a:pt x="12896" y="2181"/>
                    <a:pt x="12896" y="2181"/>
                  </a:cubicBezTo>
                  <a:lnTo>
                    <a:pt x="13611" y="2181"/>
                  </a:lnTo>
                  <a:cubicBezTo>
                    <a:pt x="16605" y="2150"/>
                    <a:pt x="17684" y="1533"/>
                    <a:pt x="17825" y="1463"/>
                  </a:cubicBezTo>
                  <a:cubicBezTo>
                    <a:pt x="19000" y="951"/>
                    <a:pt x="19305" y="154"/>
                    <a:pt x="19253" y="154"/>
                  </a:cubicBezTo>
                  <a:cubicBezTo>
                    <a:pt x="19251" y="154"/>
                    <a:pt x="19248" y="155"/>
                    <a:pt x="19245" y="158"/>
                  </a:cubicBezTo>
                  <a:cubicBezTo>
                    <a:pt x="18160" y="956"/>
                    <a:pt x="15478" y="1270"/>
                    <a:pt x="12508" y="1270"/>
                  </a:cubicBezTo>
                  <a:cubicBezTo>
                    <a:pt x="8945" y="1270"/>
                    <a:pt x="4967" y="819"/>
                    <a:pt x="2836" y="212"/>
                  </a:cubicBezTo>
                  <a:cubicBezTo>
                    <a:pt x="2274" y="53"/>
                    <a:pt x="1772" y="1"/>
                    <a:pt x="13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9"/>
            <p:cNvSpPr/>
            <p:nvPr/>
          </p:nvSpPr>
          <p:spPr>
            <a:xfrm>
              <a:off x="1163821" y="3981696"/>
              <a:ext cx="320762" cy="46899"/>
            </a:xfrm>
            <a:custGeom>
              <a:rect b="b" l="l" r="r" t="t"/>
              <a:pathLst>
                <a:path extrusionOk="0" h="604" w="4131">
                  <a:moveTo>
                    <a:pt x="1447" y="0"/>
                  </a:moveTo>
                  <a:cubicBezTo>
                    <a:pt x="1403" y="0"/>
                    <a:pt x="1376" y="0"/>
                    <a:pt x="1349" y="14"/>
                  </a:cubicBezTo>
                  <a:lnTo>
                    <a:pt x="1150" y="14"/>
                  </a:lnTo>
                  <a:cubicBezTo>
                    <a:pt x="1137" y="27"/>
                    <a:pt x="1123" y="27"/>
                    <a:pt x="1110" y="27"/>
                  </a:cubicBezTo>
                  <a:lnTo>
                    <a:pt x="1053" y="27"/>
                  </a:lnTo>
                  <a:cubicBezTo>
                    <a:pt x="995" y="41"/>
                    <a:pt x="941" y="54"/>
                    <a:pt x="884" y="54"/>
                  </a:cubicBezTo>
                  <a:cubicBezTo>
                    <a:pt x="844" y="54"/>
                    <a:pt x="813" y="71"/>
                    <a:pt x="786" y="71"/>
                  </a:cubicBezTo>
                  <a:cubicBezTo>
                    <a:pt x="759" y="85"/>
                    <a:pt x="742" y="85"/>
                    <a:pt x="716" y="98"/>
                  </a:cubicBezTo>
                  <a:cubicBezTo>
                    <a:pt x="658" y="112"/>
                    <a:pt x="604" y="125"/>
                    <a:pt x="560" y="139"/>
                  </a:cubicBezTo>
                  <a:cubicBezTo>
                    <a:pt x="506" y="155"/>
                    <a:pt x="463" y="169"/>
                    <a:pt x="422" y="182"/>
                  </a:cubicBezTo>
                  <a:cubicBezTo>
                    <a:pt x="378" y="209"/>
                    <a:pt x="338" y="223"/>
                    <a:pt x="294" y="240"/>
                  </a:cubicBezTo>
                  <a:cubicBezTo>
                    <a:pt x="223" y="280"/>
                    <a:pt x="152" y="324"/>
                    <a:pt x="112" y="351"/>
                  </a:cubicBezTo>
                  <a:cubicBezTo>
                    <a:pt x="85" y="365"/>
                    <a:pt x="68" y="378"/>
                    <a:pt x="41" y="391"/>
                  </a:cubicBezTo>
                  <a:cubicBezTo>
                    <a:pt x="28" y="408"/>
                    <a:pt x="14" y="422"/>
                    <a:pt x="1" y="435"/>
                  </a:cubicBezTo>
                  <a:cubicBezTo>
                    <a:pt x="14" y="435"/>
                    <a:pt x="41" y="422"/>
                    <a:pt x="55" y="408"/>
                  </a:cubicBezTo>
                  <a:cubicBezTo>
                    <a:pt x="68" y="391"/>
                    <a:pt x="99" y="378"/>
                    <a:pt x="126" y="365"/>
                  </a:cubicBezTo>
                  <a:cubicBezTo>
                    <a:pt x="169" y="338"/>
                    <a:pt x="237" y="307"/>
                    <a:pt x="308" y="280"/>
                  </a:cubicBezTo>
                  <a:cubicBezTo>
                    <a:pt x="351" y="267"/>
                    <a:pt x="392" y="240"/>
                    <a:pt x="436" y="223"/>
                  </a:cubicBezTo>
                  <a:cubicBezTo>
                    <a:pt x="476" y="209"/>
                    <a:pt x="520" y="209"/>
                    <a:pt x="574" y="196"/>
                  </a:cubicBezTo>
                  <a:cubicBezTo>
                    <a:pt x="618" y="169"/>
                    <a:pt x="675" y="169"/>
                    <a:pt x="729" y="155"/>
                  </a:cubicBezTo>
                  <a:cubicBezTo>
                    <a:pt x="742" y="155"/>
                    <a:pt x="773" y="139"/>
                    <a:pt x="800" y="139"/>
                  </a:cubicBezTo>
                  <a:cubicBezTo>
                    <a:pt x="827" y="139"/>
                    <a:pt x="857" y="125"/>
                    <a:pt x="884" y="125"/>
                  </a:cubicBezTo>
                  <a:cubicBezTo>
                    <a:pt x="941" y="125"/>
                    <a:pt x="1012" y="112"/>
                    <a:pt x="1066" y="112"/>
                  </a:cubicBezTo>
                  <a:cubicBezTo>
                    <a:pt x="1096" y="98"/>
                    <a:pt x="1123" y="98"/>
                    <a:pt x="1150" y="98"/>
                  </a:cubicBezTo>
                  <a:lnTo>
                    <a:pt x="1248" y="98"/>
                  </a:lnTo>
                  <a:cubicBezTo>
                    <a:pt x="1279" y="98"/>
                    <a:pt x="1305" y="98"/>
                    <a:pt x="1349" y="85"/>
                  </a:cubicBezTo>
                  <a:lnTo>
                    <a:pt x="1447" y="85"/>
                  </a:lnTo>
                  <a:cubicBezTo>
                    <a:pt x="1501" y="98"/>
                    <a:pt x="1572" y="98"/>
                    <a:pt x="1643" y="98"/>
                  </a:cubicBezTo>
                  <a:lnTo>
                    <a:pt x="1740" y="98"/>
                  </a:lnTo>
                  <a:cubicBezTo>
                    <a:pt x="1771" y="98"/>
                    <a:pt x="1798" y="98"/>
                    <a:pt x="1838" y="112"/>
                  </a:cubicBezTo>
                  <a:cubicBezTo>
                    <a:pt x="1895" y="112"/>
                    <a:pt x="1966" y="125"/>
                    <a:pt x="2037" y="125"/>
                  </a:cubicBezTo>
                  <a:cubicBezTo>
                    <a:pt x="2064" y="125"/>
                    <a:pt x="2108" y="125"/>
                    <a:pt x="2135" y="139"/>
                  </a:cubicBezTo>
                  <a:lnTo>
                    <a:pt x="2233" y="155"/>
                  </a:lnTo>
                  <a:cubicBezTo>
                    <a:pt x="2303" y="155"/>
                    <a:pt x="2374" y="169"/>
                    <a:pt x="2428" y="182"/>
                  </a:cubicBezTo>
                  <a:cubicBezTo>
                    <a:pt x="2570" y="196"/>
                    <a:pt x="2698" y="223"/>
                    <a:pt x="2809" y="253"/>
                  </a:cubicBezTo>
                  <a:cubicBezTo>
                    <a:pt x="2880" y="267"/>
                    <a:pt x="2934" y="280"/>
                    <a:pt x="2991" y="294"/>
                  </a:cubicBezTo>
                  <a:cubicBezTo>
                    <a:pt x="3062" y="307"/>
                    <a:pt x="3119" y="324"/>
                    <a:pt x="3173" y="338"/>
                  </a:cubicBezTo>
                  <a:cubicBezTo>
                    <a:pt x="3288" y="365"/>
                    <a:pt x="3386" y="391"/>
                    <a:pt x="3483" y="422"/>
                  </a:cubicBezTo>
                  <a:cubicBezTo>
                    <a:pt x="3541" y="422"/>
                    <a:pt x="3581" y="435"/>
                    <a:pt x="3625" y="449"/>
                  </a:cubicBezTo>
                  <a:cubicBezTo>
                    <a:pt x="3665" y="462"/>
                    <a:pt x="3709" y="476"/>
                    <a:pt x="3750" y="493"/>
                  </a:cubicBezTo>
                  <a:cubicBezTo>
                    <a:pt x="3834" y="520"/>
                    <a:pt x="3905" y="533"/>
                    <a:pt x="3962" y="547"/>
                  </a:cubicBezTo>
                  <a:cubicBezTo>
                    <a:pt x="4073" y="590"/>
                    <a:pt x="4131" y="604"/>
                    <a:pt x="4131" y="604"/>
                  </a:cubicBezTo>
                  <a:cubicBezTo>
                    <a:pt x="4131" y="604"/>
                    <a:pt x="4073" y="577"/>
                    <a:pt x="3962" y="533"/>
                  </a:cubicBezTo>
                  <a:cubicBezTo>
                    <a:pt x="3905" y="520"/>
                    <a:pt x="3834" y="493"/>
                    <a:pt x="3763" y="462"/>
                  </a:cubicBezTo>
                  <a:cubicBezTo>
                    <a:pt x="3679" y="435"/>
                    <a:pt x="3595" y="391"/>
                    <a:pt x="3497" y="365"/>
                  </a:cubicBezTo>
                  <a:cubicBezTo>
                    <a:pt x="3399" y="338"/>
                    <a:pt x="3301" y="307"/>
                    <a:pt x="3187" y="267"/>
                  </a:cubicBezTo>
                  <a:cubicBezTo>
                    <a:pt x="3133" y="253"/>
                    <a:pt x="3075" y="240"/>
                    <a:pt x="3018" y="223"/>
                  </a:cubicBezTo>
                  <a:cubicBezTo>
                    <a:pt x="2951" y="209"/>
                    <a:pt x="2893" y="182"/>
                    <a:pt x="2836" y="169"/>
                  </a:cubicBezTo>
                  <a:cubicBezTo>
                    <a:pt x="2765" y="155"/>
                    <a:pt x="2711" y="139"/>
                    <a:pt x="2641" y="125"/>
                  </a:cubicBezTo>
                  <a:cubicBezTo>
                    <a:pt x="2614" y="125"/>
                    <a:pt x="2583" y="112"/>
                    <a:pt x="2543" y="112"/>
                  </a:cubicBezTo>
                  <a:cubicBezTo>
                    <a:pt x="2512" y="98"/>
                    <a:pt x="2485" y="98"/>
                    <a:pt x="2445" y="98"/>
                  </a:cubicBezTo>
                  <a:cubicBezTo>
                    <a:pt x="2388" y="85"/>
                    <a:pt x="2317" y="71"/>
                    <a:pt x="2246" y="54"/>
                  </a:cubicBezTo>
                  <a:lnTo>
                    <a:pt x="2148" y="41"/>
                  </a:lnTo>
                  <a:cubicBezTo>
                    <a:pt x="2108" y="41"/>
                    <a:pt x="2078" y="41"/>
                    <a:pt x="2051" y="27"/>
                  </a:cubicBezTo>
                  <a:cubicBezTo>
                    <a:pt x="1980" y="27"/>
                    <a:pt x="1909" y="27"/>
                    <a:pt x="1838" y="14"/>
                  </a:cubicBezTo>
                  <a:lnTo>
                    <a:pt x="1740" y="14"/>
                  </a:lnTo>
                  <a:cubicBezTo>
                    <a:pt x="1713" y="14"/>
                    <a:pt x="1670" y="0"/>
                    <a:pt x="1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9"/>
            <p:cNvSpPr/>
            <p:nvPr/>
          </p:nvSpPr>
          <p:spPr>
            <a:xfrm>
              <a:off x="1542116" y="3723054"/>
              <a:ext cx="914222" cy="253985"/>
            </a:xfrm>
            <a:custGeom>
              <a:rect b="b" l="l" r="r" t="t"/>
              <a:pathLst>
                <a:path extrusionOk="0" h="3271" w="11774">
                  <a:moveTo>
                    <a:pt x="0" y="0"/>
                  </a:moveTo>
                  <a:cubicBezTo>
                    <a:pt x="0" y="1"/>
                    <a:pt x="44" y="31"/>
                    <a:pt x="129" y="71"/>
                  </a:cubicBezTo>
                  <a:cubicBezTo>
                    <a:pt x="213" y="115"/>
                    <a:pt x="324" y="183"/>
                    <a:pt x="479" y="267"/>
                  </a:cubicBezTo>
                  <a:cubicBezTo>
                    <a:pt x="621" y="351"/>
                    <a:pt x="803" y="466"/>
                    <a:pt x="1012" y="577"/>
                  </a:cubicBezTo>
                  <a:cubicBezTo>
                    <a:pt x="1224" y="688"/>
                    <a:pt x="1464" y="830"/>
                    <a:pt x="1716" y="958"/>
                  </a:cubicBezTo>
                  <a:cubicBezTo>
                    <a:pt x="1983" y="1096"/>
                    <a:pt x="2263" y="1251"/>
                    <a:pt x="2559" y="1406"/>
                  </a:cubicBezTo>
                  <a:cubicBezTo>
                    <a:pt x="2866" y="1561"/>
                    <a:pt x="3176" y="1717"/>
                    <a:pt x="3513" y="1885"/>
                  </a:cubicBezTo>
                  <a:cubicBezTo>
                    <a:pt x="3851" y="2037"/>
                    <a:pt x="4188" y="2205"/>
                    <a:pt x="4552" y="2360"/>
                  </a:cubicBezTo>
                  <a:cubicBezTo>
                    <a:pt x="4906" y="2516"/>
                    <a:pt x="5270" y="2671"/>
                    <a:pt x="5634" y="2812"/>
                  </a:cubicBezTo>
                  <a:cubicBezTo>
                    <a:pt x="6002" y="2937"/>
                    <a:pt x="6379" y="3065"/>
                    <a:pt x="6774" y="3149"/>
                  </a:cubicBezTo>
                  <a:cubicBezTo>
                    <a:pt x="6858" y="3163"/>
                    <a:pt x="6956" y="3190"/>
                    <a:pt x="7053" y="3190"/>
                  </a:cubicBezTo>
                  <a:cubicBezTo>
                    <a:pt x="7151" y="3203"/>
                    <a:pt x="7249" y="3217"/>
                    <a:pt x="7350" y="3217"/>
                  </a:cubicBezTo>
                  <a:cubicBezTo>
                    <a:pt x="7434" y="3234"/>
                    <a:pt x="7532" y="3234"/>
                    <a:pt x="7630" y="3247"/>
                  </a:cubicBezTo>
                  <a:cubicBezTo>
                    <a:pt x="7714" y="3247"/>
                    <a:pt x="7812" y="3261"/>
                    <a:pt x="7910" y="3261"/>
                  </a:cubicBezTo>
                  <a:cubicBezTo>
                    <a:pt x="8091" y="3267"/>
                    <a:pt x="8271" y="3271"/>
                    <a:pt x="8447" y="3271"/>
                  </a:cubicBezTo>
                  <a:cubicBezTo>
                    <a:pt x="8982" y="3271"/>
                    <a:pt x="9486" y="3240"/>
                    <a:pt x="9919" y="3176"/>
                  </a:cubicBezTo>
                  <a:cubicBezTo>
                    <a:pt x="10216" y="3133"/>
                    <a:pt x="10482" y="3079"/>
                    <a:pt x="10722" y="3008"/>
                  </a:cubicBezTo>
                  <a:cubicBezTo>
                    <a:pt x="10944" y="2937"/>
                    <a:pt x="11143" y="2866"/>
                    <a:pt x="11295" y="2812"/>
                  </a:cubicBezTo>
                  <a:cubicBezTo>
                    <a:pt x="11463" y="2741"/>
                    <a:pt x="11578" y="2671"/>
                    <a:pt x="11662" y="2627"/>
                  </a:cubicBezTo>
                  <a:cubicBezTo>
                    <a:pt x="11732" y="2573"/>
                    <a:pt x="11772" y="2543"/>
                    <a:pt x="11773" y="2543"/>
                  </a:cubicBezTo>
                  <a:lnTo>
                    <a:pt x="11773" y="2543"/>
                  </a:lnTo>
                  <a:cubicBezTo>
                    <a:pt x="11772" y="2543"/>
                    <a:pt x="11732" y="2573"/>
                    <a:pt x="11662" y="2613"/>
                  </a:cubicBezTo>
                  <a:cubicBezTo>
                    <a:pt x="11578" y="2671"/>
                    <a:pt x="11450" y="2728"/>
                    <a:pt x="11295" y="2782"/>
                  </a:cubicBezTo>
                  <a:cubicBezTo>
                    <a:pt x="11126" y="2853"/>
                    <a:pt x="10931" y="2910"/>
                    <a:pt x="10705" y="2964"/>
                  </a:cubicBezTo>
                  <a:cubicBezTo>
                    <a:pt x="10469" y="3021"/>
                    <a:pt x="10199" y="3079"/>
                    <a:pt x="9919" y="3106"/>
                  </a:cubicBezTo>
                  <a:cubicBezTo>
                    <a:pt x="9563" y="3156"/>
                    <a:pt x="9171" y="3182"/>
                    <a:pt x="8755" y="3182"/>
                  </a:cubicBezTo>
                  <a:cubicBezTo>
                    <a:pt x="8482" y="3182"/>
                    <a:pt x="8200" y="3171"/>
                    <a:pt x="7910" y="3149"/>
                  </a:cubicBezTo>
                  <a:cubicBezTo>
                    <a:pt x="7728" y="3133"/>
                    <a:pt x="7546" y="3119"/>
                    <a:pt x="7364" y="3106"/>
                  </a:cubicBezTo>
                  <a:cubicBezTo>
                    <a:pt x="7266" y="3092"/>
                    <a:pt x="7165" y="3079"/>
                    <a:pt x="7067" y="3079"/>
                  </a:cubicBezTo>
                  <a:cubicBezTo>
                    <a:pt x="6983" y="3065"/>
                    <a:pt x="6885" y="3048"/>
                    <a:pt x="6787" y="3021"/>
                  </a:cubicBezTo>
                  <a:cubicBezTo>
                    <a:pt x="6423" y="2937"/>
                    <a:pt x="6055" y="2812"/>
                    <a:pt x="5678" y="2684"/>
                  </a:cubicBezTo>
                  <a:cubicBezTo>
                    <a:pt x="5496" y="2613"/>
                    <a:pt x="5327" y="2529"/>
                    <a:pt x="5142" y="2458"/>
                  </a:cubicBezTo>
                  <a:cubicBezTo>
                    <a:pt x="4960" y="2391"/>
                    <a:pt x="4778" y="2307"/>
                    <a:pt x="4596" y="2236"/>
                  </a:cubicBezTo>
                  <a:cubicBezTo>
                    <a:pt x="4245" y="2081"/>
                    <a:pt x="3908" y="1926"/>
                    <a:pt x="3571" y="1770"/>
                  </a:cubicBezTo>
                  <a:cubicBezTo>
                    <a:pt x="3234" y="1615"/>
                    <a:pt x="2910" y="1447"/>
                    <a:pt x="2613" y="1309"/>
                  </a:cubicBezTo>
                  <a:cubicBezTo>
                    <a:pt x="2306" y="1167"/>
                    <a:pt x="2023" y="1025"/>
                    <a:pt x="1757" y="887"/>
                  </a:cubicBezTo>
                  <a:cubicBezTo>
                    <a:pt x="1491" y="759"/>
                    <a:pt x="1251" y="634"/>
                    <a:pt x="1042" y="520"/>
                  </a:cubicBezTo>
                  <a:cubicBezTo>
                    <a:pt x="830" y="422"/>
                    <a:pt x="634" y="324"/>
                    <a:pt x="493" y="240"/>
                  </a:cubicBezTo>
                  <a:cubicBezTo>
                    <a:pt x="186" y="85"/>
                    <a:pt x="1" y="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49"/>
          <p:cNvGrpSpPr/>
          <p:nvPr/>
        </p:nvGrpSpPr>
        <p:grpSpPr>
          <a:xfrm>
            <a:off x="2184675" y="539231"/>
            <a:ext cx="4774638" cy="284589"/>
            <a:chOff x="2184675" y="539231"/>
            <a:chExt cx="4774638" cy="284589"/>
          </a:xfrm>
        </p:grpSpPr>
        <p:sp>
          <p:nvSpPr>
            <p:cNvPr id="678" name="Google Shape;678;p49"/>
            <p:cNvSpPr/>
            <p:nvPr/>
          </p:nvSpPr>
          <p:spPr>
            <a:xfrm>
              <a:off x="2184675" y="53923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6660663" y="539231"/>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0" name="Google Shape;680;p49"/>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mc:AlternateContent>
    <mc:Choice Requires="p14">
      <p:transition spd="med">
        <p14:flip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0"/>
          <p:cNvSpPr txBox="1"/>
          <p:nvPr>
            <p:ph type="title"/>
          </p:nvPr>
        </p:nvSpPr>
        <p:spPr>
          <a:xfrm>
            <a:off x="1220750" y="538770"/>
            <a:ext cx="3940200" cy="915000"/>
          </a:xfrm>
          <a:prstGeom prst="rect">
            <a:avLst/>
          </a:prstGeom>
        </p:spPr>
        <p:txBody>
          <a:bodyPr anchorCtr="0" anchor="ctr" bIns="36575" lIns="36575" spcFirstLastPara="1" rIns="36575" wrap="square" tIns="36575">
            <a:noAutofit/>
          </a:bodyPr>
          <a:lstStyle/>
          <a:p>
            <a:pPr indent="0" lvl="0" marL="0" rtl="0" algn="ctr">
              <a:spcBef>
                <a:spcPts val="0"/>
              </a:spcBef>
              <a:spcAft>
                <a:spcPts val="0"/>
              </a:spcAft>
              <a:buNone/>
            </a:pPr>
            <a:r>
              <a:rPr lang="en"/>
              <a:t>What are we trying to learn?</a:t>
            </a:r>
            <a:endParaRPr/>
          </a:p>
        </p:txBody>
      </p:sp>
      <p:sp>
        <p:nvSpPr>
          <p:cNvPr id="686" name="Google Shape;686;p50"/>
          <p:cNvSpPr txBox="1"/>
          <p:nvPr>
            <p:ph idx="1" type="body"/>
          </p:nvPr>
        </p:nvSpPr>
        <p:spPr>
          <a:xfrm>
            <a:off x="1087550" y="1763863"/>
            <a:ext cx="4206600" cy="2099400"/>
          </a:xfrm>
          <a:prstGeom prst="rect">
            <a:avLst/>
          </a:prstGeom>
        </p:spPr>
        <p:txBody>
          <a:bodyPr anchorCtr="0" anchor="t" bIns="36575" lIns="36575" spcFirstLastPara="1" rIns="36575" wrap="square" tIns="36575">
            <a:noAutofit/>
          </a:bodyPr>
          <a:lstStyle/>
          <a:p>
            <a:pPr indent="0" lvl="0" marL="0" rtl="0" algn="l">
              <a:spcBef>
                <a:spcPts val="0"/>
              </a:spcBef>
              <a:spcAft>
                <a:spcPts val="0"/>
              </a:spcAft>
              <a:buClr>
                <a:schemeClr val="dk1"/>
              </a:buClr>
              <a:buSzPts val="1100"/>
              <a:buFont typeface="Arial"/>
              <a:buNone/>
            </a:pPr>
            <a:r>
              <a:rPr lang="en"/>
              <a:t>What are the critical factors that most effectively determine running back cap hit?</a:t>
            </a:r>
            <a:endParaRPr/>
          </a:p>
          <a:p>
            <a:pPr indent="0" lvl="0" marL="0" rtl="0" algn="l">
              <a:spcBef>
                <a:spcPts val="0"/>
              </a:spcBef>
              <a:spcAft>
                <a:spcPts val="0"/>
              </a:spcAft>
              <a:buClr>
                <a:schemeClr val="dk1"/>
              </a:buClr>
              <a:buSzPts val="1100"/>
              <a:buFont typeface="Arial"/>
              <a:buNone/>
            </a:pPr>
            <a:r>
              <a:t/>
            </a:r>
            <a:endParaRPr/>
          </a:p>
          <a:p>
            <a:pPr indent="-330200" lvl="0" marL="457200" rtl="0" algn="l">
              <a:lnSpc>
                <a:spcPct val="115000"/>
              </a:lnSpc>
              <a:spcBef>
                <a:spcPts val="0"/>
              </a:spcBef>
              <a:spcAft>
                <a:spcPts val="0"/>
              </a:spcAft>
              <a:buSzPts val="1600"/>
              <a:buFont typeface="Barlow Semi Condensed"/>
              <a:buChar char="●"/>
            </a:pPr>
            <a:r>
              <a:rPr lang="en"/>
              <a:t>What is the correlation between player position and cap hit?</a:t>
            </a:r>
            <a:endParaRPr/>
          </a:p>
          <a:p>
            <a:pPr indent="-317500" lvl="1" marL="914400" rtl="0" algn="l">
              <a:lnSpc>
                <a:spcPct val="115000"/>
              </a:lnSpc>
              <a:spcBef>
                <a:spcPts val="0"/>
              </a:spcBef>
              <a:spcAft>
                <a:spcPts val="0"/>
              </a:spcAft>
              <a:buSzPts val="1400"/>
              <a:buChar char="○"/>
            </a:pPr>
            <a:r>
              <a:rPr lang="en"/>
              <a:t>Any significant outliers?</a:t>
            </a:r>
            <a:endParaRPr/>
          </a:p>
          <a:p>
            <a:pPr indent="-330200" lvl="0" marL="457200" rtl="0" algn="l">
              <a:lnSpc>
                <a:spcPct val="115000"/>
              </a:lnSpc>
              <a:spcBef>
                <a:spcPts val="0"/>
              </a:spcBef>
              <a:spcAft>
                <a:spcPts val="0"/>
              </a:spcAft>
              <a:buSzPts val="1600"/>
              <a:buFont typeface="Barlow Semi Condensed"/>
              <a:buChar char="●"/>
            </a:pPr>
            <a:r>
              <a:rPr lang="en"/>
              <a:t>How does a running back’s production correlate with their cap hit?</a:t>
            </a:r>
            <a:endParaRPr/>
          </a:p>
          <a:p>
            <a:pPr indent="-317500" lvl="1" marL="914400" rtl="0" algn="l">
              <a:lnSpc>
                <a:spcPct val="115000"/>
              </a:lnSpc>
              <a:spcBef>
                <a:spcPts val="0"/>
              </a:spcBef>
              <a:spcAft>
                <a:spcPts val="0"/>
              </a:spcAft>
              <a:buSzPts val="1400"/>
              <a:buChar char="○"/>
            </a:pPr>
            <a:r>
              <a:rPr lang="en"/>
              <a:t>Are there any correlations present between cap hit and age/years of experience?</a:t>
            </a:r>
            <a:endParaRPr/>
          </a:p>
          <a:p>
            <a:pPr indent="0" lvl="0" marL="0" rtl="0" algn="l">
              <a:spcBef>
                <a:spcPts val="0"/>
              </a:spcBef>
              <a:spcAft>
                <a:spcPts val="0"/>
              </a:spcAft>
              <a:buClr>
                <a:srgbClr val="000000"/>
              </a:buClr>
              <a:buSzPts val="1600"/>
              <a:buFont typeface="Arial"/>
              <a:buNone/>
            </a:pPr>
            <a:r>
              <a:t/>
            </a:r>
            <a:endParaRPr/>
          </a:p>
        </p:txBody>
      </p:sp>
      <p:grpSp>
        <p:nvGrpSpPr>
          <p:cNvPr id="687" name="Google Shape;687;p50"/>
          <p:cNvGrpSpPr/>
          <p:nvPr/>
        </p:nvGrpSpPr>
        <p:grpSpPr>
          <a:xfrm flipH="1">
            <a:off x="5469548" y="1258448"/>
            <a:ext cx="2700220" cy="2419069"/>
            <a:chOff x="9494825" y="2704300"/>
            <a:chExt cx="2563825" cy="2296875"/>
          </a:xfrm>
        </p:grpSpPr>
        <p:sp>
          <p:nvSpPr>
            <p:cNvPr id="688" name="Google Shape;688;p50"/>
            <p:cNvSpPr/>
            <p:nvPr/>
          </p:nvSpPr>
          <p:spPr>
            <a:xfrm>
              <a:off x="9608850" y="2704300"/>
              <a:ext cx="2010325" cy="2183550"/>
            </a:xfrm>
            <a:custGeom>
              <a:rect b="b" l="l" r="r" t="t"/>
              <a:pathLst>
                <a:path extrusionOk="0" h="87342" w="80413">
                  <a:moveTo>
                    <a:pt x="43152" y="1"/>
                  </a:moveTo>
                  <a:cubicBezTo>
                    <a:pt x="41150" y="1"/>
                    <a:pt x="39121" y="157"/>
                    <a:pt x="37078" y="476"/>
                  </a:cubicBezTo>
                  <a:cubicBezTo>
                    <a:pt x="36106" y="623"/>
                    <a:pt x="35135" y="832"/>
                    <a:pt x="34164" y="1029"/>
                  </a:cubicBezTo>
                  <a:cubicBezTo>
                    <a:pt x="28939" y="2258"/>
                    <a:pt x="23665" y="4520"/>
                    <a:pt x="18539" y="7999"/>
                  </a:cubicBezTo>
                  <a:cubicBezTo>
                    <a:pt x="17310" y="8872"/>
                    <a:pt x="16130" y="9696"/>
                    <a:pt x="15060" y="10618"/>
                  </a:cubicBezTo>
                  <a:cubicBezTo>
                    <a:pt x="14494" y="11073"/>
                    <a:pt x="13978" y="11540"/>
                    <a:pt x="13413" y="11995"/>
                  </a:cubicBezTo>
                  <a:cubicBezTo>
                    <a:pt x="11372" y="13839"/>
                    <a:pt x="9577" y="15843"/>
                    <a:pt x="8040" y="17883"/>
                  </a:cubicBezTo>
                  <a:cubicBezTo>
                    <a:pt x="6246" y="20244"/>
                    <a:pt x="4807" y="22752"/>
                    <a:pt x="3639" y="25370"/>
                  </a:cubicBezTo>
                  <a:cubicBezTo>
                    <a:pt x="3074" y="26649"/>
                    <a:pt x="2558" y="28025"/>
                    <a:pt x="2152" y="29365"/>
                  </a:cubicBezTo>
                  <a:cubicBezTo>
                    <a:pt x="357" y="35205"/>
                    <a:pt x="0" y="41351"/>
                    <a:pt x="763" y="47498"/>
                  </a:cubicBezTo>
                  <a:cubicBezTo>
                    <a:pt x="1070" y="49797"/>
                    <a:pt x="1488" y="52108"/>
                    <a:pt x="2103" y="54407"/>
                  </a:cubicBezTo>
                  <a:cubicBezTo>
                    <a:pt x="2299" y="55071"/>
                    <a:pt x="2459" y="55735"/>
                    <a:pt x="2656" y="56411"/>
                  </a:cubicBezTo>
                  <a:cubicBezTo>
                    <a:pt x="5065" y="64451"/>
                    <a:pt x="9270" y="72183"/>
                    <a:pt x="14593" y="78945"/>
                  </a:cubicBezTo>
                  <a:cubicBezTo>
                    <a:pt x="20592" y="81760"/>
                    <a:pt x="26579" y="84526"/>
                    <a:pt x="32578" y="87341"/>
                  </a:cubicBezTo>
                  <a:cubicBezTo>
                    <a:pt x="33144" y="86936"/>
                    <a:pt x="33648" y="86468"/>
                    <a:pt x="34213" y="86063"/>
                  </a:cubicBezTo>
                  <a:cubicBezTo>
                    <a:pt x="34779" y="85657"/>
                    <a:pt x="35295" y="85190"/>
                    <a:pt x="35799" y="84784"/>
                  </a:cubicBezTo>
                  <a:cubicBezTo>
                    <a:pt x="39081" y="82018"/>
                    <a:pt x="42106" y="78896"/>
                    <a:pt x="44921" y="75613"/>
                  </a:cubicBezTo>
                  <a:cubicBezTo>
                    <a:pt x="44712" y="75257"/>
                    <a:pt x="44515" y="74851"/>
                    <a:pt x="44306" y="74482"/>
                  </a:cubicBezTo>
                  <a:cubicBezTo>
                    <a:pt x="43999" y="73929"/>
                    <a:pt x="43642" y="73314"/>
                    <a:pt x="43286" y="72749"/>
                  </a:cubicBezTo>
                  <a:cubicBezTo>
                    <a:pt x="43077" y="72331"/>
                    <a:pt x="42868" y="71925"/>
                    <a:pt x="42610" y="71569"/>
                  </a:cubicBezTo>
                  <a:cubicBezTo>
                    <a:pt x="42057" y="70598"/>
                    <a:pt x="41491" y="69626"/>
                    <a:pt x="40926" y="68704"/>
                  </a:cubicBezTo>
                  <a:cubicBezTo>
                    <a:pt x="40827" y="68545"/>
                    <a:pt x="40717" y="68397"/>
                    <a:pt x="40667" y="68237"/>
                  </a:cubicBezTo>
                  <a:cubicBezTo>
                    <a:pt x="40311" y="67672"/>
                    <a:pt x="39954" y="67106"/>
                    <a:pt x="39647" y="66553"/>
                  </a:cubicBezTo>
                  <a:cubicBezTo>
                    <a:pt x="39438" y="66295"/>
                    <a:pt x="39290" y="65988"/>
                    <a:pt x="39081" y="65680"/>
                  </a:cubicBezTo>
                  <a:cubicBezTo>
                    <a:pt x="36832" y="62091"/>
                    <a:pt x="34471" y="58562"/>
                    <a:pt x="32013" y="55071"/>
                  </a:cubicBezTo>
                  <a:cubicBezTo>
                    <a:pt x="32836" y="51383"/>
                    <a:pt x="33697" y="47806"/>
                    <a:pt x="34730" y="44216"/>
                  </a:cubicBezTo>
                  <a:cubicBezTo>
                    <a:pt x="34926" y="43503"/>
                    <a:pt x="35135" y="42778"/>
                    <a:pt x="35344" y="42065"/>
                  </a:cubicBezTo>
                  <a:cubicBezTo>
                    <a:pt x="35393" y="41856"/>
                    <a:pt x="35443" y="41659"/>
                    <a:pt x="35541" y="41499"/>
                  </a:cubicBezTo>
                  <a:cubicBezTo>
                    <a:pt x="36832" y="41143"/>
                    <a:pt x="38061" y="40835"/>
                    <a:pt x="39340" y="40577"/>
                  </a:cubicBezTo>
                  <a:lnTo>
                    <a:pt x="41184" y="40122"/>
                  </a:lnTo>
                  <a:cubicBezTo>
                    <a:pt x="42302" y="39864"/>
                    <a:pt x="43433" y="39606"/>
                    <a:pt x="44614" y="39298"/>
                  </a:cubicBezTo>
                  <a:cubicBezTo>
                    <a:pt x="50908" y="37860"/>
                    <a:pt x="57264" y="36483"/>
                    <a:pt x="63668" y="35143"/>
                  </a:cubicBezTo>
                  <a:cubicBezTo>
                    <a:pt x="65771" y="34688"/>
                    <a:pt x="67873" y="34283"/>
                    <a:pt x="69963" y="33865"/>
                  </a:cubicBezTo>
                  <a:cubicBezTo>
                    <a:pt x="71143" y="33607"/>
                    <a:pt x="72323" y="33410"/>
                    <a:pt x="73503" y="33152"/>
                  </a:cubicBezTo>
                  <a:cubicBezTo>
                    <a:pt x="73860" y="33103"/>
                    <a:pt x="74167" y="33053"/>
                    <a:pt x="74524" y="32943"/>
                  </a:cubicBezTo>
                  <a:cubicBezTo>
                    <a:pt x="74733" y="32894"/>
                    <a:pt x="74991" y="32894"/>
                    <a:pt x="75187" y="32844"/>
                  </a:cubicBezTo>
                  <a:cubicBezTo>
                    <a:pt x="76675" y="32537"/>
                    <a:pt x="78163" y="32279"/>
                    <a:pt x="79650" y="31972"/>
                  </a:cubicBezTo>
                  <a:cubicBezTo>
                    <a:pt x="79908" y="31922"/>
                    <a:pt x="80166" y="31873"/>
                    <a:pt x="80412" y="31873"/>
                  </a:cubicBezTo>
                  <a:cubicBezTo>
                    <a:pt x="80265" y="31209"/>
                    <a:pt x="80166" y="30595"/>
                    <a:pt x="80007" y="30029"/>
                  </a:cubicBezTo>
                  <a:cubicBezTo>
                    <a:pt x="79859" y="29415"/>
                    <a:pt x="79699" y="28800"/>
                    <a:pt x="79552" y="28234"/>
                  </a:cubicBezTo>
                  <a:cubicBezTo>
                    <a:pt x="74558" y="10806"/>
                    <a:pt x="59815" y="1"/>
                    <a:pt x="43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0"/>
            <p:cNvSpPr/>
            <p:nvPr/>
          </p:nvSpPr>
          <p:spPr>
            <a:xfrm>
              <a:off x="10234900" y="3319150"/>
              <a:ext cx="1537925" cy="1406475"/>
            </a:xfrm>
            <a:custGeom>
              <a:rect b="b" l="l" r="r" t="t"/>
              <a:pathLst>
                <a:path extrusionOk="0" h="56259" w="61517">
                  <a:moveTo>
                    <a:pt x="29809" y="0"/>
                  </a:moveTo>
                  <a:cubicBezTo>
                    <a:pt x="27014" y="0"/>
                    <a:pt x="24216" y="248"/>
                    <a:pt x="21465" y="741"/>
                  </a:cubicBezTo>
                  <a:cubicBezTo>
                    <a:pt x="13830" y="2167"/>
                    <a:pt x="6049" y="5966"/>
                    <a:pt x="2508" y="12875"/>
                  </a:cubicBezTo>
                  <a:cubicBezTo>
                    <a:pt x="418" y="16919"/>
                    <a:pt x="0" y="21689"/>
                    <a:pt x="566" y="26201"/>
                  </a:cubicBezTo>
                  <a:cubicBezTo>
                    <a:pt x="1180" y="30749"/>
                    <a:pt x="2717" y="35114"/>
                    <a:pt x="4352" y="39355"/>
                  </a:cubicBezTo>
                  <a:cubicBezTo>
                    <a:pt x="5643" y="42490"/>
                    <a:pt x="7069" y="45711"/>
                    <a:pt x="9073" y="48378"/>
                  </a:cubicBezTo>
                  <a:cubicBezTo>
                    <a:pt x="16191" y="46940"/>
                    <a:pt x="23407" y="45920"/>
                    <a:pt x="30636" y="45194"/>
                  </a:cubicBezTo>
                  <a:cubicBezTo>
                    <a:pt x="35553" y="49091"/>
                    <a:pt x="40569" y="52730"/>
                    <a:pt x="45695" y="56258"/>
                  </a:cubicBezTo>
                  <a:cubicBezTo>
                    <a:pt x="51326" y="51648"/>
                    <a:pt x="56661" y="46633"/>
                    <a:pt x="61517" y="41260"/>
                  </a:cubicBezTo>
                  <a:cubicBezTo>
                    <a:pt x="59169" y="35618"/>
                    <a:pt x="56501" y="30086"/>
                    <a:pt x="53588" y="24713"/>
                  </a:cubicBezTo>
                  <a:cubicBezTo>
                    <a:pt x="54043" y="18616"/>
                    <a:pt x="54399" y="12518"/>
                    <a:pt x="54657" y="6372"/>
                  </a:cubicBezTo>
                  <a:cubicBezTo>
                    <a:pt x="50096" y="4319"/>
                    <a:pt x="45437" y="2376"/>
                    <a:pt x="40520" y="1245"/>
                  </a:cubicBezTo>
                  <a:cubicBezTo>
                    <a:pt x="37027" y="414"/>
                    <a:pt x="33421" y="0"/>
                    <a:pt x="298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0"/>
            <p:cNvSpPr/>
            <p:nvPr/>
          </p:nvSpPr>
          <p:spPr>
            <a:xfrm>
              <a:off x="10585875" y="3501475"/>
              <a:ext cx="1186950" cy="1224150"/>
            </a:xfrm>
            <a:custGeom>
              <a:rect b="b" l="l" r="r" t="t"/>
              <a:pathLst>
                <a:path extrusionOk="0" h="48966" w="47478">
                  <a:moveTo>
                    <a:pt x="34828" y="40569"/>
                  </a:moveTo>
                  <a:lnTo>
                    <a:pt x="34779" y="40618"/>
                  </a:lnTo>
                  <a:lnTo>
                    <a:pt x="34828" y="40618"/>
                  </a:lnTo>
                  <a:lnTo>
                    <a:pt x="34828" y="40569"/>
                  </a:lnTo>
                  <a:close/>
                  <a:moveTo>
                    <a:pt x="34779" y="40618"/>
                  </a:moveTo>
                  <a:cubicBezTo>
                    <a:pt x="34730" y="40618"/>
                    <a:pt x="34779" y="40667"/>
                    <a:pt x="34779" y="40667"/>
                  </a:cubicBezTo>
                  <a:lnTo>
                    <a:pt x="34779" y="40618"/>
                  </a:lnTo>
                  <a:close/>
                  <a:moveTo>
                    <a:pt x="34828" y="39081"/>
                  </a:moveTo>
                  <a:cubicBezTo>
                    <a:pt x="35910" y="39131"/>
                    <a:pt x="36524" y="40729"/>
                    <a:pt x="35553" y="41393"/>
                  </a:cubicBezTo>
                  <a:cubicBezTo>
                    <a:pt x="35344" y="41540"/>
                    <a:pt x="35086" y="41589"/>
                    <a:pt x="34828" y="41589"/>
                  </a:cubicBezTo>
                  <a:cubicBezTo>
                    <a:pt x="34570" y="41589"/>
                    <a:pt x="34324" y="41540"/>
                    <a:pt x="34115" y="41343"/>
                  </a:cubicBezTo>
                  <a:cubicBezTo>
                    <a:pt x="34115" y="41343"/>
                    <a:pt x="34066" y="41282"/>
                    <a:pt x="34017" y="41233"/>
                  </a:cubicBezTo>
                  <a:cubicBezTo>
                    <a:pt x="33857" y="41134"/>
                    <a:pt x="33758" y="41036"/>
                    <a:pt x="33709" y="40925"/>
                  </a:cubicBezTo>
                  <a:cubicBezTo>
                    <a:pt x="33549" y="40667"/>
                    <a:pt x="33549" y="40360"/>
                    <a:pt x="33599" y="40053"/>
                  </a:cubicBezTo>
                  <a:cubicBezTo>
                    <a:pt x="33758" y="39549"/>
                    <a:pt x="34213" y="39081"/>
                    <a:pt x="34779" y="39081"/>
                  </a:cubicBezTo>
                  <a:close/>
                  <a:moveTo>
                    <a:pt x="40569" y="1"/>
                  </a:moveTo>
                  <a:cubicBezTo>
                    <a:pt x="39082" y="308"/>
                    <a:pt x="37594" y="566"/>
                    <a:pt x="36106" y="873"/>
                  </a:cubicBezTo>
                  <a:cubicBezTo>
                    <a:pt x="35910" y="923"/>
                    <a:pt x="35652" y="923"/>
                    <a:pt x="35443" y="972"/>
                  </a:cubicBezTo>
                  <a:cubicBezTo>
                    <a:pt x="35086" y="1082"/>
                    <a:pt x="34779" y="1132"/>
                    <a:pt x="34422" y="1181"/>
                  </a:cubicBezTo>
                  <a:cubicBezTo>
                    <a:pt x="33242" y="1439"/>
                    <a:pt x="32062" y="1636"/>
                    <a:pt x="30882" y="1894"/>
                  </a:cubicBezTo>
                  <a:cubicBezTo>
                    <a:pt x="28792" y="2312"/>
                    <a:pt x="26690" y="2717"/>
                    <a:pt x="24587" y="3172"/>
                  </a:cubicBezTo>
                  <a:cubicBezTo>
                    <a:pt x="25350" y="6307"/>
                    <a:pt x="25964" y="9528"/>
                    <a:pt x="26026" y="12761"/>
                  </a:cubicBezTo>
                  <a:cubicBezTo>
                    <a:pt x="26124" y="16904"/>
                    <a:pt x="25251" y="21158"/>
                    <a:pt x="22952" y="24587"/>
                  </a:cubicBezTo>
                  <a:cubicBezTo>
                    <a:pt x="19105" y="30476"/>
                    <a:pt x="11728" y="33144"/>
                    <a:pt x="4709" y="33660"/>
                  </a:cubicBezTo>
                  <a:cubicBezTo>
                    <a:pt x="3689" y="33709"/>
                    <a:pt x="2717" y="33758"/>
                    <a:pt x="1685" y="33758"/>
                  </a:cubicBezTo>
                  <a:cubicBezTo>
                    <a:pt x="1131" y="33758"/>
                    <a:pt x="566" y="33758"/>
                    <a:pt x="0" y="33709"/>
                  </a:cubicBezTo>
                  <a:lnTo>
                    <a:pt x="0" y="33709"/>
                  </a:lnTo>
                  <a:cubicBezTo>
                    <a:pt x="209" y="34017"/>
                    <a:pt x="357" y="34324"/>
                    <a:pt x="566" y="34582"/>
                  </a:cubicBezTo>
                  <a:cubicBezTo>
                    <a:pt x="873" y="35135"/>
                    <a:pt x="1230" y="35701"/>
                    <a:pt x="1586" y="36266"/>
                  </a:cubicBezTo>
                  <a:cubicBezTo>
                    <a:pt x="1636" y="36426"/>
                    <a:pt x="1746" y="36574"/>
                    <a:pt x="1845" y="36733"/>
                  </a:cubicBezTo>
                  <a:cubicBezTo>
                    <a:pt x="2410" y="37655"/>
                    <a:pt x="2976" y="38627"/>
                    <a:pt x="3529" y="39598"/>
                  </a:cubicBezTo>
                  <a:cubicBezTo>
                    <a:pt x="7893" y="38885"/>
                    <a:pt x="12245" y="38319"/>
                    <a:pt x="16597" y="37901"/>
                  </a:cubicBezTo>
                  <a:cubicBezTo>
                    <a:pt x="21514" y="41798"/>
                    <a:pt x="26530" y="45437"/>
                    <a:pt x="31656" y="48965"/>
                  </a:cubicBezTo>
                  <a:cubicBezTo>
                    <a:pt x="37287" y="44355"/>
                    <a:pt x="42622" y="39340"/>
                    <a:pt x="47478" y="33967"/>
                  </a:cubicBezTo>
                  <a:cubicBezTo>
                    <a:pt x="45130" y="28325"/>
                    <a:pt x="42462" y="22793"/>
                    <a:pt x="39549" y="17420"/>
                  </a:cubicBezTo>
                  <a:cubicBezTo>
                    <a:pt x="39954" y="11630"/>
                    <a:pt x="40311" y="5791"/>
                    <a:pt x="40569"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0"/>
            <p:cNvSpPr/>
            <p:nvPr/>
          </p:nvSpPr>
          <p:spPr>
            <a:xfrm>
              <a:off x="10409150" y="3580775"/>
              <a:ext cx="829850" cy="764675"/>
            </a:xfrm>
            <a:custGeom>
              <a:rect b="b" l="l" r="r" t="t"/>
              <a:pathLst>
                <a:path extrusionOk="0" h="30587" w="33194">
                  <a:moveTo>
                    <a:pt x="31656" y="0"/>
                  </a:moveTo>
                  <a:cubicBezTo>
                    <a:pt x="25252" y="1340"/>
                    <a:pt x="18896" y="2717"/>
                    <a:pt x="12602" y="4155"/>
                  </a:cubicBezTo>
                  <a:cubicBezTo>
                    <a:pt x="11421" y="4463"/>
                    <a:pt x="10290" y="4721"/>
                    <a:pt x="9172" y="4979"/>
                  </a:cubicBezTo>
                  <a:lnTo>
                    <a:pt x="7328" y="5434"/>
                  </a:lnTo>
                  <a:cubicBezTo>
                    <a:pt x="6049" y="5692"/>
                    <a:pt x="4820" y="6000"/>
                    <a:pt x="3529" y="6356"/>
                  </a:cubicBezTo>
                  <a:cubicBezTo>
                    <a:pt x="3431" y="6516"/>
                    <a:pt x="3381" y="6713"/>
                    <a:pt x="3332" y="6922"/>
                  </a:cubicBezTo>
                  <a:cubicBezTo>
                    <a:pt x="3123" y="7635"/>
                    <a:pt x="2914" y="8360"/>
                    <a:pt x="2718" y="9073"/>
                  </a:cubicBezTo>
                  <a:cubicBezTo>
                    <a:pt x="1685" y="12663"/>
                    <a:pt x="824" y="16240"/>
                    <a:pt x="1" y="19928"/>
                  </a:cubicBezTo>
                  <a:cubicBezTo>
                    <a:pt x="2459" y="23419"/>
                    <a:pt x="4820" y="26948"/>
                    <a:pt x="7069" y="30537"/>
                  </a:cubicBezTo>
                  <a:cubicBezTo>
                    <a:pt x="7635" y="30586"/>
                    <a:pt x="8200" y="30586"/>
                    <a:pt x="8754" y="30586"/>
                  </a:cubicBezTo>
                  <a:cubicBezTo>
                    <a:pt x="9786" y="30586"/>
                    <a:pt x="10758" y="30537"/>
                    <a:pt x="11778" y="30488"/>
                  </a:cubicBezTo>
                  <a:cubicBezTo>
                    <a:pt x="18797" y="29972"/>
                    <a:pt x="26174" y="27304"/>
                    <a:pt x="30021" y="21415"/>
                  </a:cubicBezTo>
                  <a:cubicBezTo>
                    <a:pt x="32320" y="17986"/>
                    <a:pt x="33193" y="13732"/>
                    <a:pt x="33095" y="9589"/>
                  </a:cubicBezTo>
                  <a:cubicBezTo>
                    <a:pt x="33033" y="6356"/>
                    <a:pt x="32419" y="3135"/>
                    <a:pt x="31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p:nvPr/>
          </p:nvSpPr>
          <p:spPr>
            <a:xfrm>
              <a:off x="9608850" y="2704300"/>
              <a:ext cx="2010325" cy="2183550"/>
            </a:xfrm>
            <a:custGeom>
              <a:rect b="b" l="l" r="r" t="t"/>
              <a:pathLst>
                <a:path extrusionOk="0" h="87342" w="80413">
                  <a:moveTo>
                    <a:pt x="43152" y="1"/>
                  </a:moveTo>
                  <a:cubicBezTo>
                    <a:pt x="41150" y="1"/>
                    <a:pt x="39121" y="157"/>
                    <a:pt x="37078" y="476"/>
                  </a:cubicBezTo>
                  <a:cubicBezTo>
                    <a:pt x="36106" y="623"/>
                    <a:pt x="35135" y="832"/>
                    <a:pt x="34164" y="1029"/>
                  </a:cubicBezTo>
                  <a:cubicBezTo>
                    <a:pt x="28939" y="2258"/>
                    <a:pt x="23665" y="4520"/>
                    <a:pt x="18539" y="7999"/>
                  </a:cubicBezTo>
                  <a:cubicBezTo>
                    <a:pt x="17310" y="8872"/>
                    <a:pt x="16130" y="9696"/>
                    <a:pt x="15060" y="10618"/>
                  </a:cubicBezTo>
                  <a:cubicBezTo>
                    <a:pt x="14494" y="11073"/>
                    <a:pt x="13978" y="11540"/>
                    <a:pt x="13413" y="11995"/>
                  </a:cubicBezTo>
                  <a:cubicBezTo>
                    <a:pt x="11372" y="13839"/>
                    <a:pt x="9577" y="15843"/>
                    <a:pt x="8040" y="17883"/>
                  </a:cubicBezTo>
                  <a:cubicBezTo>
                    <a:pt x="6246" y="20244"/>
                    <a:pt x="4807" y="22752"/>
                    <a:pt x="3639" y="25370"/>
                  </a:cubicBezTo>
                  <a:cubicBezTo>
                    <a:pt x="3074" y="26649"/>
                    <a:pt x="2558" y="28025"/>
                    <a:pt x="2152" y="29365"/>
                  </a:cubicBezTo>
                  <a:cubicBezTo>
                    <a:pt x="357" y="35205"/>
                    <a:pt x="0" y="41351"/>
                    <a:pt x="763" y="47498"/>
                  </a:cubicBezTo>
                  <a:cubicBezTo>
                    <a:pt x="1070" y="49797"/>
                    <a:pt x="1488" y="52108"/>
                    <a:pt x="2103" y="54407"/>
                  </a:cubicBezTo>
                  <a:cubicBezTo>
                    <a:pt x="2299" y="55071"/>
                    <a:pt x="2459" y="55735"/>
                    <a:pt x="2656" y="56411"/>
                  </a:cubicBezTo>
                  <a:cubicBezTo>
                    <a:pt x="5065" y="64451"/>
                    <a:pt x="9270" y="72183"/>
                    <a:pt x="14593" y="78945"/>
                  </a:cubicBezTo>
                  <a:cubicBezTo>
                    <a:pt x="20592" y="81760"/>
                    <a:pt x="26579" y="84526"/>
                    <a:pt x="32578" y="87341"/>
                  </a:cubicBezTo>
                  <a:cubicBezTo>
                    <a:pt x="33144" y="86936"/>
                    <a:pt x="33648" y="86468"/>
                    <a:pt x="34213" y="86063"/>
                  </a:cubicBezTo>
                  <a:cubicBezTo>
                    <a:pt x="34779" y="85657"/>
                    <a:pt x="35295" y="85190"/>
                    <a:pt x="35799" y="84784"/>
                  </a:cubicBezTo>
                  <a:cubicBezTo>
                    <a:pt x="39081" y="82018"/>
                    <a:pt x="42106" y="78896"/>
                    <a:pt x="44921" y="75613"/>
                  </a:cubicBezTo>
                  <a:cubicBezTo>
                    <a:pt x="44712" y="75257"/>
                    <a:pt x="44515" y="74851"/>
                    <a:pt x="44306" y="74482"/>
                  </a:cubicBezTo>
                  <a:cubicBezTo>
                    <a:pt x="43999" y="73929"/>
                    <a:pt x="43642" y="73314"/>
                    <a:pt x="43286" y="72749"/>
                  </a:cubicBezTo>
                  <a:cubicBezTo>
                    <a:pt x="43077" y="72331"/>
                    <a:pt x="42868" y="71925"/>
                    <a:pt x="42610" y="71569"/>
                  </a:cubicBezTo>
                  <a:cubicBezTo>
                    <a:pt x="42057" y="70598"/>
                    <a:pt x="41491" y="69626"/>
                    <a:pt x="40926" y="68704"/>
                  </a:cubicBezTo>
                  <a:cubicBezTo>
                    <a:pt x="40827" y="68545"/>
                    <a:pt x="40717" y="68397"/>
                    <a:pt x="40667" y="68237"/>
                  </a:cubicBezTo>
                  <a:cubicBezTo>
                    <a:pt x="40311" y="67672"/>
                    <a:pt x="39954" y="67106"/>
                    <a:pt x="39647" y="66553"/>
                  </a:cubicBezTo>
                  <a:cubicBezTo>
                    <a:pt x="39438" y="66295"/>
                    <a:pt x="39290" y="65988"/>
                    <a:pt x="39081" y="65680"/>
                  </a:cubicBezTo>
                  <a:cubicBezTo>
                    <a:pt x="36832" y="62091"/>
                    <a:pt x="34471" y="58562"/>
                    <a:pt x="32013" y="55071"/>
                  </a:cubicBezTo>
                  <a:cubicBezTo>
                    <a:pt x="32836" y="51383"/>
                    <a:pt x="33697" y="47806"/>
                    <a:pt x="34730" y="44216"/>
                  </a:cubicBezTo>
                  <a:cubicBezTo>
                    <a:pt x="34926" y="43503"/>
                    <a:pt x="35135" y="42778"/>
                    <a:pt x="35344" y="42065"/>
                  </a:cubicBezTo>
                  <a:cubicBezTo>
                    <a:pt x="35393" y="41856"/>
                    <a:pt x="35443" y="41659"/>
                    <a:pt x="35541" y="41499"/>
                  </a:cubicBezTo>
                  <a:cubicBezTo>
                    <a:pt x="36832" y="41143"/>
                    <a:pt x="38061" y="40835"/>
                    <a:pt x="39340" y="40577"/>
                  </a:cubicBezTo>
                  <a:lnTo>
                    <a:pt x="41184" y="40122"/>
                  </a:lnTo>
                  <a:cubicBezTo>
                    <a:pt x="42302" y="39864"/>
                    <a:pt x="43433" y="39606"/>
                    <a:pt x="44614" y="39298"/>
                  </a:cubicBezTo>
                  <a:cubicBezTo>
                    <a:pt x="50908" y="37860"/>
                    <a:pt x="57264" y="36483"/>
                    <a:pt x="63668" y="35143"/>
                  </a:cubicBezTo>
                  <a:cubicBezTo>
                    <a:pt x="65771" y="34688"/>
                    <a:pt x="67873" y="34283"/>
                    <a:pt x="69963" y="33865"/>
                  </a:cubicBezTo>
                  <a:cubicBezTo>
                    <a:pt x="71143" y="33607"/>
                    <a:pt x="72323" y="33410"/>
                    <a:pt x="73503" y="33152"/>
                  </a:cubicBezTo>
                  <a:cubicBezTo>
                    <a:pt x="73860" y="33103"/>
                    <a:pt x="74167" y="33053"/>
                    <a:pt x="74524" y="32943"/>
                  </a:cubicBezTo>
                  <a:cubicBezTo>
                    <a:pt x="74733" y="32894"/>
                    <a:pt x="74991" y="32894"/>
                    <a:pt x="75187" y="32844"/>
                  </a:cubicBezTo>
                  <a:cubicBezTo>
                    <a:pt x="76675" y="32537"/>
                    <a:pt x="78163" y="32279"/>
                    <a:pt x="79650" y="31972"/>
                  </a:cubicBezTo>
                  <a:cubicBezTo>
                    <a:pt x="79908" y="31922"/>
                    <a:pt x="80166" y="31873"/>
                    <a:pt x="80412" y="31873"/>
                  </a:cubicBezTo>
                  <a:cubicBezTo>
                    <a:pt x="80265" y="31209"/>
                    <a:pt x="80166" y="30595"/>
                    <a:pt x="80007" y="30029"/>
                  </a:cubicBezTo>
                  <a:cubicBezTo>
                    <a:pt x="79859" y="29415"/>
                    <a:pt x="79699" y="28800"/>
                    <a:pt x="79552" y="28234"/>
                  </a:cubicBezTo>
                  <a:cubicBezTo>
                    <a:pt x="74558" y="10806"/>
                    <a:pt x="59815" y="1"/>
                    <a:pt x="43152"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0"/>
            <p:cNvSpPr/>
            <p:nvPr/>
          </p:nvSpPr>
          <p:spPr>
            <a:xfrm>
              <a:off x="9494825" y="2808750"/>
              <a:ext cx="2011850" cy="1974650"/>
            </a:xfrm>
            <a:custGeom>
              <a:rect b="b" l="l" r="r" t="t"/>
              <a:pathLst>
                <a:path extrusionOk="0" h="78986" w="80474">
                  <a:moveTo>
                    <a:pt x="38725" y="74375"/>
                  </a:moveTo>
                  <a:cubicBezTo>
                    <a:pt x="38676" y="74425"/>
                    <a:pt x="38565" y="74474"/>
                    <a:pt x="38516" y="74523"/>
                  </a:cubicBezTo>
                  <a:lnTo>
                    <a:pt x="38516" y="74634"/>
                  </a:lnTo>
                  <a:lnTo>
                    <a:pt x="38516" y="74781"/>
                  </a:lnTo>
                  <a:cubicBezTo>
                    <a:pt x="38676" y="74830"/>
                    <a:pt x="38774" y="74990"/>
                    <a:pt x="38774" y="75138"/>
                  </a:cubicBezTo>
                  <a:cubicBezTo>
                    <a:pt x="38823" y="75199"/>
                    <a:pt x="38934" y="75199"/>
                    <a:pt x="38983" y="75199"/>
                  </a:cubicBezTo>
                  <a:lnTo>
                    <a:pt x="39131" y="75199"/>
                  </a:lnTo>
                  <a:cubicBezTo>
                    <a:pt x="39340" y="74990"/>
                    <a:pt x="39291" y="74781"/>
                    <a:pt x="39131" y="74584"/>
                  </a:cubicBezTo>
                  <a:cubicBezTo>
                    <a:pt x="39082" y="74523"/>
                    <a:pt x="38873" y="74425"/>
                    <a:pt x="38725" y="74375"/>
                  </a:cubicBezTo>
                  <a:close/>
                  <a:moveTo>
                    <a:pt x="38627" y="73552"/>
                  </a:moveTo>
                  <a:cubicBezTo>
                    <a:pt x="38774" y="73552"/>
                    <a:pt x="38934" y="73601"/>
                    <a:pt x="39082" y="73601"/>
                  </a:cubicBezTo>
                  <a:cubicBezTo>
                    <a:pt x="39131" y="73662"/>
                    <a:pt x="39180" y="73662"/>
                    <a:pt x="39241" y="73712"/>
                  </a:cubicBezTo>
                  <a:cubicBezTo>
                    <a:pt x="39438" y="73761"/>
                    <a:pt x="39598" y="73859"/>
                    <a:pt x="39696" y="73970"/>
                  </a:cubicBezTo>
                  <a:cubicBezTo>
                    <a:pt x="39745" y="74019"/>
                    <a:pt x="39745" y="74068"/>
                    <a:pt x="39795" y="74117"/>
                  </a:cubicBezTo>
                  <a:cubicBezTo>
                    <a:pt x="40004" y="74326"/>
                    <a:pt x="40102" y="74634"/>
                    <a:pt x="40102" y="74941"/>
                  </a:cubicBezTo>
                  <a:cubicBezTo>
                    <a:pt x="40053" y="75506"/>
                    <a:pt x="39598" y="76010"/>
                    <a:pt x="39032" y="76060"/>
                  </a:cubicBezTo>
                  <a:lnTo>
                    <a:pt x="38934" y="76060"/>
                  </a:lnTo>
                  <a:cubicBezTo>
                    <a:pt x="38418" y="76060"/>
                    <a:pt x="37951" y="75752"/>
                    <a:pt x="37754" y="75297"/>
                  </a:cubicBezTo>
                  <a:cubicBezTo>
                    <a:pt x="37545" y="75039"/>
                    <a:pt x="37447" y="74683"/>
                    <a:pt x="37545" y="74375"/>
                  </a:cubicBezTo>
                  <a:cubicBezTo>
                    <a:pt x="37643" y="73810"/>
                    <a:pt x="38160" y="73552"/>
                    <a:pt x="38627" y="73552"/>
                  </a:cubicBezTo>
                  <a:close/>
                  <a:moveTo>
                    <a:pt x="47994" y="0"/>
                  </a:moveTo>
                  <a:cubicBezTo>
                    <a:pt x="40360" y="0"/>
                    <a:pt x="32628" y="2410"/>
                    <a:pt x="26173" y="6860"/>
                  </a:cubicBezTo>
                  <a:cubicBezTo>
                    <a:pt x="1" y="24796"/>
                    <a:pt x="9934" y="51780"/>
                    <a:pt x="21207" y="70589"/>
                  </a:cubicBezTo>
                  <a:cubicBezTo>
                    <a:pt x="27194" y="73355"/>
                    <a:pt x="39131" y="78986"/>
                    <a:pt x="39131" y="78986"/>
                  </a:cubicBezTo>
                  <a:lnTo>
                    <a:pt x="46458" y="71093"/>
                  </a:lnTo>
                  <a:cubicBezTo>
                    <a:pt x="46458" y="71093"/>
                    <a:pt x="36783" y="55468"/>
                    <a:pt x="32111" y="48867"/>
                  </a:cubicBezTo>
                  <a:cubicBezTo>
                    <a:pt x="33095" y="44257"/>
                    <a:pt x="34263" y="39745"/>
                    <a:pt x="35603" y="35295"/>
                  </a:cubicBezTo>
                  <a:cubicBezTo>
                    <a:pt x="50453" y="31656"/>
                    <a:pt x="65414" y="28423"/>
                    <a:pt x="80474" y="25657"/>
                  </a:cubicBezTo>
                  <a:cubicBezTo>
                    <a:pt x="74991" y="7782"/>
                    <a:pt x="61616" y="0"/>
                    <a:pt x="479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0"/>
            <p:cNvSpPr/>
            <p:nvPr/>
          </p:nvSpPr>
          <p:spPr>
            <a:xfrm>
              <a:off x="10430975" y="4647525"/>
              <a:ext cx="66400" cy="62725"/>
            </a:xfrm>
            <a:custGeom>
              <a:rect b="b" l="l" r="r" t="t"/>
              <a:pathLst>
                <a:path extrusionOk="0" h="2509" w="2656">
                  <a:moveTo>
                    <a:pt x="1279" y="824"/>
                  </a:moveTo>
                  <a:cubicBezTo>
                    <a:pt x="1427" y="874"/>
                    <a:pt x="1636" y="972"/>
                    <a:pt x="1685" y="1033"/>
                  </a:cubicBezTo>
                  <a:cubicBezTo>
                    <a:pt x="1845" y="1230"/>
                    <a:pt x="1894" y="1439"/>
                    <a:pt x="1685" y="1648"/>
                  </a:cubicBezTo>
                  <a:lnTo>
                    <a:pt x="1537" y="1648"/>
                  </a:lnTo>
                  <a:cubicBezTo>
                    <a:pt x="1488" y="1648"/>
                    <a:pt x="1377" y="1648"/>
                    <a:pt x="1328" y="1587"/>
                  </a:cubicBezTo>
                  <a:cubicBezTo>
                    <a:pt x="1328" y="1439"/>
                    <a:pt x="1230" y="1279"/>
                    <a:pt x="1070" y="1230"/>
                  </a:cubicBezTo>
                  <a:lnTo>
                    <a:pt x="1070" y="1083"/>
                  </a:lnTo>
                  <a:lnTo>
                    <a:pt x="1070" y="972"/>
                  </a:lnTo>
                  <a:cubicBezTo>
                    <a:pt x="1119" y="923"/>
                    <a:pt x="1230" y="874"/>
                    <a:pt x="1279" y="824"/>
                  </a:cubicBezTo>
                  <a:close/>
                  <a:moveTo>
                    <a:pt x="1181" y="1"/>
                  </a:moveTo>
                  <a:cubicBezTo>
                    <a:pt x="714" y="1"/>
                    <a:pt x="197" y="259"/>
                    <a:pt x="99" y="824"/>
                  </a:cubicBezTo>
                  <a:cubicBezTo>
                    <a:pt x="1" y="1132"/>
                    <a:pt x="99" y="1488"/>
                    <a:pt x="308" y="1746"/>
                  </a:cubicBezTo>
                  <a:cubicBezTo>
                    <a:pt x="505" y="2201"/>
                    <a:pt x="972" y="2509"/>
                    <a:pt x="1488" y="2509"/>
                  </a:cubicBezTo>
                  <a:lnTo>
                    <a:pt x="1586" y="2509"/>
                  </a:lnTo>
                  <a:cubicBezTo>
                    <a:pt x="2152" y="2459"/>
                    <a:pt x="2607" y="1955"/>
                    <a:pt x="2656" y="1390"/>
                  </a:cubicBezTo>
                  <a:cubicBezTo>
                    <a:pt x="2656" y="1083"/>
                    <a:pt x="2558" y="775"/>
                    <a:pt x="2349" y="566"/>
                  </a:cubicBezTo>
                  <a:cubicBezTo>
                    <a:pt x="2299" y="517"/>
                    <a:pt x="2299" y="468"/>
                    <a:pt x="2250" y="419"/>
                  </a:cubicBezTo>
                  <a:cubicBezTo>
                    <a:pt x="2152" y="308"/>
                    <a:pt x="1992" y="210"/>
                    <a:pt x="1795" y="161"/>
                  </a:cubicBezTo>
                  <a:cubicBezTo>
                    <a:pt x="1734" y="111"/>
                    <a:pt x="1685" y="111"/>
                    <a:pt x="1636" y="50"/>
                  </a:cubicBezTo>
                  <a:cubicBezTo>
                    <a:pt x="1488" y="50"/>
                    <a:pt x="1328" y="1"/>
                    <a:pt x="1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0"/>
            <p:cNvSpPr/>
            <p:nvPr/>
          </p:nvSpPr>
          <p:spPr>
            <a:xfrm>
              <a:off x="11424600" y="4478500"/>
              <a:ext cx="74400" cy="62725"/>
            </a:xfrm>
            <a:custGeom>
              <a:rect b="b" l="l" r="r" t="t"/>
              <a:pathLst>
                <a:path extrusionOk="0" h="2509" w="2976">
                  <a:moveTo>
                    <a:pt x="1279" y="1488"/>
                  </a:moveTo>
                  <a:lnTo>
                    <a:pt x="1279" y="1537"/>
                  </a:lnTo>
                  <a:lnTo>
                    <a:pt x="1230" y="1537"/>
                  </a:lnTo>
                  <a:lnTo>
                    <a:pt x="1230" y="1586"/>
                  </a:lnTo>
                  <a:cubicBezTo>
                    <a:pt x="1230" y="1586"/>
                    <a:pt x="1181" y="1537"/>
                    <a:pt x="1230" y="1537"/>
                  </a:cubicBezTo>
                  <a:lnTo>
                    <a:pt x="1279" y="1488"/>
                  </a:lnTo>
                  <a:close/>
                  <a:moveTo>
                    <a:pt x="1230" y="0"/>
                  </a:moveTo>
                  <a:cubicBezTo>
                    <a:pt x="664" y="0"/>
                    <a:pt x="209" y="468"/>
                    <a:pt x="50" y="972"/>
                  </a:cubicBezTo>
                  <a:cubicBezTo>
                    <a:pt x="0" y="1279"/>
                    <a:pt x="0" y="1586"/>
                    <a:pt x="160" y="1844"/>
                  </a:cubicBezTo>
                  <a:cubicBezTo>
                    <a:pt x="209" y="1955"/>
                    <a:pt x="308" y="2053"/>
                    <a:pt x="468" y="2152"/>
                  </a:cubicBezTo>
                  <a:cubicBezTo>
                    <a:pt x="517" y="2201"/>
                    <a:pt x="566" y="2262"/>
                    <a:pt x="566" y="2262"/>
                  </a:cubicBezTo>
                  <a:cubicBezTo>
                    <a:pt x="775" y="2459"/>
                    <a:pt x="1021" y="2508"/>
                    <a:pt x="1279" y="2508"/>
                  </a:cubicBezTo>
                  <a:cubicBezTo>
                    <a:pt x="1537" y="2508"/>
                    <a:pt x="1795" y="2459"/>
                    <a:pt x="2004" y="2312"/>
                  </a:cubicBezTo>
                  <a:cubicBezTo>
                    <a:pt x="2975" y="1648"/>
                    <a:pt x="2361" y="50"/>
                    <a:pt x="1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0"/>
            <p:cNvSpPr/>
            <p:nvPr/>
          </p:nvSpPr>
          <p:spPr>
            <a:xfrm>
              <a:off x="10462950" y="2714075"/>
              <a:ext cx="1009000" cy="772050"/>
            </a:xfrm>
            <a:custGeom>
              <a:rect b="b" l="l" r="r" t="t"/>
              <a:pathLst>
                <a:path extrusionOk="0" h="30882" w="40360">
                  <a:moveTo>
                    <a:pt x="2914" y="1"/>
                  </a:moveTo>
                  <a:cubicBezTo>
                    <a:pt x="1942" y="148"/>
                    <a:pt x="971" y="357"/>
                    <a:pt x="0" y="554"/>
                  </a:cubicBezTo>
                  <a:cubicBezTo>
                    <a:pt x="922" y="616"/>
                    <a:pt x="1844" y="665"/>
                    <a:pt x="2815" y="763"/>
                  </a:cubicBezTo>
                  <a:cubicBezTo>
                    <a:pt x="6602" y="1329"/>
                    <a:pt x="10351" y="2460"/>
                    <a:pt x="13830" y="4095"/>
                  </a:cubicBezTo>
                  <a:cubicBezTo>
                    <a:pt x="15416" y="4857"/>
                    <a:pt x="16953" y="5730"/>
                    <a:pt x="18440" y="6701"/>
                  </a:cubicBezTo>
                  <a:cubicBezTo>
                    <a:pt x="25411" y="11311"/>
                    <a:pt x="30168" y="18281"/>
                    <a:pt x="33291" y="25915"/>
                  </a:cubicBezTo>
                  <a:cubicBezTo>
                    <a:pt x="33709" y="26936"/>
                    <a:pt x="34115" y="28018"/>
                    <a:pt x="34471" y="29038"/>
                  </a:cubicBezTo>
                  <a:lnTo>
                    <a:pt x="34471" y="29087"/>
                  </a:lnTo>
                  <a:cubicBezTo>
                    <a:pt x="34680" y="29653"/>
                    <a:pt x="34828" y="30169"/>
                    <a:pt x="35037" y="30734"/>
                  </a:cubicBezTo>
                  <a:lnTo>
                    <a:pt x="35037" y="30882"/>
                  </a:lnTo>
                  <a:cubicBezTo>
                    <a:pt x="35393" y="30833"/>
                    <a:pt x="35750" y="30734"/>
                    <a:pt x="36057" y="30734"/>
                  </a:cubicBezTo>
                  <a:cubicBezTo>
                    <a:pt x="36524" y="30624"/>
                    <a:pt x="36930" y="30575"/>
                    <a:pt x="37335" y="30525"/>
                  </a:cubicBezTo>
                  <a:cubicBezTo>
                    <a:pt x="37495" y="30476"/>
                    <a:pt x="37704" y="30476"/>
                    <a:pt x="37852" y="30476"/>
                  </a:cubicBezTo>
                  <a:lnTo>
                    <a:pt x="37901" y="30427"/>
                  </a:lnTo>
                  <a:lnTo>
                    <a:pt x="38208" y="30427"/>
                  </a:lnTo>
                  <a:cubicBezTo>
                    <a:pt x="38208" y="30427"/>
                    <a:pt x="38257" y="30427"/>
                    <a:pt x="38257" y="30366"/>
                  </a:cubicBezTo>
                  <a:lnTo>
                    <a:pt x="38368" y="30366"/>
                  </a:lnTo>
                  <a:cubicBezTo>
                    <a:pt x="39032" y="30267"/>
                    <a:pt x="39696" y="30218"/>
                    <a:pt x="40360" y="30120"/>
                  </a:cubicBezTo>
                  <a:cubicBezTo>
                    <a:pt x="40310" y="30009"/>
                    <a:pt x="40261" y="29862"/>
                    <a:pt x="40212" y="29702"/>
                  </a:cubicBezTo>
                  <a:cubicBezTo>
                    <a:pt x="40052" y="29247"/>
                    <a:pt x="39905" y="28780"/>
                    <a:pt x="39745" y="28374"/>
                  </a:cubicBezTo>
                  <a:cubicBezTo>
                    <a:pt x="39696" y="28276"/>
                    <a:pt x="39696" y="28165"/>
                    <a:pt x="39647" y="28067"/>
                  </a:cubicBezTo>
                  <a:cubicBezTo>
                    <a:pt x="38368" y="24588"/>
                    <a:pt x="36782" y="21146"/>
                    <a:pt x="34729" y="17925"/>
                  </a:cubicBezTo>
                  <a:cubicBezTo>
                    <a:pt x="32418" y="14335"/>
                    <a:pt x="29603" y="11065"/>
                    <a:pt x="26271" y="8397"/>
                  </a:cubicBezTo>
                  <a:cubicBezTo>
                    <a:pt x="25042" y="7377"/>
                    <a:pt x="23714" y="6455"/>
                    <a:pt x="22337" y="5631"/>
                  </a:cubicBezTo>
                  <a:cubicBezTo>
                    <a:pt x="17002" y="2460"/>
                    <a:pt x="10966" y="714"/>
                    <a:pt x="4868" y="148"/>
                  </a:cubicBezTo>
                  <a:cubicBezTo>
                    <a:pt x="4204" y="99"/>
                    <a:pt x="3590" y="50"/>
                    <a:pt x="2914"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0"/>
            <p:cNvSpPr/>
            <p:nvPr/>
          </p:nvSpPr>
          <p:spPr>
            <a:xfrm>
              <a:off x="9661400" y="2967625"/>
              <a:ext cx="777275" cy="1144850"/>
            </a:xfrm>
            <a:custGeom>
              <a:rect b="b" l="l" r="r" t="t"/>
              <a:pathLst>
                <a:path extrusionOk="0" h="45794" w="31091">
                  <a:moveTo>
                    <a:pt x="12958" y="1"/>
                  </a:moveTo>
                  <a:cubicBezTo>
                    <a:pt x="12392" y="456"/>
                    <a:pt x="11876" y="923"/>
                    <a:pt x="11311" y="1378"/>
                  </a:cubicBezTo>
                  <a:cubicBezTo>
                    <a:pt x="11729" y="1636"/>
                    <a:pt x="12134" y="1894"/>
                    <a:pt x="12540" y="2152"/>
                  </a:cubicBezTo>
                  <a:cubicBezTo>
                    <a:pt x="13315" y="2705"/>
                    <a:pt x="14077" y="3222"/>
                    <a:pt x="14851" y="3787"/>
                  </a:cubicBezTo>
                  <a:cubicBezTo>
                    <a:pt x="14950" y="3836"/>
                    <a:pt x="14999" y="3886"/>
                    <a:pt x="15060" y="3935"/>
                  </a:cubicBezTo>
                  <a:cubicBezTo>
                    <a:pt x="15368" y="4144"/>
                    <a:pt x="15675" y="4353"/>
                    <a:pt x="15982" y="4611"/>
                  </a:cubicBezTo>
                  <a:cubicBezTo>
                    <a:pt x="16130" y="4709"/>
                    <a:pt x="16339" y="4857"/>
                    <a:pt x="16535" y="5017"/>
                  </a:cubicBezTo>
                  <a:lnTo>
                    <a:pt x="16535" y="5066"/>
                  </a:lnTo>
                  <a:lnTo>
                    <a:pt x="16597" y="5066"/>
                  </a:lnTo>
                  <a:lnTo>
                    <a:pt x="16646" y="5115"/>
                  </a:lnTo>
                  <a:cubicBezTo>
                    <a:pt x="16744" y="5164"/>
                    <a:pt x="16843" y="5275"/>
                    <a:pt x="16953" y="5373"/>
                  </a:cubicBezTo>
                  <a:cubicBezTo>
                    <a:pt x="17666" y="5889"/>
                    <a:pt x="18330" y="6455"/>
                    <a:pt x="18994" y="7008"/>
                  </a:cubicBezTo>
                  <a:cubicBezTo>
                    <a:pt x="21207" y="8852"/>
                    <a:pt x="23248" y="10856"/>
                    <a:pt x="25202" y="12909"/>
                  </a:cubicBezTo>
                  <a:cubicBezTo>
                    <a:pt x="26481" y="14286"/>
                    <a:pt x="27759" y="15724"/>
                    <a:pt x="28940" y="17212"/>
                  </a:cubicBezTo>
                  <a:cubicBezTo>
                    <a:pt x="27907" y="20174"/>
                    <a:pt x="26887" y="23149"/>
                    <a:pt x="25866" y="26174"/>
                  </a:cubicBezTo>
                  <a:cubicBezTo>
                    <a:pt x="25092" y="28473"/>
                    <a:pt x="24329" y="30784"/>
                    <a:pt x="23506" y="33083"/>
                  </a:cubicBezTo>
                  <a:cubicBezTo>
                    <a:pt x="23506" y="33132"/>
                    <a:pt x="23457" y="33242"/>
                    <a:pt x="23457" y="33341"/>
                  </a:cubicBezTo>
                  <a:cubicBezTo>
                    <a:pt x="23149" y="34115"/>
                    <a:pt x="22891" y="34927"/>
                    <a:pt x="22633" y="35701"/>
                  </a:cubicBezTo>
                  <a:cubicBezTo>
                    <a:pt x="22129" y="37287"/>
                    <a:pt x="21563" y="38873"/>
                    <a:pt x="21047" y="40409"/>
                  </a:cubicBezTo>
                  <a:cubicBezTo>
                    <a:pt x="18379" y="41184"/>
                    <a:pt x="15724" y="41848"/>
                    <a:pt x="13056" y="42352"/>
                  </a:cubicBezTo>
                  <a:cubicBezTo>
                    <a:pt x="12540" y="42462"/>
                    <a:pt x="12036" y="42512"/>
                    <a:pt x="11520" y="42610"/>
                  </a:cubicBezTo>
                  <a:cubicBezTo>
                    <a:pt x="10647" y="42770"/>
                    <a:pt x="9835" y="42917"/>
                    <a:pt x="8963" y="43028"/>
                  </a:cubicBezTo>
                  <a:lnTo>
                    <a:pt x="8655" y="43077"/>
                  </a:lnTo>
                  <a:lnTo>
                    <a:pt x="8495" y="43077"/>
                  </a:lnTo>
                  <a:cubicBezTo>
                    <a:pt x="8299" y="43126"/>
                    <a:pt x="8090" y="43126"/>
                    <a:pt x="7881" y="43175"/>
                  </a:cubicBezTo>
                  <a:cubicBezTo>
                    <a:pt x="7426" y="43225"/>
                    <a:pt x="7008" y="43274"/>
                    <a:pt x="6553" y="43335"/>
                  </a:cubicBezTo>
                  <a:cubicBezTo>
                    <a:pt x="6037" y="43384"/>
                    <a:pt x="5533" y="43434"/>
                    <a:pt x="5066" y="43483"/>
                  </a:cubicBezTo>
                  <a:cubicBezTo>
                    <a:pt x="3836" y="43581"/>
                    <a:pt x="2656" y="43692"/>
                    <a:pt x="1476" y="43741"/>
                  </a:cubicBezTo>
                  <a:cubicBezTo>
                    <a:pt x="972" y="43741"/>
                    <a:pt x="505" y="43790"/>
                    <a:pt x="1" y="43790"/>
                  </a:cubicBezTo>
                  <a:cubicBezTo>
                    <a:pt x="197" y="44454"/>
                    <a:pt x="357" y="45118"/>
                    <a:pt x="554" y="45794"/>
                  </a:cubicBezTo>
                  <a:cubicBezTo>
                    <a:pt x="1021" y="45794"/>
                    <a:pt x="1427" y="45794"/>
                    <a:pt x="1894" y="45732"/>
                  </a:cubicBezTo>
                  <a:cubicBezTo>
                    <a:pt x="3123" y="45683"/>
                    <a:pt x="4402" y="45585"/>
                    <a:pt x="5680" y="45487"/>
                  </a:cubicBezTo>
                  <a:cubicBezTo>
                    <a:pt x="8041" y="45228"/>
                    <a:pt x="10389" y="44921"/>
                    <a:pt x="12700" y="44454"/>
                  </a:cubicBezTo>
                  <a:lnTo>
                    <a:pt x="12798" y="44454"/>
                  </a:lnTo>
                  <a:cubicBezTo>
                    <a:pt x="14593" y="44147"/>
                    <a:pt x="16339" y="43741"/>
                    <a:pt x="18072" y="43335"/>
                  </a:cubicBezTo>
                  <a:cubicBezTo>
                    <a:pt x="18945" y="43126"/>
                    <a:pt x="19818" y="42917"/>
                    <a:pt x="20691" y="42659"/>
                  </a:cubicBezTo>
                  <a:cubicBezTo>
                    <a:pt x="21145" y="42561"/>
                    <a:pt x="21563" y="42413"/>
                    <a:pt x="22018" y="42303"/>
                  </a:cubicBezTo>
                  <a:cubicBezTo>
                    <a:pt x="22276" y="42204"/>
                    <a:pt x="22485" y="42106"/>
                    <a:pt x="22633" y="41897"/>
                  </a:cubicBezTo>
                  <a:cubicBezTo>
                    <a:pt x="22744" y="41737"/>
                    <a:pt x="22793" y="41590"/>
                    <a:pt x="22891" y="41381"/>
                  </a:cubicBezTo>
                  <a:cubicBezTo>
                    <a:pt x="22940" y="41184"/>
                    <a:pt x="23051" y="40926"/>
                    <a:pt x="23100" y="40668"/>
                  </a:cubicBezTo>
                  <a:cubicBezTo>
                    <a:pt x="23198" y="40360"/>
                    <a:pt x="23358" y="40004"/>
                    <a:pt x="23457" y="39696"/>
                  </a:cubicBezTo>
                  <a:cubicBezTo>
                    <a:pt x="23457" y="39647"/>
                    <a:pt x="23506" y="39537"/>
                    <a:pt x="23506" y="39487"/>
                  </a:cubicBezTo>
                  <a:cubicBezTo>
                    <a:pt x="24588" y="36316"/>
                    <a:pt x="25657" y="33193"/>
                    <a:pt x="26739" y="30009"/>
                  </a:cubicBezTo>
                  <a:cubicBezTo>
                    <a:pt x="27600" y="27354"/>
                    <a:pt x="28522" y="24735"/>
                    <a:pt x="29394" y="22068"/>
                  </a:cubicBezTo>
                  <a:cubicBezTo>
                    <a:pt x="29444" y="21920"/>
                    <a:pt x="29554" y="21760"/>
                    <a:pt x="29603" y="21613"/>
                  </a:cubicBezTo>
                  <a:cubicBezTo>
                    <a:pt x="29812" y="20838"/>
                    <a:pt x="30058" y="20125"/>
                    <a:pt x="30316" y="19363"/>
                  </a:cubicBezTo>
                  <a:cubicBezTo>
                    <a:pt x="30476" y="18945"/>
                    <a:pt x="30624" y="18490"/>
                    <a:pt x="30784" y="18023"/>
                  </a:cubicBezTo>
                  <a:cubicBezTo>
                    <a:pt x="30882" y="17826"/>
                    <a:pt x="30931" y="17617"/>
                    <a:pt x="31042" y="17359"/>
                  </a:cubicBezTo>
                  <a:cubicBezTo>
                    <a:pt x="31091" y="17150"/>
                    <a:pt x="31091" y="16954"/>
                    <a:pt x="31042" y="16745"/>
                  </a:cubicBezTo>
                  <a:cubicBezTo>
                    <a:pt x="30980" y="16486"/>
                    <a:pt x="30833" y="16339"/>
                    <a:pt x="30673" y="16130"/>
                  </a:cubicBezTo>
                  <a:cubicBezTo>
                    <a:pt x="30169" y="15515"/>
                    <a:pt x="29653" y="14901"/>
                    <a:pt x="29136" y="14286"/>
                  </a:cubicBezTo>
                  <a:cubicBezTo>
                    <a:pt x="28116" y="13057"/>
                    <a:pt x="27046" y="11876"/>
                    <a:pt x="25965" y="10696"/>
                  </a:cubicBezTo>
                  <a:cubicBezTo>
                    <a:pt x="24280" y="9012"/>
                    <a:pt x="22535" y="7377"/>
                    <a:pt x="20740" y="5779"/>
                  </a:cubicBezTo>
                  <a:cubicBezTo>
                    <a:pt x="20125" y="5275"/>
                    <a:pt x="19461" y="4758"/>
                    <a:pt x="18847" y="4242"/>
                  </a:cubicBezTo>
                  <a:cubicBezTo>
                    <a:pt x="18134" y="3689"/>
                    <a:pt x="17408" y="3123"/>
                    <a:pt x="16695" y="2607"/>
                  </a:cubicBezTo>
                  <a:cubicBezTo>
                    <a:pt x="15466" y="1685"/>
                    <a:pt x="14237" y="812"/>
                    <a:pt x="1295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0"/>
            <p:cNvSpPr/>
            <p:nvPr/>
          </p:nvSpPr>
          <p:spPr>
            <a:xfrm>
              <a:off x="9608850" y="3140350"/>
              <a:ext cx="329175" cy="749325"/>
            </a:xfrm>
            <a:custGeom>
              <a:rect b="b" l="l" r="r" t="t"/>
              <a:pathLst>
                <a:path extrusionOk="0" h="29973" w="13167">
                  <a:moveTo>
                    <a:pt x="8962" y="1"/>
                  </a:moveTo>
                  <a:cubicBezTo>
                    <a:pt x="8655" y="99"/>
                    <a:pt x="8348" y="210"/>
                    <a:pt x="8040" y="357"/>
                  </a:cubicBezTo>
                  <a:cubicBezTo>
                    <a:pt x="6246" y="2718"/>
                    <a:pt x="4807" y="5226"/>
                    <a:pt x="3639" y="7844"/>
                  </a:cubicBezTo>
                  <a:cubicBezTo>
                    <a:pt x="4045" y="8041"/>
                    <a:pt x="4451" y="8250"/>
                    <a:pt x="4869" y="8459"/>
                  </a:cubicBezTo>
                  <a:cubicBezTo>
                    <a:pt x="5324" y="7537"/>
                    <a:pt x="5791" y="6553"/>
                    <a:pt x="6246" y="5693"/>
                  </a:cubicBezTo>
                  <a:cubicBezTo>
                    <a:pt x="7118" y="6197"/>
                    <a:pt x="7942" y="6762"/>
                    <a:pt x="8803" y="7279"/>
                  </a:cubicBezTo>
                  <a:cubicBezTo>
                    <a:pt x="9012" y="7426"/>
                    <a:pt x="9221" y="7586"/>
                    <a:pt x="9479" y="7733"/>
                  </a:cubicBezTo>
                  <a:cubicBezTo>
                    <a:pt x="8557" y="9381"/>
                    <a:pt x="7782" y="11065"/>
                    <a:pt x="7118" y="12811"/>
                  </a:cubicBezTo>
                  <a:cubicBezTo>
                    <a:pt x="6959" y="12761"/>
                    <a:pt x="6762" y="12651"/>
                    <a:pt x="6553" y="12602"/>
                  </a:cubicBezTo>
                  <a:cubicBezTo>
                    <a:pt x="5373" y="12085"/>
                    <a:pt x="4193" y="11630"/>
                    <a:pt x="2963" y="11114"/>
                  </a:cubicBezTo>
                  <a:cubicBezTo>
                    <a:pt x="2717" y="11372"/>
                    <a:pt x="2410" y="11581"/>
                    <a:pt x="2152" y="11839"/>
                  </a:cubicBezTo>
                  <a:cubicBezTo>
                    <a:pt x="357" y="17679"/>
                    <a:pt x="0" y="23825"/>
                    <a:pt x="763" y="29972"/>
                  </a:cubicBezTo>
                  <a:cubicBezTo>
                    <a:pt x="2349" y="29714"/>
                    <a:pt x="3947" y="29456"/>
                    <a:pt x="5533" y="29247"/>
                  </a:cubicBezTo>
                  <a:cubicBezTo>
                    <a:pt x="6553" y="29099"/>
                    <a:pt x="7635" y="28940"/>
                    <a:pt x="8704" y="28792"/>
                  </a:cubicBezTo>
                  <a:cubicBezTo>
                    <a:pt x="8446" y="26383"/>
                    <a:pt x="8446" y="23924"/>
                    <a:pt x="8803" y="21465"/>
                  </a:cubicBezTo>
                  <a:cubicBezTo>
                    <a:pt x="7573" y="21305"/>
                    <a:pt x="6295" y="21207"/>
                    <a:pt x="5065" y="21059"/>
                  </a:cubicBezTo>
                  <a:lnTo>
                    <a:pt x="5065" y="21109"/>
                  </a:lnTo>
                  <a:cubicBezTo>
                    <a:pt x="4967" y="22031"/>
                    <a:pt x="4869" y="22953"/>
                    <a:pt x="4807" y="23825"/>
                  </a:cubicBezTo>
                  <a:cubicBezTo>
                    <a:pt x="3529" y="23825"/>
                    <a:pt x="2250" y="23825"/>
                    <a:pt x="1021" y="23764"/>
                  </a:cubicBezTo>
                  <a:cubicBezTo>
                    <a:pt x="1181" y="21723"/>
                    <a:pt x="1488" y="19621"/>
                    <a:pt x="1894" y="17519"/>
                  </a:cubicBezTo>
                  <a:cubicBezTo>
                    <a:pt x="3074" y="17777"/>
                    <a:pt x="4193" y="17986"/>
                    <a:pt x="5324" y="18232"/>
                  </a:cubicBezTo>
                  <a:cubicBezTo>
                    <a:pt x="5631" y="18293"/>
                    <a:pt x="5987" y="18343"/>
                    <a:pt x="6295" y="18392"/>
                  </a:cubicBezTo>
                  <a:cubicBezTo>
                    <a:pt x="7573" y="17162"/>
                    <a:pt x="8913" y="16081"/>
                    <a:pt x="10290" y="15159"/>
                  </a:cubicBezTo>
                  <a:cubicBezTo>
                    <a:pt x="10856" y="13425"/>
                    <a:pt x="11569" y="11729"/>
                    <a:pt x="12441" y="10143"/>
                  </a:cubicBezTo>
                  <a:cubicBezTo>
                    <a:pt x="12700" y="9688"/>
                    <a:pt x="12909" y="9270"/>
                    <a:pt x="13167" y="8864"/>
                  </a:cubicBezTo>
                  <a:cubicBezTo>
                    <a:pt x="13105" y="8090"/>
                    <a:pt x="13056" y="7328"/>
                    <a:pt x="13007" y="6553"/>
                  </a:cubicBezTo>
                  <a:cubicBezTo>
                    <a:pt x="13007" y="5631"/>
                    <a:pt x="13007" y="4660"/>
                    <a:pt x="13056" y="3689"/>
                  </a:cubicBezTo>
                  <a:cubicBezTo>
                    <a:pt x="12650" y="3332"/>
                    <a:pt x="12245" y="2976"/>
                    <a:pt x="11827" y="2619"/>
                  </a:cubicBezTo>
                  <a:cubicBezTo>
                    <a:pt x="10856" y="1746"/>
                    <a:pt x="9934" y="874"/>
                    <a:pt x="896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0"/>
            <p:cNvSpPr/>
            <p:nvPr/>
          </p:nvSpPr>
          <p:spPr>
            <a:xfrm>
              <a:off x="9866100" y="3344125"/>
              <a:ext cx="274150" cy="509575"/>
            </a:xfrm>
            <a:custGeom>
              <a:rect b="b" l="l" r="r" t="t"/>
              <a:pathLst>
                <a:path extrusionOk="0" h="20383" w="10966">
                  <a:moveTo>
                    <a:pt x="7991" y="0"/>
                  </a:moveTo>
                  <a:cubicBezTo>
                    <a:pt x="6811" y="406"/>
                    <a:pt x="5692" y="922"/>
                    <a:pt x="4561" y="1537"/>
                  </a:cubicBezTo>
                  <a:cubicBezTo>
                    <a:pt x="3946" y="2459"/>
                    <a:pt x="3430" y="3430"/>
                    <a:pt x="2975" y="4401"/>
                  </a:cubicBezTo>
                  <a:cubicBezTo>
                    <a:pt x="2926" y="4451"/>
                    <a:pt x="2926" y="4549"/>
                    <a:pt x="2877" y="4610"/>
                  </a:cubicBezTo>
                  <a:cubicBezTo>
                    <a:pt x="2926" y="4610"/>
                    <a:pt x="2975" y="4660"/>
                    <a:pt x="3024" y="4660"/>
                  </a:cubicBezTo>
                  <a:lnTo>
                    <a:pt x="3073" y="4660"/>
                  </a:lnTo>
                  <a:cubicBezTo>
                    <a:pt x="3541" y="4918"/>
                    <a:pt x="4045" y="5164"/>
                    <a:pt x="4561" y="5422"/>
                  </a:cubicBezTo>
                  <a:cubicBezTo>
                    <a:pt x="4303" y="5938"/>
                    <a:pt x="4106" y="6504"/>
                    <a:pt x="3848" y="7069"/>
                  </a:cubicBezTo>
                  <a:cubicBezTo>
                    <a:pt x="2766" y="9884"/>
                    <a:pt x="2102" y="12908"/>
                    <a:pt x="1955" y="15920"/>
                  </a:cubicBezTo>
                  <a:cubicBezTo>
                    <a:pt x="1340" y="15920"/>
                    <a:pt x="725" y="15871"/>
                    <a:pt x="111" y="15822"/>
                  </a:cubicBezTo>
                  <a:lnTo>
                    <a:pt x="111" y="15822"/>
                  </a:lnTo>
                  <a:cubicBezTo>
                    <a:pt x="0" y="17359"/>
                    <a:pt x="49" y="18895"/>
                    <a:pt x="258" y="20383"/>
                  </a:cubicBezTo>
                  <a:cubicBezTo>
                    <a:pt x="2201" y="20174"/>
                    <a:pt x="4204" y="20026"/>
                    <a:pt x="6147" y="19817"/>
                  </a:cubicBezTo>
                  <a:cubicBezTo>
                    <a:pt x="6663" y="19817"/>
                    <a:pt x="7229" y="19768"/>
                    <a:pt x="7794" y="19719"/>
                  </a:cubicBezTo>
                  <a:cubicBezTo>
                    <a:pt x="7634" y="18588"/>
                    <a:pt x="7536" y="17408"/>
                    <a:pt x="7585" y="16289"/>
                  </a:cubicBezTo>
                  <a:cubicBezTo>
                    <a:pt x="7327" y="16228"/>
                    <a:pt x="7069" y="16228"/>
                    <a:pt x="6811" y="16228"/>
                  </a:cubicBezTo>
                  <a:cubicBezTo>
                    <a:pt x="6405" y="16179"/>
                    <a:pt x="6049" y="16179"/>
                    <a:pt x="5692" y="16129"/>
                  </a:cubicBezTo>
                  <a:cubicBezTo>
                    <a:pt x="5741" y="15060"/>
                    <a:pt x="5840" y="13978"/>
                    <a:pt x="6049" y="12908"/>
                  </a:cubicBezTo>
                  <a:cubicBezTo>
                    <a:pt x="6712" y="9011"/>
                    <a:pt x="8409" y="5422"/>
                    <a:pt x="10966" y="2398"/>
                  </a:cubicBezTo>
                  <a:cubicBezTo>
                    <a:pt x="9995" y="1635"/>
                    <a:pt x="8962" y="812"/>
                    <a:pt x="799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0"/>
            <p:cNvSpPr/>
            <p:nvPr/>
          </p:nvSpPr>
          <p:spPr>
            <a:xfrm>
              <a:off x="10409138" y="3580775"/>
              <a:ext cx="829850" cy="764675"/>
            </a:xfrm>
            <a:custGeom>
              <a:rect b="b" l="l" r="r" t="t"/>
              <a:pathLst>
                <a:path extrusionOk="0" h="30587" w="33194">
                  <a:moveTo>
                    <a:pt x="31656" y="0"/>
                  </a:moveTo>
                  <a:cubicBezTo>
                    <a:pt x="25252" y="1340"/>
                    <a:pt x="18896" y="2717"/>
                    <a:pt x="12602" y="4155"/>
                  </a:cubicBezTo>
                  <a:cubicBezTo>
                    <a:pt x="11421" y="4463"/>
                    <a:pt x="10290" y="4721"/>
                    <a:pt x="9172" y="4979"/>
                  </a:cubicBezTo>
                  <a:lnTo>
                    <a:pt x="7328" y="5434"/>
                  </a:lnTo>
                  <a:cubicBezTo>
                    <a:pt x="6049" y="5692"/>
                    <a:pt x="4820" y="6000"/>
                    <a:pt x="3529" y="6356"/>
                  </a:cubicBezTo>
                  <a:cubicBezTo>
                    <a:pt x="3431" y="6516"/>
                    <a:pt x="3381" y="6713"/>
                    <a:pt x="3332" y="6922"/>
                  </a:cubicBezTo>
                  <a:cubicBezTo>
                    <a:pt x="3123" y="7635"/>
                    <a:pt x="2914" y="8360"/>
                    <a:pt x="2718" y="9073"/>
                  </a:cubicBezTo>
                  <a:cubicBezTo>
                    <a:pt x="1685" y="12663"/>
                    <a:pt x="824" y="16240"/>
                    <a:pt x="1" y="19928"/>
                  </a:cubicBezTo>
                  <a:cubicBezTo>
                    <a:pt x="2459" y="23419"/>
                    <a:pt x="4820" y="26948"/>
                    <a:pt x="7069" y="30537"/>
                  </a:cubicBezTo>
                  <a:cubicBezTo>
                    <a:pt x="7635" y="30586"/>
                    <a:pt x="8200" y="30586"/>
                    <a:pt x="8754" y="30586"/>
                  </a:cubicBezTo>
                  <a:cubicBezTo>
                    <a:pt x="9786" y="30586"/>
                    <a:pt x="10758" y="30537"/>
                    <a:pt x="11778" y="30488"/>
                  </a:cubicBezTo>
                  <a:cubicBezTo>
                    <a:pt x="18797" y="29972"/>
                    <a:pt x="26174" y="27304"/>
                    <a:pt x="30021" y="21415"/>
                  </a:cubicBezTo>
                  <a:cubicBezTo>
                    <a:pt x="32320" y="17986"/>
                    <a:pt x="33193" y="13732"/>
                    <a:pt x="33095" y="9589"/>
                  </a:cubicBezTo>
                  <a:cubicBezTo>
                    <a:pt x="33033" y="6356"/>
                    <a:pt x="32419" y="3135"/>
                    <a:pt x="3165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0"/>
            <p:cNvSpPr/>
            <p:nvPr/>
          </p:nvSpPr>
          <p:spPr>
            <a:xfrm>
              <a:off x="10273300" y="3397775"/>
              <a:ext cx="1785350" cy="1603400"/>
            </a:xfrm>
            <a:custGeom>
              <a:rect b="b" l="l" r="r" t="t"/>
              <a:pathLst>
                <a:path extrusionOk="0" h="64136" w="71414">
                  <a:moveTo>
                    <a:pt x="56662" y="1899"/>
                  </a:moveTo>
                  <a:cubicBezTo>
                    <a:pt x="56809" y="2661"/>
                    <a:pt x="57018" y="3436"/>
                    <a:pt x="57166" y="4149"/>
                  </a:cubicBezTo>
                  <a:cubicBezTo>
                    <a:pt x="55789" y="4308"/>
                    <a:pt x="54449" y="4407"/>
                    <a:pt x="53072" y="4554"/>
                  </a:cubicBezTo>
                  <a:cubicBezTo>
                    <a:pt x="51941" y="4714"/>
                    <a:pt x="50822" y="4812"/>
                    <a:pt x="49642" y="4972"/>
                  </a:cubicBezTo>
                  <a:cubicBezTo>
                    <a:pt x="49335" y="5021"/>
                    <a:pt x="48978" y="5071"/>
                    <a:pt x="48609" y="5120"/>
                  </a:cubicBezTo>
                  <a:cubicBezTo>
                    <a:pt x="48413" y="5120"/>
                    <a:pt x="48155" y="5169"/>
                    <a:pt x="47946" y="5230"/>
                  </a:cubicBezTo>
                  <a:cubicBezTo>
                    <a:pt x="47589" y="5230"/>
                    <a:pt x="47282" y="5280"/>
                    <a:pt x="46925" y="5329"/>
                  </a:cubicBezTo>
                  <a:cubicBezTo>
                    <a:pt x="45696" y="5476"/>
                    <a:pt x="44516" y="5685"/>
                    <a:pt x="43336" y="5894"/>
                  </a:cubicBezTo>
                  <a:cubicBezTo>
                    <a:pt x="41799" y="6091"/>
                    <a:pt x="40262" y="6349"/>
                    <a:pt x="38775" y="6656"/>
                  </a:cubicBezTo>
                  <a:cubicBezTo>
                    <a:pt x="38160" y="6767"/>
                    <a:pt x="37545" y="6865"/>
                    <a:pt x="36992" y="6964"/>
                  </a:cubicBezTo>
                  <a:cubicBezTo>
                    <a:pt x="34066" y="7529"/>
                    <a:pt x="31153" y="8144"/>
                    <a:pt x="28276" y="8808"/>
                  </a:cubicBezTo>
                  <a:cubicBezTo>
                    <a:pt x="24846" y="9631"/>
                    <a:pt x="21416" y="10553"/>
                    <a:pt x="18036" y="11475"/>
                  </a:cubicBezTo>
                  <a:cubicBezTo>
                    <a:pt x="17827" y="11574"/>
                    <a:pt x="17630" y="11623"/>
                    <a:pt x="17421" y="11684"/>
                  </a:cubicBezTo>
                  <a:cubicBezTo>
                    <a:pt x="16499" y="11930"/>
                    <a:pt x="15528" y="12189"/>
                    <a:pt x="14606" y="12496"/>
                  </a:cubicBezTo>
                  <a:lnTo>
                    <a:pt x="14606" y="12299"/>
                  </a:lnTo>
                  <a:cubicBezTo>
                    <a:pt x="14446" y="11832"/>
                    <a:pt x="14348" y="11377"/>
                    <a:pt x="14188" y="10910"/>
                  </a:cubicBezTo>
                  <a:cubicBezTo>
                    <a:pt x="14139" y="10652"/>
                    <a:pt x="14040" y="10455"/>
                    <a:pt x="13991" y="10197"/>
                  </a:cubicBezTo>
                  <a:cubicBezTo>
                    <a:pt x="15011" y="9890"/>
                    <a:pt x="16032" y="9582"/>
                    <a:pt x="17064" y="9275"/>
                  </a:cubicBezTo>
                  <a:cubicBezTo>
                    <a:pt x="20334" y="8353"/>
                    <a:pt x="23617" y="7431"/>
                    <a:pt x="26948" y="6656"/>
                  </a:cubicBezTo>
                  <a:cubicBezTo>
                    <a:pt x="28079" y="6349"/>
                    <a:pt x="29247" y="6091"/>
                    <a:pt x="30427" y="5845"/>
                  </a:cubicBezTo>
                  <a:cubicBezTo>
                    <a:pt x="32382" y="5378"/>
                    <a:pt x="34374" y="4972"/>
                    <a:pt x="36377" y="4616"/>
                  </a:cubicBezTo>
                  <a:cubicBezTo>
                    <a:pt x="36377" y="4554"/>
                    <a:pt x="36427" y="4554"/>
                    <a:pt x="36476" y="4554"/>
                  </a:cubicBezTo>
                  <a:cubicBezTo>
                    <a:pt x="36623" y="4554"/>
                    <a:pt x="36783" y="4505"/>
                    <a:pt x="36992" y="4456"/>
                  </a:cubicBezTo>
                  <a:lnTo>
                    <a:pt x="37041" y="4456"/>
                  </a:lnTo>
                  <a:cubicBezTo>
                    <a:pt x="38418" y="4198"/>
                    <a:pt x="39857" y="3940"/>
                    <a:pt x="41233" y="3743"/>
                  </a:cubicBezTo>
                  <a:cubicBezTo>
                    <a:pt x="41701" y="3632"/>
                    <a:pt x="42155" y="3583"/>
                    <a:pt x="42623" y="3534"/>
                  </a:cubicBezTo>
                  <a:cubicBezTo>
                    <a:pt x="42979" y="3485"/>
                    <a:pt x="43336" y="3386"/>
                    <a:pt x="43643" y="3386"/>
                  </a:cubicBezTo>
                  <a:cubicBezTo>
                    <a:pt x="44110" y="3276"/>
                    <a:pt x="44516" y="3227"/>
                    <a:pt x="44921" y="3177"/>
                  </a:cubicBezTo>
                  <a:cubicBezTo>
                    <a:pt x="45081" y="3128"/>
                    <a:pt x="45290" y="3128"/>
                    <a:pt x="45438" y="3128"/>
                  </a:cubicBezTo>
                  <a:lnTo>
                    <a:pt x="45487" y="3079"/>
                  </a:lnTo>
                  <a:lnTo>
                    <a:pt x="45794" y="3079"/>
                  </a:lnTo>
                  <a:cubicBezTo>
                    <a:pt x="45794" y="3079"/>
                    <a:pt x="45843" y="3079"/>
                    <a:pt x="45843" y="3018"/>
                  </a:cubicBezTo>
                  <a:lnTo>
                    <a:pt x="45954" y="3018"/>
                  </a:lnTo>
                  <a:cubicBezTo>
                    <a:pt x="46618" y="2919"/>
                    <a:pt x="47282" y="2870"/>
                    <a:pt x="47946" y="2772"/>
                  </a:cubicBezTo>
                  <a:cubicBezTo>
                    <a:pt x="49027" y="2661"/>
                    <a:pt x="50097" y="2514"/>
                    <a:pt x="51228" y="2403"/>
                  </a:cubicBezTo>
                  <a:cubicBezTo>
                    <a:pt x="51941" y="2305"/>
                    <a:pt x="52716" y="2255"/>
                    <a:pt x="53429" y="2206"/>
                  </a:cubicBezTo>
                  <a:cubicBezTo>
                    <a:pt x="54351" y="2096"/>
                    <a:pt x="55322" y="1997"/>
                    <a:pt x="56293" y="1948"/>
                  </a:cubicBezTo>
                  <a:cubicBezTo>
                    <a:pt x="56404" y="1899"/>
                    <a:pt x="56502" y="1899"/>
                    <a:pt x="56662" y="1899"/>
                  </a:cubicBezTo>
                  <a:close/>
                  <a:moveTo>
                    <a:pt x="12196" y="10701"/>
                  </a:moveTo>
                  <a:cubicBezTo>
                    <a:pt x="12405" y="11377"/>
                    <a:pt x="12602" y="12041"/>
                    <a:pt x="12762" y="12754"/>
                  </a:cubicBezTo>
                  <a:cubicBezTo>
                    <a:pt x="12811" y="12803"/>
                    <a:pt x="12811" y="12914"/>
                    <a:pt x="12860" y="13012"/>
                  </a:cubicBezTo>
                  <a:cubicBezTo>
                    <a:pt x="11483" y="13418"/>
                    <a:pt x="10143" y="13836"/>
                    <a:pt x="8766" y="14242"/>
                  </a:cubicBezTo>
                  <a:cubicBezTo>
                    <a:pt x="7844" y="14549"/>
                    <a:pt x="6922" y="14807"/>
                    <a:pt x="6049" y="15114"/>
                  </a:cubicBezTo>
                  <a:cubicBezTo>
                    <a:pt x="6099" y="15004"/>
                    <a:pt x="6099" y="14905"/>
                    <a:pt x="6148" y="14807"/>
                  </a:cubicBezTo>
                  <a:cubicBezTo>
                    <a:pt x="6308" y="14500"/>
                    <a:pt x="6406" y="14242"/>
                    <a:pt x="6566" y="13934"/>
                  </a:cubicBezTo>
                  <a:cubicBezTo>
                    <a:pt x="6812" y="13369"/>
                    <a:pt x="7070" y="12803"/>
                    <a:pt x="7377" y="12238"/>
                  </a:cubicBezTo>
                  <a:cubicBezTo>
                    <a:pt x="8963" y="11734"/>
                    <a:pt x="10610" y="11217"/>
                    <a:pt x="12196" y="10701"/>
                  </a:cubicBezTo>
                  <a:close/>
                  <a:moveTo>
                    <a:pt x="56969" y="6042"/>
                  </a:moveTo>
                  <a:cubicBezTo>
                    <a:pt x="55629" y="6509"/>
                    <a:pt x="54301" y="6915"/>
                    <a:pt x="52912" y="7222"/>
                  </a:cubicBezTo>
                  <a:cubicBezTo>
                    <a:pt x="52716" y="7271"/>
                    <a:pt x="52507" y="7320"/>
                    <a:pt x="52248" y="7382"/>
                  </a:cubicBezTo>
                  <a:cubicBezTo>
                    <a:pt x="51793" y="7529"/>
                    <a:pt x="51486" y="8095"/>
                    <a:pt x="51634" y="8550"/>
                  </a:cubicBezTo>
                  <a:cubicBezTo>
                    <a:pt x="51769" y="8944"/>
                    <a:pt x="52114" y="9190"/>
                    <a:pt x="52530" y="9190"/>
                  </a:cubicBezTo>
                  <a:cubicBezTo>
                    <a:pt x="52606" y="9190"/>
                    <a:pt x="52685" y="9182"/>
                    <a:pt x="52765" y="9164"/>
                  </a:cubicBezTo>
                  <a:lnTo>
                    <a:pt x="52814" y="9164"/>
                  </a:lnTo>
                  <a:cubicBezTo>
                    <a:pt x="54510" y="8759"/>
                    <a:pt x="56195" y="8242"/>
                    <a:pt x="57830" y="7689"/>
                  </a:cubicBezTo>
                  <a:cubicBezTo>
                    <a:pt x="57891" y="7689"/>
                    <a:pt x="57891" y="7628"/>
                    <a:pt x="57940" y="7628"/>
                  </a:cubicBezTo>
                  <a:cubicBezTo>
                    <a:pt x="58137" y="8660"/>
                    <a:pt x="58297" y="9631"/>
                    <a:pt x="58506" y="10652"/>
                  </a:cubicBezTo>
                  <a:cubicBezTo>
                    <a:pt x="58752" y="12238"/>
                    <a:pt x="59010" y="13885"/>
                    <a:pt x="59219" y="15520"/>
                  </a:cubicBezTo>
                  <a:cubicBezTo>
                    <a:pt x="59219" y="15520"/>
                    <a:pt x="59219" y="15569"/>
                    <a:pt x="59268" y="15618"/>
                  </a:cubicBezTo>
                  <a:lnTo>
                    <a:pt x="59268" y="15680"/>
                  </a:lnTo>
                  <a:lnTo>
                    <a:pt x="59268" y="15926"/>
                  </a:lnTo>
                  <a:cubicBezTo>
                    <a:pt x="59317" y="16135"/>
                    <a:pt x="59317" y="16393"/>
                    <a:pt x="59366" y="16602"/>
                  </a:cubicBezTo>
                  <a:cubicBezTo>
                    <a:pt x="59428" y="17008"/>
                    <a:pt x="59477" y="17413"/>
                    <a:pt x="59526" y="17831"/>
                  </a:cubicBezTo>
                  <a:cubicBezTo>
                    <a:pt x="59624" y="18643"/>
                    <a:pt x="59735" y="19466"/>
                    <a:pt x="59784" y="20290"/>
                  </a:cubicBezTo>
                  <a:cubicBezTo>
                    <a:pt x="60092" y="23363"/>
                    <a:pt x="60288" y="26437"/>
                    <a:pt x="60448" y="29510"/>
                  </a:cubicBezTo>
                  <a:cubicBezTo>
                    <a:pt x="59317" y="29657"/>
                    <a:pt x="58248" y="29866"/>
                    <a:pt x="57166" y="30014"/>
                  </a:cubicBezTo>
                  <a:cubicBezTo>
                    <a:pt x="56908" y="30063"/>
                    <a:pt x="56662" y="30125"/>
                    <a:pt x="56404" y="30125"/>
                  </a:cubicBezTo>
                  <a:cubicBezTo>
                    <a:pt x="54965" y="30370"/>
                    <a:pt x="53478" y="30629"/>
                    <a:pt x="52052" y="30887"/>
                  </a:cubicBezTo>
                  <a:cubicBezTo>
                    <a:pt x="49900" y="31243"/>
                    <a:pt x="47749" y="31661"/>
                    <a:pt x="45598" y="32018"/>
                  </a:cubicBezTo>
                  <a:cubicBezTo>
                    <a:pt x="41701" y="32731"/>
                    <a:pt x="37853" y="33444"/>
                    <a:pt x="34017" y="34218"/>
                  </a:cubicBezTo>
                  <a:cubicBezTo>
                    <a:pt x="31399" y="34784"/>
                    <a:pt x="28792" y="35288"/>
                    <a:pt x="26174" y="35853"/>
                  </a:cubicBezTo>
                  <a:lnTo>
                    <a:pt x="26125" y="35853"/>
                  </a:lnTo>
                  <a:cubicBezTo>
                    <a:pt x="24944" y="36112"/>
                    <a:pt x="23715" y="36370"/>
                    <a:pt x="22486" y="36628"/>
                  </a:cubicBezTo>
                  <a:cubicBezTo>
                    <a:pt x="22031" y="36726"/>
                    <a:pt x="21625" y="36825"/>
                    <a:pt x="21207" y="36935"/>
                  </a:cubicBezTo>
                  <a:cubicBezTo>
                    <a:pt x="20703" y="35497"/>
                    <a:pt x="20236" y="34120"/>
                    <a:pt x="19781" y="32731"/>
                  </a:cubicBezTo>
                  <a:cubicBezTo>
                    <a:pt x="18650" y="29141"/>
                    <a:pt x="17679" y="25515"/>
                    <a:pt x="16806" y="21827"/>
                  </a:cubicBezTo>
                  <a:cubicBezTo>
                    <a:pt x="16241" y="19306"/>
                    <a:pt x="15675" y="16799"/>
                    <a:pt x="15061" y="14291"/>
                  </a:cubicBezTo>
                  <a:cubicBezTo>
                    <a:pt x="15528" y="14143"/>
                    <a:pt x="16032" y="13983"/>
                    <a:pt x="16499" y="13836"/>
                  </a:cubicBezTo>
                  <a:cubicBezTo>
                    <a:pt x="20089" y="12803"/>
                    <a:pt x="23666" y="11832"/>
                    <a:pt x="27305" y="10959"/>
                  </a:cubicBezTo>
                  <a:cubicBezTo>
                    <a:pt x="30686" y="10148"/>
                    <a:pt x="34017" y="9422"/>
                    <a:pt x="37398" y="8759"/>
                  </a:cubicBezTo>
                  <a:cubicBezTo>
                    <a:pt x="37545" y="8709"/>
                    <a:pt x="37705" y="8709"/>
                    <a:pt x="37853" y="8660"/>
                  </a:cubicBezTo>
                  <a:cubicBezTo>
                    <a:pt x="39598" y="8353"/>
                    <a:pt x="41344" y="8046"/>
                    <a:pt x="43077" y="7738"/>
                  </a:cubicBezTo>
                  <a:cubicBezTo>
                    <a:pt x="43336" y="7738"/>
                    <a:pt x="43594" y="7689"/>
                    <a:pt x="43803" y="7628"/>
                  </a:cubicBezTo>
                  <a:cubicBezTo>
                    <a:pt x="44467" y="7529"/>
                    <a:pt x="45130" y="7431"/>
                    <a:pt x="45794" y="7320"/>
                  </a:cubicBezTo>
                  <a:cubicBezTo>
                    <a:pt x="46261" y="7271"/>
                    <a:pt x="46716" y="7222"/>
                    <a:pt x="47134" y="7173"/>
                  </a:cubicBezTo>
                  <a:cubicBezTo>
                    <a:pt x="47380" y="7124"/>
                    <a:pt x="47589" y="7074"/>
                    <a:pt x="47798" y="7074"/>
                  </a:cubicBezTo>
                  <a:lnTo>
                    <a:pt x="47847" y="7074"/>
                  </a:lnTo>
                  <a:cubicBezTo>
                    <a:pt x="47896" y="7074"/>
                    <a:pt x="47896" y="7074"/>
                    <a:pt x="47946" y="7013"/>
                  </a:cubicBezTo>
                  <a:lnTo>
                    <a:pt x="47995" y="7013"/>
                  </a:lnTo>
                  <a:cubicBezTo>
                    <a:pt x="48105" y="7013"/>
                    <a:pt x="48253" y="7013"/>
                    <a:pt x="48364" y="6964"/>
                  </a:cubicBezTo>
                  <a:cubicBezTo>
                    <a:pt x="48609" y="6964"/>
                    <a:pt x="48868" y="6915"/>
                    <a:pt x="49126" y="6865"/>
                  </a:cubicBezTo>
                  <a:cubicBezTo>
                    <a:pt x="50404" y="6706"/>
                    <a:pt x="51683" y="6558"/>
                    <a:pt x="52974" y="6460"/>
                  </a:cubicBezTo>
                  <a:cubicBezTo>
                    <a:pt x="54301" y="6300"/>
                    <a:pt x="55629" y="6152"/>
                    <a:pt x="56969" y="6042"/>
                  </a:cubicBezTo>
                  <a:close/>
                  <a:moveTo>
                    <a:pt x="13327" y="14807"/>
                  </a:moveTo>
                  <a:cubicBezTo>
                    <a:pt x="13831" y="16848"/>
                    <a:pt x="14298" y="18901"/>
                    <a:pt x="14753" y="21003"/>
                  </a:cubicBezTo>
                  <a:cubicBezTo>
                    <a:pt x="15577" y="24642"/>
                    <a:pt x="16450" y="28281"/>
                    <a:pt x="17568" y="31858"/>
                  </a:cubicBezTo>
                  <a:cubicBezTo>
                    <a:pt x="18134" y="33702"/>
                    <a:pt x="18749" y="35497"/>
                    <a:pt x="19363" y="37341"/>
                  </a:cubicBezTo>
                  <a:cubicBezTo>
                    <a:pt x="18699" y="37501"/>
                    <a:pt x="17986" y="37648"/>
                    <a:pt x="17323" y="37808"/>
                  </a:cubicBezTo>
                  <a:cubicBezTo>
                    <a:pt x="15884" y="38115"/>
                    <a:pt x="14446" y="38423"/>
                    <a:pt x="13069" y="38730"/>
                  </a:cubicBezTo>
                  <a:cubicBezTo>
                    <a:pt x="12405" y="38927"/>
                    <a:pt x="11680" y="39087"/>
                    <a:pt x="11016" y="39234"/>
                  </a:cubicBezTo>
                  <a:cubicBezTo>
                    <a:pt x="10758" y="39283"/>
                    <a:pt x="10450" y="39345"/>
                    <a:pt x="10192" y="39394"/>
                  </a:cubicBezTo>
                  <a:cubicBezTo>
                    <a:pt x="10143" y="39443"/>
                    <a:pt x="10045" y="39443"/>
                    <a:pt x="9946" y="39492"/>
                  </a:cubicBezTo>
                  <a:cubicBezTo>
                    <a:pt x="9578" y="38828"/>
                    <a:pt x="9172" y="38165"/>
                    <a:pt x="8766" y="37550"/>
                  </a:cubicBezTo>
                  <a:cubicBezTo>
                    <a:pt x="7180" y="35091"/>
                    <a:pt x="5484" y="32682"/>
                    <a:pt x="3689" y="30321"/>
                  </a:cubicBezTo>
                  <a:cubicBezTo>
                    <a:pt x="3185" y="29657"/>
                    <a:pt x="2669" y="28944"/>
                    <a:pt x="2103" y="28281"/>
                  </a:cubicBezTo>
                  <a:cubicBezTo>
                    <a:pt x="2152" y="27912"/>
                    <a:pt x="2202" y="27555"/>
                    <a:pt x="2312" y="27248"/>
                  </a:cubicBezTo>
                  <a:cubicBezTo>
                    <a:pt x="2976" y="23867"/>
                    <a:pt x="3898" y="20536"/>
                    <a:pt x="5127" y="17315"/>
                  </a:cubicBezTo>
                  <a:cubicBezTo>
                    <a:pt x="6148" y="17008"/>
                    <a:pt x="7119" y="16700"/>
                    <a:pt x="8152" y="16393"/>
                  </a:cubicBezTo>
                  <a:cubicBezTo>
                    <a:pt x="9885" y="15827"/>
                    <a:pt x="11581" y="15311"/>
                    <a:pt x="13327" y="14807"/>
                  </a:cubicBezTo>
                  <a:close/>
                  <a:moveTo>
                    <a:pt x="68341" y="30125"/>
                  </a:moveTo>
                  <a:cubicBezTo>
                    <a:pt x="68537" y="31096"/>
                    <a:pt x="68746" y="32116"/>
                    <a:pt x="68894" y="33087"/>
                  </a:cubicBezTo>
                  <a:cubicBezTo>
                    <a:pt x="68894" y="33198"/>
                    <a:pt x="68894" y="33346"/>
                    <a:pt x="68955" y="33444"/>
                  </a:cubicBezTo>
                  <a:lnTo>
                    <a:pt x="68955" y="33554"/>
                  </a:lnTo>
                  <a:lnTo>
                    <a:pt x="68955" y="33653"/>
                  </a:lnTo>
                  <a:cubicBezTo>
                    <a:pt x="69004" y="33911"/>
                    <a:pt x="69054" y="34169"/>
                    <a:pt x="69054" y="34427"/>
                  </a:cubicBezTo>
                  <a:cubicBezTo>
                    <a:pt x="69103" y="34931"/>
                    <a:pt x="69152" y="35448"/>
                    <a:pt x="69201" y="35964"/>
                  </a:cubicBezTo>
                  <a:cubicBezTo>
                    <a:pt x="69361" y="38005"/>
                    <a:pt x="69410" y="40009"/>
                    <a:pt x="69361" y="42049"/>
                  </a:cubicBezTo>
                  <a:cubicBezTo>
                    <a:pt x="69312" y="43082"/>
                    <a:pt x="69263" y="44053"/>
                    <a:pt x="69152" y="45073"/>
                  </a:cubicBezTo>
                  <a:cubicBezTo>
                    <a:pt x="69103" y="45590"/>
                    <a:pt x="69054" y="46106"/>
                    <a:pt x="68955" y="46610"/>
                  </a:cubicBezTo>
                  <a:lnTo>
                    <a:pt x="68955" y="46770"/>
                  </a:lnTo>
                  <a:lnTo>
                    <a:pt x="68955" y="46819"/>
                  </a:lnTo>
                  <a:cubicBezTo>
                    <a:pt x="68955" y="46917"/>
                    <a:pt x="68894" y="47028"/>
                    <a:pt x="68894" y="47176"/>
                  </a:cubicBezTo>
                  <a:cubicBezTo>
                    <a:pt x="68845" y="47434"/>
                    <a:pt x="68795" y="47692"/>
                    <a:pt x="68795" y="47950"/>
                  </a:cubicBezTo>
                  <a:cubicBezTo>
                    <a:pt x="68439" y="49942"/>
                    <a:pt x="68033" y="51945"/>
                    <a:pt x="67468" y="53888"/>
                  </a:cubicBezTo>
                  <a:cubicBezTo>
                    <a:pt x="67160" y="54957"/>
                    <a:pt x="66804" y="56039"/>
                    <a:pt x="66435" y="57109"/>
                  </a:cubicBezTo>
                  <a:cubicBezTo>
                    <a:pt x="66337" y="57416"/>
                    <a:pt x="66189" y="57674"/>
                    <a:pt x="66079" y="57982"/>
                  </a:cubicBezTo>
                  <a:cubicBezTo>
                    <a:pt x="65415" y="56187"/>
                    <a:pt x="64284" y="54552"/>
                    <a:pt x="63263" y="53015"/>
                  </a:cubicBezTo>
                  <a:cubicBezTo>
                    <a:pt x="62747" y="52253"/>
                    <a:pt x="62243" y="51527"/>
                    <a:pt x="61727" y="50814"/>
                  </a:cubicBezTo>
                  <a:cubicBezTo>
                    <a:pt x="62034" y="47692"/>
                    <a:pt x="62243" y="44569"/>
                    <a:pt x="62341" y="41435"/>
                  </a:cubicBezTo>
                  <a:cubicBezTo>
                    <a:pt x="62440" y="38115"/>
                    <a:pt x="62440" y="34784"/>
                    <a:pt x="62341" y="31403"/>
                  </a:cubicBezTo>
                  <a:lnTo>
                    <a:pt x="62341" y="31047"/>
                  </a:lnTo>
                  <a:cubicBezTo>
                    <a:pt x="64185" y="30739"/>
                    <a:pt x="65980" y="30481"/>
                    <a:pt x="67824" y="30174"/>
                  </a:cubicBezTo>
                  <a:cubicBezTo>
                    <a:pt x="67972" y="30174"/>
                    <a:pt x="68181" y="30125"/>
                    <a:pt x="68341" y="30125"/>
                  </a:cubicBezTo>
                  <a:close/>
                  <a:moveTo>
                    <a:pt x="60497" y="31354"/>
                  </a:moveTo>
                  <a:cubicBezTo>
                    <a:pt x="60596" y="34317"/>
                    <a:pt x="60596" y="37243"/>
                    <a:pt x="60546" y="40205"/>
                  </a:cubicBezTo>
                  <a:cubicBezTo>
                    <a:pt x="60448" y="43033"/>
                    <a:pt x="60288" y="45848"/>
                    <a:pt x="60092" y="48614"/>
                  </a:cubicBezTo>
                  <a:cubicBezTo>
                    <a:pt x="59526" y="47889"/>
                    <a:pt x="58911" y="47176"/>
                    <a:pt x="58297" y="46463"/>
                  </a:cubicBezTo>
                  <a:cubicBezTo>
                    <a:pt x="57326" y="45282"/>
                    <a:pt x="56293" y="44151"/>
                    <a:pt x="55273" y="43082"/>
                  </a:cubicBezTo>
                  <a:lnTo>
                    <a:pt x="55223" y="43033"/>
                  </a:lnTo>
                  <a:cubicBezTo>
                    <a:pt x="55070" y="42848"/>
                    <a:pt x="54827" y="42756"/>
                    <a:pt x="54584" y="42756"/>
                  </a:cubicBezTo>
                  <a:cubicBezTo>
                    <a:pt x="54341" y="42756"/>
                    <a:pt x="54099" y="42848"/>
                    <a:pt x="53945" y="43033"/>
                  </a:cubicBezTo>
                  <a:cubicBezTo>
                    <a:pt x="53588" y="43389"/>
                    <a:pt x="53588" y="43955"/>
                    <a:pt x="53945" y="44311"/>
                  </a:cubicBezTo>
                  <a:lnTo>
                    <a:pt x="53945" y="44360"/>
                  </a:lnTo>
                  <a:cubicBezTo>
                    <a:pt x="54867" y="45332"/>
                    <a:pt x="55789" y="46303"/>
                    <a:pt x="56662" y="47335"/>
                  </a:cubicBezTo>
                  <a:cubicBezTo>
                    <a:pt x="57067" y="47839"/>
                    <a:pt x="57473" y="48307"/>
                    <a:pt x="57891" y="48811"/>
                  </a:cubicBezTo>
                  <a:cubicBezTo>
                    <a:pt x="58088" y="49069"/>
                    <a:pt x="58297" y="49327"/>
                    <a:pt x="58506" y="49585"/>
                  </a:cubicBezTo>
                  <a:cubicBezTo>
                    <a:pt x="58604" y="49683"/>
                    <a:pt x="58702" y="49843"/>
                    <a:pt x="58752" y="49942"/>
                  </a:cubicBezTo>
                  <a:cubicBezTo>
                    <a:pt x="58813" y="49991"/>
                    <a:pt x="58862" y="50040"/>
                    <a:pt x="58911" y="50151"/>
                  </a:cubicBezTo>
                  <a:cubicBezTo>
                    <a:pt x="58961" y="50151"/>
                    <a:pt x="59010" y="50249"/>
                    <a:pt x="59010" y="50249"/>
                  </a:cubicBezTo>
                  <a:cubicBezTo>
                    <a:pt x="59317" y="50655"/>
                    <a:pt x="59624" y="51073"/>
                    <a:pt x="59932" y="51478"/>
                  </a:cubicBezTo>
                  <a:cubicBezTo>
                    <a:pt x="59981" y="51577"/>
                    <a:pt x="60092" y="51687"/>
                    <a:pt x="60141" y="51736"/>
                  </a:cubicBezTo>
                  <a:cubicBezTo>
                    <a:pt x="61370" y="53372"/>
                    <a:pt x="62501" y="55068"/>
                    <a:pt x="63472" y="56801"/>
                  </a:cubicBezTo>
                  <a:cubicBezTo>
                    <a:pt x="63669" y="57109"/>
                    <a:pt x="63829" y="57416"/>
                    <a:pt x="63976" y="57785"/>
                  </a:cubicBezTo>
                  <a:cubicBezTo>
                    <a:pt x="64087" y="57932"/>
                    <a:pt x="64136" y="58092"/>
                    <a:pt x="64185" y="58240"/>
                  </a:cubicBezTo>
                  <a:lnTo>
                    <a:pt x="64235" y="58289"/>
                  </a:lnTo>
                  <a:cubicBezTo>
                    <a:pt x="64284" y="58400"/>
                    <a:pt x="64345" y="58498"/>
                    <a:pt x="64345" y="58596"/>
                  </a:cubicBezTo>
                  <a:cubicBezTo>
                    <a:pt x="64493" y="58904"/>
                    <a:pt x="64542" y="59211"/>
                    <a:pt x="64652" y="59518"/>
                  </a:cubicBezTo>
                  <a:cubicBezTo>
                    <a:pt x="61468" y="60440"/>
                    <a:pt x="58137" y="61055"/>
                    <a:pt x="54965" y="61473"/>
                  </a:cubicBezTo>
                  <a:cubicBezTo>
                    <a:pt x="54510" y="57834"/>
                    <a:pt x="53994" y="54195"/>
                    <a:pt x="53478" y="50556"/>
                  </a:cubicBezTo>
                  <a:cubicBezTo>
                    <a:pt x="53220" y="48872"/>
                    <a:pt x="52974" y="47225"/>
                    <a:pt x="52716" y="45541"/>
                  </a:cubicBezTo>
                  <a:cubicBezTo>
                    <a:pt x="52359" y="43389"/>
                    <a:pt x="51990" y="41189"/>
                    <a:pt x="51634" y="38976"/>
                  </a:cubicBezTo>
                  <a:cubicBezTo>
                    <a:pt x="51585" y="38828"/>
                    <a:pt x="51585" y="38730"/>
                    <a:pt x="51535" y="38619"/>
                  </a:cubicBezTo>
                  <a:cubicBezTo>
                    <a:pt x="51228" y="36726"/>
                    <a:pt x="50921" y="34882"/>
                    <a:pt x="50564" y="32989"/>
                  </a:cubicBezTo>
                  <a:cubicBezTo>
                    <a:pt x="51326" y="32891"/>
                    <a:pt x="52052" y="32731"/>
                    <a:pt x="52814" y="32632"/>
                  </a:cubicBezTo>
                  <a:cubicBezTo>
                    <a:pt x="53945" y="32424"/>
                    <a:pt x="55064" y="32215"/>
                    <a:pt x="56195" y="32018"/>
                  </a:cubicBezTo>
                  <a:cubicBezTo>
                    <a:pt x="56551" y="31969"/>
                    <a:pt x="56858" y="31907"/>
                    <a:pt x="57215" y="31858"/>
                  </a:cubicBezTo>
                  <a:cubicBezTo>
                    <a:pt x="58297" y="31710"/>
                    <a:pt x="59428" y="31501"/>
                    <a:pt x="60497" y="31354"/>
                  </a:cubicBezTo>
                  <a:close/>
                  <a:moveTo>
                    <a:pt x="22646" y="46352"/>
                  </a:moveTo>
                  <a:cubicBezTo>
                    <a:pt x="23359" y="48356"/>
                    <a:pt x="24133" y="50347"/>
                    <a:pt x="24846" y="52351"/>
                  </a:cubicBezTo>
                  <a:cubicBezTo>
                    <a:pt x="26075" y="55425"/>
                    <a:pt x="27256" y="58547"/>
                    <a:pt x="28387" y="61670"/>
                  </a:cubicBezTo>
                  <a:cubicBezTo>
                    <a:pt x="24231" y="61313"/>
                    <a:pt x="20138" y="60698"/>
                    <a:pt x="16192" y="59567"/>
                  </a:cubicBezTo>
                  <a:cubicBezTo>
                    <a:pt x="13831" y="58904"/>
                    <a:pt x="11581" y="58092"/>
                    <a:pt x="9430" y="57060"/>
                  </a:cubicBezTo>
                  <a:cubicBezTo>
                    <a:pt x="9381" y="57060"/>
                    <a:pt x="9381" y="57060"/>
                    <a:pt x="9381" y="57010"/>
                  </a:cubicBezTo>
                  <a:cubicBezTo>
                    <a:pt x="9332" y="57010"/>
                    <a:pt x="9270" y="56961"/>
                    <a:pt x="9221" y="56961"/>
                  </a:cubicBezTo>
                  <a:cubicBezTo>
                    <a:pt x="8963" y="56801"/>
                    <a:pt x="8717" y="56654"/>
                    <a:pt x="8459" y="56494"/>
                  </a:cubicBezTo>
                  <a:cubicBezTo>
                    <a:pt x="7734" y="56088"/>
                    <a:pt x="6971" y="55572"/>
                    <a:pt x="6258" y="55117"/>
                  </a:cubicBezTo>
                  <a:cubicBezTo>
                    <a:pt x="5890" y="54859"/>
                    <a:pt x="5533" y="54601"/>
                    <a:pt x="5177" y="54343"/>
                  </a:cubicBezTo>
                  <a:cubicBezTo>
                    <a:pt x="5029" y="54244"/>
                    <a:pt x="4869" y="54146"/>
                    <a:pt x="4722" y="53986"/>
                  </a:cubicBezTo>
                  <a:cubicBezTo>
                    <a:pt x="4660" y="53986"/>
                    <a:pt x="4611" y="53937"/>
                    <a:pt x="4562" y="53888"/>
                  </a:cubicBezTo>
                  <a:cubicBezTo>
                    <a:pt x="4464" y="53839"/>
                    <a:pt x="4414" y="53789"/>
                    <a:pt x="4353" y="53728"/>
                  </a:cubicBezTo>
                  <a:cubicBezTo>
                    <a:pt x="4304" y="53679"/>
                    <a:pt x="4255" y="53679"/>
                    <a:pt x="4255" y="53630"/>
                  </a:cubicBezTo>
                  <a:lnTo>
                    <a:pt x="4205" y="53630"/>
                  </a:lnTo>
                  <a:cubicBezTo>
                    <a:pt x="3996" y="53482"/>
                    <a:pt x="3800" y="53273"/>
                    <a:pt x="3640" y="53113"/>
                  </a:cubicBezTo>
                  <a:cubicBezTo>
                    <a:pt x="3542" y="53015"/>
                    <a:pt x="3492" y="52966"/>
                    <a:pt x="3431" y="52917"/>
                  </a:cubicBezTo>
                  <a:cubicBezTo>
                    <a:pt x="3333" y="52757"/>
                    <a:pt x="3283" y="52609"/>
                    <a:pt x="3185" y="52449"/>
                  </a:cubicBezTo>
                  <a:cubicBezTo>
                    <a:pt x="3124" y="52351"/>
                    <a:pt x="3025" y="52191"/>
                    <a:pt x="2976" y="52044"/>
                  </a:cubicBezTo>
                  <a:lnTo>
                    <a:pt x="2976" y="51995"/>
                  </a:lnTo>
                  <a:lnTo>
                    <a:pt x="2927" y="51945"/>
                  </a:lnTo>
                  <a:cubicBezTo>
                    <a:pt x="2927" y="51884"/>
                    <a:pt x="2878" y="51786"/>
                    <a:pt x="2878" y="51687"/>
                  </a:cubicBezTo>
                  <a:cubicBezTo>
                    <a:pt x="2816" y="51577"/>
                    <a:pt x="2767" y="51429"/>
                    <a:pt x="2718" y="51269"/>
                  </a:cubicBezTo>
                  <a:lnTo>
                    <a:pt x="2718" y="51122"/>
                  </a:lnTo>
                  <a:lnTo>
                    <a:pt x="2669" y="50864"/>
                  </a:lnTo>
                  <a:lnTo>
                    <a:pt x="2669" y="50409"/>
                  </a:lnTo>
                  <a:lnTo>
                    <a:pt x="2718" y="50409"/>
                  </a:lnTo>
                  <a:lnTo>
                    <a:pt x="2718" y="50347"/>
                  </a:lnTo>
                  <a:cubicBezTo>
                    <a:pt x="2718" y="50249"/>
                    <a:pt x="2718" y="50151"/>
                    <a:pt x="2767" y="50101"/>
                  </a:cubicBezTo>
                  <a:cubicBezTo>
                    <a:pt x="2767" y="50040"/>
                    <a:pt x="2816" y="49991"/>
                    <a:pt x="2816" y="49942"/>
                  </a:cubicBezTo>
                  <a:cubicBezTo>
                    <a:pt x="2816" y="49892"/>
                    <a:pt x="2878" y="49843"/>
                    <a:pt x="2878" y="49794"/>
                  </a:cubicBezTo>
                  <a:cubicBezTo>
                    <a:pt x="2927" y="49683"/>
                    <a:pt x="2976" y="49585"/>
                    <a:pt x="3074" y="49425"/>
                  </a:cubicBezTo>
                  <a:lnTo>
                    <a:pt x="3124" y="49376"/>
                  </a:lnTo>
                  <a:lnTo>
                    <a:pt x="3234" y="49278"/>
                  </a:lnTo>
                  <a:cubicBezTo>
                    <a:pt x="3333" y="49179"/>
                    <a:pt x="3382" y="49069"/>
                    <a:pt x="3492" y="48970"/>
                  </a:cubicBezTo>
                  <a:cubicBezTo>
                    <a:pt x="3542" y="48921"/>
                    <a:pt x="3591" y="48872"/>
                    <a:pt x="3689" y="48811"/>
                  </a:cubicBezTo>
                  <a:lnTo>
                    <a:pt x="3738" y="48761"/>
                  </a:lnTo>
                  <a:cubicBezTo>
                    <a:pt x="3849" y="48712"/>
                    <a:pt x="3996" y="48614"/>
                    <a:pt x="4107" y="48565"/>
                  </a:cubicBezTo>
                  <a:cubicBezTo>
                    <a:pt x="4255" y="48454"/>
                    <a:pt x="4353" y="48405"/>
                    <a:pt x="4513" y="48307"/>
                  </a:cubicBezTo>
                  <a:cubicBezTo>
                    <a:pt x="4513" y="48307"/>
                    <a:pt x="4611" y="48307"/>
                    <a:pt x="4660" y="48257"/>
                  </a:cubicBezTo>
                  <a:cubicBezTo>
                    <a:pt x="4722" y="48257"/>
                    <a:pt x="4820" y="48196"/>
                    <a:pt x="4820" y="48196"/>
                  </a:cubicBezTo>
                  <a:cubicBezTo>
                    <a:pt x="5127" y="48098"/>
                    <a:pt x="5484" y="47999"/>
                    <a:pt x="5840" y="47889"/>
                  </a:cubicBezTo>
                  <a:cubicBezTo>
                    <a:pt x="6197" y="47839"/>
                    <a:pt x="6504" y="47790"/>
                    <a:pt x="6873" y="47741"/>
                  </a:cubicBezTo>
                  <a:lnTo>
                    <a:pt x="7070" y="47692"/>
                  </a:lnTo>
                  <a:lnTo>
                    <a:pt x="7230" y="47692"/>
                  </a:lnTo>
                  <a:cubicBezTo>
                    <a:pt x="7426" y="47643"/>
                    <a:pt x="7635" y="47643"/>
                    <a:pt x="7795" y="47581"/>
                  </a:cubicBezTo>
                  <a:cubicBezTo>
                    <a:pt x="8508" y="47532"/>
                    <a:pt x="9172" y="47434"/>
                    <a:pt x="9836" y="47385"/>
                  </a:cubicBezTo>
                  <a:cubicBezTo>
                    <a:pt x="11225" y="47225"/>
                    <a:pt x="12602" y="47077"/>
                    <a:pt x="14040" y="46967"/>
                  </a:cubicBezTo>
                  <a:cubicBezTo>
                    <a:pt x="14298" y="46917"/>
                    <a:pt x="14606" y="46917"/>
                    <a:pt x="14913" y="46917"/>
                  </a:cubicBezTo>
                  <a:cubicBezTo>
                    <a:pt x="15835" y="46819"/>
                    <a:pt x="16806" y="46770"/>
                    <a:pt x="17728" y="46659"/>
                  </a:cubicBezTo>
                  <a:cubicBezTo>
                    <a:pt x="19363" y="46561"/>
                    <a:pt x="21011" y="46463"/>
                    <a:pt x="22646" y="46352"/>
                  </a:cubicBezTo>
                  <a:close/>
                  <a:moveTo>
                    <a:pt x="48720" y="33346"/>
                  </a:moveTo>
                  <a:cubicBezTo>
                    <a:pt x="49175" y="35595"/>
                    <a:pt x="49593" y="37906"/>
                    <a:pt x="49949" y="40205"/>
                  </a:cubicBezTo>
                  <a:cubicBezTo>
                    <a:pt x="50208" y="41594"/>
                    <a:pt x="50454" y="43033"/>
                    <a:pt x="50662" y="44410"/>
                  </a:cubicBezTo>
                  <a:cubicBezTo>
                    <a:pt x="50822" y="45282"/>
                    <a:pt x="50970" y="46204"/>
                    <a:pt x="51068" y="47077"/>
                  </a:cubicBezTo>
                  <a:cubicBezTo>
                    <a:pt x="51535" y="50040"/>
                    <a:pt x="51990" y="53015"/>
                    <a:pt x="52408" y="55941"/>
                  </a:cubicBezTo>
                  <a:cubicBezTo>
                    <a:pt x="52507" y="56961"/>
                    <a:pt x="52666" y="57982"/>
                    <a:pt x="52814" y="59063"/>
                  </a:cubicBezTo>
                  <a:cubicBezTo>
                    <a:pt x="52912" y="59936"/>
                    <a:pt x="53023" y="60797"/>
                    <a:pt x="53121" y="61670"/>
                  </a:cubicBezTo>
                  <a:cubicBezTo>
                    <a:pt x="49384" y="62088"/>
                    <a:pt x="45598" y="62284"/>
                    <a:pt x="41750" y="62284"/>
                  </a:cubicBezTo>
                  <a:cubicBezTo>
                    <a:pt x="37963" y="62284"/>
                    <a:pt x="34165" y="62137"/>
                    <a:pt x="30378" y="61879"/>
                  </a:cubicBezTo>
                  <a:cubicBezTo>
                    <a:pt x="29358" y="58904"/>
                    <a:pt x="28227" y="55990"/>
                    <a:pt x="27096" y="53064"/>
                  </a:cubicBezTo>
                  <a:cubicBezTo>
                    <a:pt x="26174" y="50655"/>
                    <a:pt x="25252" y="48196"/>
                    <a:pt x="24391" y="45799"/>
                  </a:cubicBezTo>
                  <a:cubicBezTo>
                    <a:pt x="24440" y="45639"/>
                    <a:pt x="23568" y="43647"/>
                    <a:pt x="23408" y="43180"/>
                  </a:cubicBezTo>
                  <a:cubicBezTo>
                    <a:pt x="23359" y="43033"/>
                    <a:pt x="23309" y="42873"/>
                    <a:pt x="23260" y="42725"/>
                  </a:cubicBezTo>
                  <a:cubicBezTo>
                    <a:pt x="22904" y="41742"/>
                    <a:pt x="22547" y="40771"/>
                    <a:pt x="22178" y="39800"/>
                  </a:cubicBezTo>
                  <a:cubicBezTo>
                    <a:pt x="22080" y="39394"/>
                    <a:pt x="21933" y="39037"/>
                    <a:pt x="21822" y="38669"/>
                  </a:cubicBezTo>
                  <a:cubicBezTo>
                    <a:pt x="25559" y="37857"/>
                    <a:pt x="29309" y="37083"/>
                    <a:pt x="33046" y="36321"/>
                  </a:cubicBezTo>
                  <a:cubicBezTo>
                    <a:pt x="36881" y="35546"/>
                    <a:pt x="40729" y="34784"/>
                    <a:pt x="44565" y="34059"/>
                  </a:cubicBezTo>
                  <a:cubicBezTo>
                    <a:pt x="45954" y="33813"/>
                    <a:pt x="47331" y="33554"/>
                    <a:pt x="48720" y="33346"/>
                  </a:cubicBezTo>
                  <a:close/>
                  <a:moveTo>
                    <a:pt x="57722" y="0"/>
                  </a:moveTo>
                  <a:cubicBezTo>
                    <a:pt x="57693" y="0"/>
                    <a:pt x="57663" y="2"/>
                    <a:pt x="57633" y="6"/>
                  </a:cubicBezTo>
                  <a:cubicBezTo>
                    <a:pt x="56047" y="104"/>
                    <a:pt x="54510" y="252"/>
                    <a:pt x="52974" y="411"/>
                  </a:cubicBezTo>
                  <a:cubicBezTo>
                    <a:pt x="51585" y="510"/>
                    <a:pt x="50257" y="670"/>
                    <a:pt x="48917" y="817"/>
                  </a:cubicBezTo>
                  <a:cubicBezTo>
                    <a:pt x="48560" y="866"/>
                    <a:pt x="48155" y="928"/>
                    <a:pt x="47798" y="977"/>
                  </a:cubicBezTo>
                  <a:cubicBezTo>
                    <a:pt x="47638" y="977"/>
                    <a:pt x="47491" y="977"/>
                    <a:pt x="47331" y="1026"/>
                  </a:cubicBezTo>
                  <a:lnTo>
                    <a:pt x="47183" y="1026"/>
                  </a:lnTo>
                  <a:cubicBezTo>
                    <a:pt x="45487" y="1235"/>
                    <a:pt x="43803" y="1481"/>
                    <a:pt x="42106" y="1739"/>
                  </a:cubicBezTo>
                  <a:lnTo>
                    <a:pt x="42057" y="1739"/>
                  </a:lnTo>
                  <a:cubicBezTo>
                    <a:pt x="40471" y="1997"/>
                    <a:pt x="38885" y="2255"/>
                    <a:pt x="37238" y="2563"/>
                  </a:cubicBezTo>
                  <a:cubicBezTo>
                    <a:pt x="36783" y="2612"/>
                    <a:pt x="36316" y="2710"/>
                    <a:pt x="35861" y="2821"/>
                  </a:cubicBezTo>
                  <a:cubicBezTo>
                    <a:pt x="33095" y="3325"/>
                    <a:pt x="30378" y="3890"/>
                    <a:pt x="27711" y="4554"/>
                  </a:cubicBezTo>
                  <a:cubicBezTo>
                    <a:pt x="24391" y="5329"/>
                    <a:pt x="21158" y="6202"/>
                    <a:pt x="17876" y="7124"/>
                  </a:cubicBezTo>
                  <a:cubicBezTo>
                    <a:pt x="14348" y="8144"/>
                    <a:pt x="10807" y="9226"/>
                    <a:pt x="7279" y="10344"/>
                  </a:cubicBezTo>
                  <a:cubicBezTo>
                    <a:pt x="6812" y="10455"/>
                    <a:pt x="6406" y="10603"/>
                    <a:pt x="5951" y="10762"/>
                  </a:cubicBezTo>
                  <a:cubicBezTo>
                    <a:pt x="5582" y="10861"/>
                    <a:pt x="5336" y="11168"/>
                    <a:pt x="5275" y="11525"/>
                  </a:cubicBezTo>
                  <a:cubicBezTo>
                    <a:pt x="5226" y="11623"/>
                    <a:pt x="5226" y="11783"/>
                    <a:pt x="5275" y="11881"/>
                  </a:cubicBezTo>
                  <a:cubicBezTo>
                    <a:pt x="5336" y="11992"/>
                    <a:pt x="5336" y="12041"/>
                    <a:pt x="5386" y="12090"/>
                  </a:cubicBezTo>
                  <a:cubicBezTo>
                    <a:pt x="4771" y="13418"/>
                    <a:pt x="4156" y="14758"/>
                    <a:pt x="3640" y="16086"/>
                  </a:cubicBezTo>
                  <a:cubicBezTo>
                    <a:pt x="3542" y="16233"/>
                    <a:pt x="3492" y="16344"/>
                    <a:pt x="3492" y="16491"/>
                  </a:cubicBezTo>
                  <a:cubicBezTo>
                    <a:pt x="2927" y="18028"/>
                    <a:pt x="2361" y="19565"/>
                    <a:pt x="1894" y="21101"/>
                  </a:cubicBezTo>
                  <a:lnTo>
                    <a:pt x="1894" y="21150"/>
                  </a:lnTo>
                  <a:cubicBezTo>
                    <a:pt x="1587" y="22183"/>
                    <a:pt x="1280" y="23253"/>
                    <a:pt x="1034" y="24334"/>
                  </a:cubicBezTo>
                  <a:cubicBezTo>
                    <a:pt x="775" y="25404"/>
                    <a:pt x="566" y="26486"/>
                    <a:pt x="358" y="27604"/>
                  </a:cubicBezTo>
                  <a:lnTo>
                    <a:pt x="308" y="27604"/>
                  </a:lnTo>
                  <a:cubicBezTo>
                    <a:pt x="259" y="27666"/>
                    <a:pt x="259" y="27715"/>
                    <a:pt x="210" y="27715"/>
                  </a:cubicBezTo>
                  <a:cubicBezTo>
                    <a:pt x="161" y="27863"/>
                    <a:pt x="50" y="27973"/>
                    <a:pt x="50" y="28121"/>
                  </a:cubicBezTo>
                  <a:cubicBezTo>
                    <a:pt x="1" y="28379"/>
                    <a:pt x="112" y="28637"/>
                    <a:pt x="259" y="28895"/>
                  </a:cubicBezTo>
                  <a:lnTo>
                    <a:pt x="308" y="28944"/>
                  </a:lnTo>
                  <a:cubicBezTo>
                    <a:pt x="468" y="29141"/>
                    <a:pt x="616" y="29350"/>
                    <a:pt x="825" y="29559"/>
                  </a:cubicBezTo>
                  <a:cubicBezTo>
                    <a:pt x="1230" y="30063"/>
                    <a:pt x="1587" y="30579"/>
                    <a:pt x="2005" y="31096"/>
                  </a:cubicBezTo>
                  <a:cubicBezTo>
                    <a:pt x="2570" y="31858"/>
                    <a:pt x="3124" y="32632"/>
                    <a:pt x="3689" y="33395"/>
                  </a:cubicBezTo>
                  <a:cubicBezTo>
                    <a:pt x="4562" y="34624"/>
                    <a:pt x="5435" y="35903"/>
                    <a:pt x="6308" y="37132"/>
                  </a:cubicBezTo>
                  <a:cubicBezTo>
                    <a:pt x="6504" y="37501"/>
                    <a:pt x="6713" y="37808"/>
                    <a:pt x="6971" y="38165"/>
                  </a:cubicBezTo>
                  <a:cubicBezTo>
                    <a:pt x="7537" y="39087"/>
                    <a:pt x="8152" y="40009"/>
                    <a:pt x="8717" y="40931"/>
                  </a:cubicBezTo>
                  <a:cubicBezTo>
                    <a:pt x="8868" y="41204"/>
                    <a:pt x="9178" y="41391"/>
                    <a:pt x="9497" y="41391"/>
                  </a:cubicBezTo>
                  <a:cubicBezTo>
                    <a:pt x="9594" y="41391"/>
                    <a:pt x="9692" y="41373"/>
                    <a:pt x="9787" y="41336"/>
                  </a:cubicBezTo>
                  <a:cubicBezTo>
                    <a:pt x="9819" y="41353"/>
                    <a:pt x="9854" y="41358"/>
                    <a:pt x="9888" y="41358"/>
                  </a:cubicBezTo>
                  <a:cubicBezTo>
                    <a:pt x="9957" y="41358"/>
                    <a:pt x="10028" y="41336"/>
                    <a:pt x="10094" y="41336"/>
                  </a:cubicBezTo>
                  <a:cubicBezTo>
                    <a:pt x="10500" y="41238"/>
                    <a:pt x="10868" y="41127"/>
                    <a:pt x="11274" y="41078"/>
                  </a:cubicBezTo>
                  <a:cubicBezTo>
                    <a:pt x="12196" y="40820"/>
                    <a:pt x="13118" y="40623"/>
                    <a:pt x="14089" y="40414"/>
                  </a:cubicBezTo>
                  <a:cubicBezTo>
                    <a:pt x="16032" y="39959"/>
                    <a:pt x="18036" y="39492"/>
                    <a:pt x="19978" y="39087"/>
                  </a:cubicBezTo>
                  <a:cubicBezTo>
                    <a:pt x="20089" y="39394"/>
                    <a:pt x="20236" y="39701"/>
                    <a:pt x="20334" y="40009"/>
                  </a:cubicBezTo>
                  <a:cubicBezTo>
                    <a:pt x="20642" y="40820"/>
                    <a:pt x="20900" y="41644"/>
                    <a:pt x="21207" y="42467"/>
                  </a:cubicBezTo>
                  <a:cubicBezTo>
                    <a:pt x="21256" y="42615"/>
                    <a:pt x="21318" y="42775"/>
                    <a:pt x="21367" y="42922"/>
                  </a:cubicBezTo>
                  <a:cubicBezTo>
                    <a:pt x="21564" y="43488"/>
                    <a:pt x="21773" y="44004"/>
                    <a:pt x="21982" y="44569"/>
                  </a:cubicBezTo>
                  <a:cubicBezTo>
                    <a:pt x="20236" y="44668"/>
                    <a:pt x="18490" y="44766"/>
                    <a:pt x="16708" y="44926"/>
                  </a:cubicBezTo>
                  <a:cubicBezTo>
                    <a:pt x="16032" y="44975"/>
                    <a:pt x="15368" y="45024"/>
                    <a:pt x="14655" y="45073"/>
                  </a:cubicBezTo>
                  <a:cubicBezTo>
                    <a:pt x="14397" y="45073"/>
                    <a:pt x="14089" y="45123"/>
                    <a:pt x="13831" y="45123"/>
                  </a:cubicBezTo>
                  <a:cubicBezTo>
                    <a:pt x="12602" y="45233"/>
                    <a:pt x="11422" y="45381"/>
                    <a:pt x="10192" y="45491"/>
                  </a:cubicBezTo>
                  <a:cubicBezTo>
                    <a:pt x="8766" y="45639"/>
                    <a:pt x="7230" y="45799"/>
                    <a:pt x="5791" y="46045"/>
                  </a:cubicBezTo>
                  <a:cubicBezTo>
                    <a:pt x="4414" y="46303"/>
                    <a:pt x="2976" y="46819"/>
                    <a:pt x="2005" y="47889"/>
                  </a:cubicBezTo>
                  <a:cubicBezTo>
                    <a:pt x="1489" y="48405"/>
                    <a:pt x="1132" y="49069"/>
                    <a:pt x="923" y="49733"/>
                  </a:cubicBezTo>
                  <a:cubicBezTo>
                    <a:pt x="775" y="50556"/>
                    <a:pt x="825" y="51380"/>
                    <a:pt x="1034" y="52093"/>
                  </a:cubicBezTo>
                  <a:lnTo>
                    <a:pt x="1083" y="52142"/>
                  </a:lnTo>
                  <a:cubicBezTo>
                    <a:pt x="1341" y="53064"/>
                    <a:pt x="1796" y="53937"/>
                    <a:pt x="2509" y="54552"/>
                  </a:cubicBezTo>
                  <a:cubicBezTo>
                    <a:pt x="2509" y="54859"/>
                    <a:pt x="2718" y="55117"/>
                    <a:pt x="2976" y="55326"/>
                  </a:cubicBezTo>
                  <a:cubicBezTo>
                    <a:pt x="4414" y="56396"/>
                    <a:pt x="6000" y="57367"/>
                    <a:pt x="7635" y="58240"/>
                  </a:cubicBezTo>
                  <a:cubicBezTo>
                    <a:pt x="7893" y="58338"/>
                    <a:pt x="8102" y="58498"/>
                    <a:pt x="8348" y="58596"/>
                  </a:cubicBezTo>
                  <a:cubicBezTo>
                    <a:pt x="8606" y="58707"/>
                    <a:pt x="8815" y="58854"/>
                    <a:pt x="9074" y="58953"/>
                  </a:cubicBezTo>
                  <a:cubicBezTo>
                    <a:pt x="10709" y="59678"/>
                    <a:pt x="12405" y="60342"/>
                    <a:pt x="14089" y="60907"/>
                  </a:cubicBezTo>
                  <a:cubicBezTo>
                    <a:pt x="18392" y="62284"/>
                    <a:pt x="22855" y="63010"/>
                    <a:pt x="27354" y="63464"/>
                  </a:cubicBezTo>
                  <a:cubicBezTo>
                    <a:pt x="27920" y="63514"/>
                    <a:pt x="28485" y="63563"/>
                    <a:pt x="29100" y="63624"/>
                  </a:cubicBezTo>
                  <a:cubicBezTo>
                    <a:pt x="29309" y="63981"/>
                    <a:pt x="36992" y="64079"/>
                    <a:pt x="40164" y="64128"/>
                  </a:cubicBezTo>
                  <a:cubicBezTo>
                    <a:pt x="40586" y="64133"/>
                    <a:pt x="41009" y="64136"/>
                    <a:pt x="41433" y="64136"/>
                  </a:cubicBezTo>
                  <a:cubicBezTo>
                    <a:pt x="45220" y="64136"/>
                    <a:pt x="49032" y="63939"/>
                    <a:pt x="52814" y="63563"/>
                  </a:cubicBezTo>
                  <a:cubicBezTo>
                    <a:pt x="56969" y="63108"/>
                    <a:pt x="61112" y="62444"/>
                    <a:pt x="65107" y="61313"/>
                  </a:cubicBezTo>
                  <a:cubicBezTo>
                    <a:pt x="65157" y="61313"/>
                    <a:pt x="65206" y="61264"/>
                    <a:pt x="65316" y="61264"/>
                  </a:cubicBezTo>
                  <a:cubicBezTo>
                    <a:pt x="65318" y="61268"/>
                    <a:pt x="65324" y="61270"/>
                    <a:pt x="65333" y="61270"/>
                  </a:cubicBezTo>
                  <a:cubicBezTo>
                    <a:pt x="65524" y="61270"/>
                    <a:pt x="67210" y="60286"/>
                    <a:pt x="67210" y="60133"/>
                  </a:cubicBezTo>
                  <a:cubicBezTo>
                    <a:pt x="68697" y="56605"/>
                    <a:pt x="69767" y="52917"/>
                    <a:pt x="70430" y="49118"/>
                  </a:cubicBezTo>
                  <a:cubicBezTo>
                    <a:pt x="71156" y="45024"/>
                    <a:pt x="71414" y="40820"/>
                    <a:pt x="71107" y="36677"/>
                  </a:cubicBezTo>
                  <a:cubicBezTo>
                    <a:pt x="70947" y="34268"/>
                    <a:pt x="70590" y="31907"/>
                    <a:pt x="70123" y="29608"/>
                  </a:cubicBezTo>
                  <a:cubicBezTo>
                    <a:pt x="70078" y="29461"/>
                    <a:pt x="69907" y="28192"/>
                    <a:pt x="68990" y="28192"/>
                  </a:cubicBezTo>
                  <a:cubicBezTo>
                    <a:pt x="68914" y="28192"/>
                    <a:pt x="68833" y="28200"/>
                    <a:pt x="68746" y="28219"/>
                  </a:cubicBezTo>
                  <a:cubicBezTo>
                    <a:pt x="66595" y="28637"/>
                    <a:pt x="64444" y="28834"/>
                    <a:pt x="62292" y="29203"/>
                  </a:cubicBezTo>
                  <a:cubicBezTo>
                    <a:pt x="62132" y="26584"/>
                    <a:pt x="61985" y="24027"/>
                    <a:pt x="61727" y="21409"/>
                  </a:cubicBezTo>
                  <a:cubicBezTo>
                    <a:pt x="61419" y="18077"/>
                    <a:pt x="61014" y="14696"/>
                    <a:pt x="60448" y="11377"/>
                  </a:cubicBezTo>
                  <a:cubicBezTo>
                    <a:pt x="60239" y="9939"/>
                    <a:pt x="59932" y="8451"/>
                    <a:pt x="59674" y="6964"/>
                  </a:cubicBezTo>
                  <a:cubicBezTo>
                    <a:pt x="59883" y="6865"/>
                    <a:pt x="60141" y="6767"/>
                    <a:pt x="60399" y="6656"/>
                  </a:cubicBezTo>
                  <a:cubicBezTo>
                    <a:pt x="61161" y="6349"/>
                    <a:pt x="61825" y="5943"/>
                    <a:pt x="62292" y="5230"/>
                  </a:cubicBezTo>
                  <a:cubicBezTo>
                    <a:pt x="62550" y="4812"/>
                    <a:pt x="62390" y="4198"/>
                    <a:pt x="61985" y="3940"/>
                  </a:cubicBezTo>
                  <a:cubicBezTo>
                    <a:pt x="61825" y="3890"/>
                    <a:pt x="61677" y="3841"/>
                    <a:pt x="61579" y="3841"/>
                  </a:cubicBezTo>
                  <a:cubicBezTo>
                    <a:pt x="61468" y="3792"/>
                    <a:pt x="61370" y="3792"/>
                    <a:pt x="61272" y="3792"/>
                  </a:cubicBezTo>
                  <a:cubicBezTo>
                    <a:pt x="60546" y="3890"/>
                    <a:pt x="59784" y="3940"/>
                    <a:pt x="59010" y="4001"/>
                  </a:cubicBezTo>
                  <a:lnTo>
                    <a:pt x="58555" y="1850"/>
                  </a:lnTo>
                  <a:cubicBezTo>
                    <a:pt x="58506" y="1690"/>
                    <a:pt x="58444" y="1542"/>
                    <a:pt x="58395" y="1383"/>
                  </a:cubicBezTo>
                  <a:cubicBezTo>
                    <a:pt x="58506" y="1235"/>
                    <a:pt x="58555" y="1075"/>
                    <a:pt x="58555" y="928"/>
                  </a:cubicBezTo>
                  <a:cubicBezTo>
                    <a:pt x="58509" y="442"/>
                    <a:pt x="58180" y="0"/>
                    <a:pt x="57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50"/>
          <p:cNvGrpSpPr/>
          <p:nvPr/>
        </p:nvGrpSpPr>
        <p:grpSpPr>
          <a:xfrm>
            <a:off x="1390250" y="674800"/>
            <a:ext cx="3601201" cy="284589"/>
            <a:chOff x="1324600" y="1358525"/>
            <a:chExt cx="3601201" cy="284589"/>
          </a:xfrm>
        </p:grpSpPr>
        <p:sp>
          <p:nvSpPr>
            <p:cNvPr id="703" name="Google Shape;703;p50"/>
            <p:cNvSpPr/>
            <p:nvPr/>
          </p:nvSpPr>
          <p:spPr>
            <a:xfrm>
              <a:off x="1324600" y="1358525"/>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0"/>
            <p:cNvSpPr/>
            <p:nvPr/>
          </p:nvSpPr>
          <p:spPr>
            <a:xfrm>
              <a:off x="4627150" y="1358525"/>
              <a:ext cx="298651" cy="284589"/>
            </a:xfrm>
            <a:custGeom>
              <a:rect b="b" l="l" r="r" t="t"/>
              <a:pathLst>
                <a:path extrusionOk="0" h="3400" w="3568">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5" name="Google Shape;705;p50"/>
          <p:cNvPicPr preferRelativeResize="0"/>
          <p:nvPr/>
        </p:nvPicPr>
        <p:blipFill rotWithShape="1">
          <a:blip r:embed="rId3">
            <a:alphaModFix/>
          </a:blip>
          <a:srcRect b="-90383" l="101430" r="125199" t="11300"/>
          <a:stretch/>
        </p:blipFill>
        <p:spPr>
          <a:xfrm rot="-362064">
            <a:off x="6389839" y="1514286"/>
            <a:ext cx="1204273" cy="1000091"/>
          </a:xfrm>
          <a:prstGeom prst="diagStripe">
            <a:avLst>
              <a:gd fmla="val 50000" name="adj"/>
            </a:avLst>
          </a:prstGeom>
          <a:noFill/>
          <a:ln>
            <a:noFill/>
          </a:ln>
        </p:spPr>
      </p:pic>
      <p:cxnSp>
        <p:nvCxnSpPr>
          <p:cNvPr id="706" name="Google Shape;706;p50"/>
          <p:cNvCxnSpPr/>
          <p:nvPr/>
        </p:nvCxnSpPr>
        <p:spPr>
          <a:xfrm>
            <a:off x="152500" y="125875"/>
            <a:ext cx="18900" cy="492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0" name="Shape 710"/>
        <p:cNvGrpSpPr/>
        <p:nvPr/>
      </p:nvGrpSpPr>
      <p:grpSpPr>
        <a:xfrm>
          <a:off x="0" y="0"/>
          <a:ext cx="0" cy="0"/>
          <a:chOff x="0" y="0"/>
          <a:chExt cx="0" cy="0"/>
        </a:xfrm>
      </p:grpSpPr>
      <p:sp>
        <p:nvSpPr>
          <p:cNvPr id="711" name="Google Shape;711;p51"/>
          <p:cNvSpPr/>
          <p:nvPr/>
        </p:nvSpPr>
        <p:spPr>
          <a:xfrm>
            <a:off x="3067575" y="182750"/>
            <a:ext cx="2936952" cy="1047600"/>
          </a:xfrm>
          <a:prstGeom prst="cloud">
            <a:avLst/>
          </a:prstGeom>
          <a:gradFill>
            <a:gsLst>
              <a:gs pos="0">
                <a:srgbClr val="FFFFFF"/>
              </a:gs>
              <a:gs pos="100000">
                <a:srgbClr val="FCEA8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712" name="Google Shape;712;p51"/>
          <p:cNvSpPr/>
          <p:nvPr/>
        </p:nvSpPr>
        <p:spPr>
          <a:xfrm>
            <a:off x="0" y="1590525"/>
            <a:ext cx="9144000" cy="1746300"/>
          </a:xfrm>
          <a:prstGeom prst="rect">
            <a:avLst/>
          </a:prstGeom>
          <a:gradFill>
            <a:gsLst>
              <a:gs pos="0">
                <a:srgbClr val="869FB1"/>
              </a:gs>
              <a:gs pos="50000">
                <a:schemeClr val="lt1"/>
              </a:gs>
              <a:gs pos="75000">
                <a:srgbClr val="E1E7EC"/>
              </a:gs>
              <a:gs pos="100000">
                <a:srgbClr val="FFFFFF">
                  <a:alpha val="0"/>
                </a:srgbClr>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713" name="Google Shape;713;p51"/>
          <p:cNvSpPr txBox="1"/>
          <p:nvPr>
            <p:ph type="title"/>
          </p:nvPr>
        </p:nvSpPr>
        <p:spPr>
          <a:xfrm>
            <a:off x="720000" y="434175"/>
            <a:ext cx="7704000" cy="9564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Our Datasets</a:t>
            </a:r>
            <a:endParaRPr/>
          </a:p>
        </p:txBody>
      </p:sp>
      <p:sp>
        <p:nvSpPr>
          <p:cNvPr id="714" name="Google Shape;714;p51"/>
          <p:cNvSpPr txBox="1"/>
          <p:nvPr>
            <p:ph idx="1" type="subTitle"/>
          </p:nvPr>
        </p:nvSpPr>
        <p:spPr>
          <a:xfrm>
            <a:off x="1018575" y="1756475"/>
            <a:ext cx="2753400" cy="454200"/>
          </a:xfrm>
          <a:prstGeom prst="rect">
            <a:avLst/>
          </a:prstGeom>
        </p:spPr>
        <p:txBody>
          <a:bodyPr anchorCtr="0" anchor="ctr" bIns="36575" lIns="36575" spcFirstLastPara="1" rIns="36575" wrap="square" tIns="36575">
            <a:noAutofit/>
          </a:bodyPr>
          <a:lstStyle/>
          <a:p>
            <a:pPr indent="0" lvl="0" marL="0" rtl="0" algn="l">
              <a:spcBef>
                <a:spcPts val="0"/>
              </a:spcBef>
              <a:spcAft>
                <a:spcPts val="0"/>
              </a:spcAft>
              <a:buNone/>
            </a:pPr>
            <a:r>
              <a:rPr lang="en" sz="2400"/>
              <a:t>NFL Player Data</a:t>
            </a:r>
            <a:endParaRPr sz="2400"/>
          </a:p>
        </p:txBody>
      </p:sp>
      <p:sp>
        <p:nvSpPr>
          <p:cNvPr id="715" name="Google Shape;715;p51"/>
          <p:cNvSpPr txBox="1"/>
          <p:nvPr>
            <p:ph idx="2" type="subTitle"/>
          </p:nvPr>
        </p:nvSpPr>
        <p:spPr>
          <a:xfrm>
            <a:off x="5295875" y="1756475"/>
            <a:ext cx="2753400" cy="454200"/>
          </a:xfrm>
          <a:prstGeom prst="rect">
            <a:avLst/>
          </a:prstGeom>
        </p:spPr>
        <p:txBody>
          <a:bodyPr anchorCtr="0" anchor="ctr" bIns="36575" lIns="36575" spcFirstLastPara="1" rIns="36575" wrap="square" tIns="36575">
            <a:noAutofit/>
          </a:bodyPr>
          <a:lstStyle/>
          <a:p>
            <a:pPr indent="0" lvl="0" marL="0" rtl="0" algn="r">
              <a:spcBef>
                <a:spcPts val="0"/>
              </a:spcBef>
              <a:spcAft>
                <a:spcPts val="0"/>
              </a:spcAft>
              <a:buNone/>
            </a:pPr>
            <a:r>
              <a:rPr lang="en" sz="2400"/>
              <a:t>NFL Salary Data</a:t>
            </a:r>
            <a:endParaRPr sz="2400"/>
          </a:p>
        </p:txBody>
      </p:sp>
      <p:sp>
        <p:nvSpPr>
          <p:cNvPr id="716" name="Google Shape;716;p51"/>
          <p:cNvSpPr txBox="1"/>
          <p:nvPr>
            <p:ph idx="3" type="subTitle"/>
          </p:nvPr>
        </p:nvSpPr>
        <p:spPr>
          <a:xfrm>
            <a:off x="1018575" y="2374575"/>
            <a:ext cx="2753400" cy="713400"/>
          </a:xfrm>
          <a:prstGeom prst="rect">
            <a:avLst/>
          </a:prstGeom>
        </p:spPr>
        <p:txBody>
          <a:bodyPr anchorCtr="0" anchor="ctr" bIns="36575" lIns="36575" spcFirstLastPara="1" rIns="36575" wrap="square" tIns="36575">
            <a:noAutofit/>
          </a:bodyPr>
          <a:lstStyle/>
          <a:p>
            <a:pPr indent="-304800" lvl="0" marL="457200" rtl="0" algn="l">
              <a:lnSpc>
                <a:spcPct val="115000"/>
              </a:lnSpc>
              <a:spcBef>
                <a:spcPts val="0"/>
              </a:spcBef>
              <a:spcAft>
                <a:spcPts val="0"/>
              </a:spcAft>
              <a:buSzPts val="1200"/>
              <a:buChar char="-"/>
            </a:pPr>
            <a:r>
              <a:rPr lang="en" sz="1200"/>
              <a:t>Basic stats, career stats, and game logs provided by Pro Football Reference (17-18), NFL Stats (17-19), and Stathead (17-18)</a:t>
            </a:r>
            <a:endParaRPr sz="1200"/>
          </a:p>
        </p:txBody>
      </p:sp>
      <p:sp>
        <p:nvSpPr>
          <p:cNvPr id="717" name="Google Shape;717;p51"/>
          <p:cNvSpPr txBox="1"/>
          <p:nvPr>
            <p:ph idx="4" type="subTitle"/>
          </p:nvPr>
        </p:nvSpPr>
        <p:spPr>
          <a:xfrm>
            <a:off x="5146450" y="2253900"/>
            <a:ext cx="3331800" cy="713400"/>
          </a:xfrm>
          <a:prstGeom prst="rect">
            <a:avLst/>
          </a:prstGeom>
        </p:spPr>
        <p:txBody>
          <a:bodyPr anchorCtr="0" anchor="ctr" bIns="36575" lIns="36575" spcFirstLastPara="1" rIns="36575" wrap="square" tIns="36575">
            <a:noAutofit/>
          </a:bodyPr>
          <a:lstStyle/>
          <a:p>
            <a:pPr indent="-317500" lvl="0" marL="457200" rtl="0" algn="l">
              <a:lnSpc>
                <a:spcPct val="115000"/>
              </a:lnSpc>
              <a:spcBef>
                <a:spcPts val="0"/>
              </a:spcBef>
              <a:spcAft>
                <a:spcPts val="0"/>
              </a:spcAft>
              <a:buSzPts val="1400"/>
              <a:buChar char="-"/>
            </a:pPr>
            <a:r>
              <a:rPr lang="en"/>
              <a:t>Contextualized salary cap data and cap hit %, both provided by Kaggle.com </a:t>
            </a:r>
            <a:endParaRPr/>
          </a:p>
        </p:txBody>
      </p:sp>
      <p:grpSp>
        <p:nvGrpSpPr>
          <p:cNvPr id="718" name="Google Shape;718;p51"/>
          <p:cNvGrpSpPr/>
          <p:nvPr/>
        </p:nvGrpSpPr>
        <p:grpSpPr>
          <a:xfrm>
            <a:off x="1999491" y="3087965"/>
            <a:ext cx="2198938" cy="2232315"/>
            <a:chOff x="2216373" y="3345357"/>
            <a:chExt cx="1851426" cy="1879527"/>
          </a:xfrm>
        </p:grpSpPr>
        <p:sp>
          <p:nvSpPr>
            <p:cNvPr id="719" name="Google Shape;719;p51"/>
            <p:cNvSpPr/>
            <p:nvPr/>
          </p:nvSpPr>
          <p:spPr>
            <a:xfrm>
              <a:off x="3561134" y="3883060"/>
              <a:ext cx="104772" cy="154516"/>
            </a:xfrm>
            <a:custGeom>
              <a:rect b="b" l="l" r="r" t="t"/>
              <a:pathLst>
                <a:path extrusionOk="0" h="1842" w="1249">
                  <a:moveTo>
                    <a:pt x="743" y="1"/>
                  </a:moveTo>
                  <a:cubicBezTo>
                    <a:pt x="604" y="661"/>
                    <a:pt x="321" y="1251"/>
                    <a:pt x="1" y="1841"/>
                  </a:cubicBezTo>
                  <a:cubicBezTo>
                    <a:pt x="561" y="1629"/>
                    <a:pt x="1039" y="968"/>
                    <a:pt x="1194" y="378"/>
                  </a:cubicBezTo>
                  <a:cubicBezTo>
                    <a:pt x="1221" y="280"/>
                    <a:pt x="1248" y="125"/>
                    <a:pt x="1235" y="27"/>
                  </a:cubicBezTo>
                  <a:lnTo>
                    <a:pt x="1235" y="27"/>
                  </a:lnTo>
                  <a:cubicBezTo>
                    <a:pt x="1156" y="42"/>
                    <a:pt x="1078" y="52"/>
                    <a:pt x="1001" y="52"/>
                  </a:cubicBezTo>
                  <a:cubicBezTo>
                    <a:pt x="912" y="52"/>
                    <a:pt x="825" y="38"/>
                    <a:pt x="743"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1"/>
            <p:cNvSpPr/>
            <p:nvPr/>
          </p:nvSpPr>
          <p:spPr>
            <a:xfrm>
              <a:off x="3608109" y="3641555"/>
              <a:ext cx="391491" cy="285209"/>
            </a:xfrm>
            <a:custGeom>
              <a:rect b="b" l="l" r="r" t="t"/>
              <a:pathLst>
                <a:path extrusionOk="0" h="3400" w="4667">
                  <a:moveTo>
                    <a:pt x="213" y="0"/>
                  </a:moveTo>
                  <a:cubicBezTo>
                    <a:pt x="156" y="71"/>
                    <a:pt x="85" y="125"/>
                    <a:pt x="1" y="182"/>
                  </a:cubicBezTo>
                  <a:cubicBezTo>
                    <a:pt x="44" y="267"/>
                    <a:pt x="71" y="364"/>
                    <a:pt x="85" y="449"/>
                  </a:cubicBezTo>
                  <a:cubicBezTo>
                    <a:pt x="253" y="1096"/>
                    <a:pt x="351" y="1770"/>
                    <a:pt x="267" y="2431"/>
                  </a:cubicBezTo>
                  <a:cubicBezTo>
                    <a:pt x="253" y="2583"/>
                    <a:pt x="226" y="2738"/>
                    <a:pt x="183" y="2880"/>
                  </a:cubicBezTo>
                  <a:cubicBezTo>
                    <a:pt x="265" y="2917"/>
                    <a:pt x="352" y="2931"/>
                    <a:pt x="441" y="2931"/>
                  </a:cubicBezTo>
                  <a:cubicBezTo>
                    <a:pt x="518" y="2931"/>
                    <a:pt x="596" y="2921"/>
                    <a:pt x="675" y="2906"/>
                  </a:cubicBezTo>
                  <a:cubicBezTo>
                    <a:pt x="789" y="2880"/>
                    <a:pt x="887" y="2853"/>
                    <a:pt x="998" y="2822"/>
                  </a:cubicBezTo>
                  <a:lnTo>
                    <a:pt x="1042" y="2822"/>
                  </a:lnTo>
                  <a:cubicBezTo>
                    <a:pt x="1143" y="2792"/>
                    <a:pt x="1230" y="2770"/>
                    <a:pt x="1317" y="2770"/>
                  </a:cubicBezTo>
                  <a:cubicBezTo>
                    <a:pt x="1387" y="2770"/>
                    <a:pt x="1456" y="2785"/>
                    <a:pt x="1531" y="2822"/>
                  </a:cubicBezTo>
                  <a:cubicBezTo>
                    <a:pt x="1659" y="2880"/>
                    <a:pt x="1757" y="2950"/>
                    <a:pt x="1855" y="3048"/>
                  </a:cubicBezTo>
                  <a:cubicBezTo>
                    <a:pt x="2030" y="3224"/>
                    <a:pt x="2247" y="3399"/>
                    <a:pt x="2501" y="3399"/>
                  </a:cubicBezTo>
                  <a:cubicBezTo>
                    <a:pt x="2510" y="3399"/>
                    <a:pt x="2520" y="3399"/>
                    <a:pt x="2529" y="3399"/>
                  </a:cubicBezTo>
                  <a:cubicBezTo>
                    <a:pt x="2728" y="3385"/>
                    <a:pt x="2910" y="3244"/>
                    <a:pt x="3065" y="3132"/>
                  </a:cubicBezTo>
                  <a:cubicBezTo>
                    <a:pt x="3345" y="2950"/>
                    <a:pt x="3598" y="2711"/>
                    <a:pt x="3807" y="2458"/>
                  </a:cubicBezTo>
                  <a:cubicBezTo>
                    <a:pt x="4117" y="2077"/>
                    <a:pt x="4414" y="1656"/>
                    <a:pt x="4552" y="1194"/>
                  </a:cubicBezTo>
                  <a:cubicBezTo>
                    <a:pt x="4596" y="1025"/>
                    <a:pt x="4636" y="857"/>
                    <a:pt x="4667" y="688"/>
                  </a:cubicBezTo>
                  <a:cubicBezTo>
                    <a:pt x="4650" y="644"/>
                    <a:pt x="4623" y="617"/>
                    <a:pt x="4596" y="590"/>
                  </a:cubicBezTo>
                  <a:cubicBezTo>
                    <a:pt x="4498" y="493"/>
                    <a:pt x="4383" y="391"/>
                    <a:pt x="4259" y="337"/>
                  </a:cubicBezTo>
                  <a:cubicBezTo>
                    <a:pt x="4096" y="241"/>
                    <a:pt x="3906" y="178"/>
                    <a:pt x="3718" y="178"/>
                  </a:cubicBezTo>
                  <a:cubicBezTo>
                    <a:pt x="3630" y="178"/>
                    <a:pt x="3541" y="192"/>
                    <a:pt x="3456" y="223"/>
                  </a:cubicBezTo>
                  <a:cubicBezTo>
                    <a:pt x="3203" y="324"/>
                    <a:pt x="3065" y="560"/>
                    <a:pt x="3163" y="813"/>
                  </a:cubicBezTo>
                  <a:cubicBezTo>
                    <a:pt x="3274" y="1066"/>
                    <a:pt x="3416" y="1278"/>
                    <a:pt x="3358" y="1558"/>
                  </a:cubicBezTo>
                  <a:cubicBezTo>
                    <a:pt x="3288" y="1925"/>
                    <a:pt x="3106" y="2107"/>
                    <a:pt x="2795" y="2303"/>
                  </a:cubicBezTo>
                  <a:cubicBezTo>
                    <a:pt x="2670" y="2391"/>
                    <a:pt x="2546" y="2432"/>
                    <a:pt x="2426" y="2432"/>
                  </a:cubicBezTo>
                  <a:cubicBezTo>
                    <a:pt x="2239" y="2432"/>
                    <a:pt x="2061" y="2334"/>
                    <a:pt x="1899" y="2161"/>
                  </a:cubicBezTo>
                  <a:cubicBezTo>
                    <a:pt x="1491" y="1726"/>
                    <a:pt x="1127" y="1251"/>
                    <a:pt x="759" y="759"/>
                  </a:cubicBezTo>
                  <a:cubicBezTo>
                    <a:pt x="577" y="506"/>
                    <a:pt x="395" y="253"/>
                    <a:pt x="226" y="14"/>
                  </a:cubicBezTo>
                  <a:cubicBezTo>
                    <a:pt x="213" y="14"/>
                    <a:pt x="213" y="0"/>
                    <a:pt x="213" y="0"/>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a:off x="3690736" y="4890435"/>
              <a:ext cx="150741" cy="195536"/>
            </a:xfrm>
            <a:custGeom>
              <a:rect b="b" l="l" r="r" t="t"/>
              <a:pathLst>
                <a:path extrusionOk="0" h="2331" w="1797">
                  <a:moveTo>
                    <a:pt x="1207" y="0"/>
                  </a:moveTo>
                  <a:cubicBezTo>
                    <a:pt x="1069" y="155"/>
                    <a:pt x="829" y="169"/>
                    <a:pt x="630" y="186"/>
                  </a:cubicBezTo>
                  <a:cubicBezTo>
                    <a:pt x="577" y="186"/>
                    <a:pt x="517" y="187"/>
                    <a:pt x="456" y="187"/>
                  </a:cubicBezTo>
                  <a:cubicBezTo>
                    <a:pt x="326" y="187"/>
                    <a:pt x="190" y="181"/>
                    <a:pt x="84" y="142"/>
                  </a:cubicBezTo>
                  <a:cubicBezTo>
                    <a:pt x="84" y="142"/>
                    <a:pt x="84" y="128"/>
                    <a:pt x="71" y="128"/>
                  </a:cubicBezTo>
                  <a:lnTo>
                    <a:pt x="57" y="142"/>
                  </a:lnTo>
                  <a:cubicBezTo>
                    <a:pt x="57" y="253"/>
                    <a:pt x="84" y="368"/>
                    <a:pt x="98" y="479"/>
                  </a:cubicBezTo>
                  <a:cubicBezTo>
                    <a:pt x="142" y="732"/>
                    <a:pt x="98" y="944"/>
                    <a:pt x="57" y="1197"/>
                  </a:cubicBezTo>
                  <a:cubicBezTo>
                    <a:pt x="0" y="1433"/>
                    <a:pt x="125" y="1575"/>
                    <a:pt x="266" y="1743"/>
                  </a:cubicBezTo>
                  <a:cubicBezTo>
                    <a:pt x="253" y="1841"/>
                    <a:pt x="253" y="1925"/>
                    <a:pt x="293" y="1996"/>
                  </a:cubicBezTo>
                  <a:cubicBezTo>
                    <a:pt x="351" y="2107"/>
                    <a:pt x="492" y="2276"/>
                    <a:pt x="603" y="2320"/>
                  </a:cubicBezTo>
                  <a:cubicBezTo>
                    <a:pt x="628" y="2327"/>
                    <a:pt x="654" y="2331"/>
                    <a:pt x="681" y="2331"/>
                  </a:cubicBezTo>
                  <a:cubicBezTo>
                    <a:pt x="798" y="2331"/>
                    <a:pt x="937" y="2271"/>
                    <a:pt x="1038" y="2249"/>
                  </a:cubicBezTo>
                  <a:cubicBezTo>
                    <a:pt x="1153" y="2236"/>
                    <a:pt x="1251" y="2209"/>
                    <a:pt x="1362" y="2165"/>
                  </a:cubicBezTo>
                  <a:cubicBezTo>
                    <a:pt x="1419" y="2138"/>
                    <a:pt x="1531" y="2094"/>
                    <a:pt x="1574" y="2040"/>
                  </a:cubicBezTo>
                  <a:cubicBezTo>
                    <a:pt x="1628" y="1996"/>
                    <a:pt x="1642" y="1885"/>
                    <a:pt x="1659" y="1814"/>
                  </a:cubicBezTo>
                  <a:cubicBezTo>
                    <a:pt x="1686" y="1730"/>
                    <a:pt x="1726" y="1646"/>
                    <a:pt x="1757" y="1561"/>
                  </a:cubicBezTo>
                  <a:cubicBezTo>
                    <a:pt x="1797" y="1420"/>
                    <a:pt x="1757" y="1265"/>
                    <a:pt x="1713" y="1140"/>
                  </a:cubicBezTo>
                  <a:cubicBezTo>
                    <a:pt x="1615" y="887"/>
                    <a:pt x="1517" y="621"/>
                    <a:pt x="1406" y="368"/>
                  </a:cubicBezTo>
                  <a:cubicBezTo>
                    <a:pt x="1349" y="253"/>
                    <a:pt x="1278" y="128"/>
                    <a:pt x="1207" y="17"/>
                  </a:cubicBezTo>
                  <a:lnTo>
                    <a:pt x="1207"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p:nvPr/>
          </p:nvSpPr>
          <p:spPr>
            <a:xfrm>
              <a:off x="3250088" y="4204591"/>
              <a:ext cx="336882" cy="253836"/>
            </a:xfrm>
            <a:custGeom>
              <a:rect b="b" l="l" r="r" t="t"/>
              <a:pathLst>
                <a:path extrusionOk="0" h="3026" w="4016">
                  <a:moveTo>
                    <a:pt x="843" y="1"/>
                  </a:moveTo>
                  <a:lnTo>
                    <a:pt x="843" y="1"/>
                  </a:lnTo>
                  <a:cubicBezTo>
                    <a:pt x="897" y="45"/>
                    <a:pt x="927" y="115"/>
                    <a:pt x="911" y="186"/>
                  </a:cubicBezTo>
                  <a:cubicBezTo>
                    <a:pt x="897" y="368"/>
                    <a:pt x="843" y="550"/>
                    <a:pt x="729" y="692"/>
                  </a:cubicBezTo>
                  <a:cubicBezTo>
                    <a:pt x="617" y="817"/>
                    <a:pt x="489" y="945"/>
                    <a:pt x="338" y="1029"/>
                  </a:cubicBezTo>
                  <a:cubicBezTo>
                    <a:pt x="307" y="1043"/>
                    <a:pt x="267" y="1056"/>
                    <a:pt x="209" y="1083"/>
                  </a:cubicBezTo>
                  <a:cubicBezTo>
                    <a:pt x="184" y="1094"/>
                    <a:pt x="159" y="1099"/>
                    <a:pt x="135" y="1099"/>
                  </a:cubicBezTo>
                  <a:cubicBezTo>
                    <a:pt x="89" y="1099"/>
                    <a:pt x="44" y="1082"/>
                    <a:pt x="0" y="1056"/>
                  </a:cubicBezTo>
                  <a:lnTo>
                    <a:pt x="0" y="1056"/>
                  </a:lnTo>
                  <a:cubicBezTo>
                    <a:pt x="68" y="1225"/>
                    <a:pt x="152" y="1420"/>
                    <a:pt x="236" y="1562"/>
                  </a:cubicBezTo>
                  <a:cubicBezTo>
                    <a:pt x="236" y="1575"/>
                    <a:pt x="253" y="1589"/>
                    <a:pt x="253" y="1602"/>
                  </a:cubicBezTo>
                  <a:cubicBezTo>
                    <a:pt x="405" y="1872"/>
                    <a:pt x="533" y="2010"/>
                    <a:pt x="702" y="2125"/>
                  </a:cubicBezTo>
                  <a:cubicBezTo>
                    <a:pt x="826" y="2223"/>
                    <a:pt x="981" y="2320"/>
                    <a:pt x="1207" y="2475"/>
                  </a:cubicBezTo>
                  <a:cubicBezTo>
                    <a:pt x="1403" y="2630"/>
                    <a:pt x="1629" y="2755"/>
                    <a:pt x="1838" y="2883"/>
                  </a:cubicBezTo>
                  <a:cubicBezTo>
                    <a:pt x="1939" y="2944"/>
                    <a:pt x="2055" y="3025"/>
                    <a:pt x="2164" y="3025"/>
                  </a:cubicBezTo>
                  <a:cubicBezTo>
                    <a:pt x="2207" y="3025"/>
                    <a:pt x="2250" y="3012"/>
                    <a:pt x="2290" y="2981"/>
                  </a:cubicBezTo>
                  <a:cubicBezTo>
                    <a:pt x="2472" y="2839"/>
                    <a:pt x="2205" y="2644"/>
                    <a:pt x="2077" y="2560"/>
                  </a:cubicBezTo>
                  <a:cubicBezTo>
                    <a:pt x="1993" y="2502"/>
                    <a:pt x="1629" y="2378"/>
                    <a:pt x="1629" y="2249"/>
                  </a:cubicBezTo>
                  <a:cubicBezTo>
                    <a:pt x="1629" y="2185"/>
                    <a:pt x="1657" y="2164"/>
                    <a:pt x="1697" y="2164"/>
                  </a:cubicBezTo>
                  <a:cubicBezTo>
                    <a:pt x="1762" y="2164"/>
                    <a:pt x="1856" y="2219"/>
                    <a:pt x="1909" y="2236"/>
                  </a:cubicBezTo>
                  <a:cubicBezTo>
                    <a:pt x="2134" y="2347"/>
                    <a:pt x="2360" y="2462"/>
                    <a:pt x="2596" y="2587"/>
                  </a:cubicBezTo>
                  <a:cubicBezTo>
                    <a:pt x="2654" y="2614"/>
                    <a:pt x="2724" y="2657"/>
                    <a:pt x="2795" y="2684"/>
                  </a:cubicBezTo>
                  <a:cubicBezTo>
                    <a:pt x="2862" y="2714"/>
                    <a:pt x="3113" y="2875"/>
                    <a:pt x="3269" y="2875"/>
                  </a:cubicBezTo>
                  <a:cubicBezTo>
                    <a:pt x="3342" y="2875"/>
                    <a:pt x="3394" y="2840"/>
                    <a:pt x="3399" y="2742"/>
                  </a:cubicBezTo>
                  <a:cubicBezTo>
                    <a:pt x="3399" y="2657"/>
                    <a:pt x="3341" y="2573"/>
                    <a:pt x="3244" y="2502"/>
                  </a:cubicBezTo>
                  <a:lnTo>
                    <a:pt x="3244" y="2502"/>
                  </a:lnTo>
                  <a:cubicBezTo>
                    <a:pt x="3341" y="2546"/>
                    <a:pt x="3439" y="2587"/>
                    <a:pt x="3510" y="2614"/>
                  </a:cubicBezTo>
                  <a:cubicBezTo>
                    <a:pt x="3568" y="2627"/>
                    <a:pt x="3639" y="2640"/>
                    <a:pt x="3708" y="2640"/>
                  </a:cubicBezTo>
                  <a:cubicBezTo>
                    <a:pt x="3792" y="2640"/>
                    <a:pt x="3872" y="2621"/>
                    <a:pt x="3918" y="2560"/>
                  </a:cubicBezTo>
                  <a:cubicBezTo>
                    <a:pt x="4016" y="2445"/>
                    <a:pt x="3904" y="2276"/>
                    <a:pt x="3709" y="2192"/>
                  </a:cubicBezTo>
                  <a:cubicBezTo>
                    <a:pt x="3793" y="2192"/>
                    <a:pt x="3877" y="2152"/>
                    <a:pt x="3877" y="2024"/>
                  </a:cubicBezTo>
                  <a:cubicBezTo>
                    <a:pt x="3877" y="1855"/>
                    <a:pt x="3679" y="1757"/>
                    <a:pt x="3554" y="1686"/>
                  </a:cubicBezTo>
                  <a:cubicBezTo>
                    <a:pt x="3203" y="1477"/>
                    <a:pt x="2795" y="1309"/>
                    <a:pt x="2445" y="1096"/>
                  </a:cubicBezTo>
                  <a:cubicBezTo>
                    <a:pt x="2401" y="1069"/>
                    <a:pt x="2343" y="1029"/>
                    <a:pt x="2276" y="999"/>
                  </a:cubicBezTo>
                  <a:lnTo>
                    <a:pt x="2276" y="999"/>
                  </a:lnTo>
                  <a:cubicBezTo>
                    <a:pt x="2339" y="1013"/>
                    <a:pt x="2403" y="1019"/>
                    <a:pt x="2467" y="1019"/>
                  </a:cubicBezTo>
                  <a:cubicBezTo>
                    <a:pt x="2602" y="1019"/>
                    <a:pt x="2735" y="991"/>
                    <a:pt x="2849" y="945"/>
                  </a:cubicBezTo>
                  <a:cubicBezTo>
                    <a:pt x="2977" y="901"/>
                    <a:pt x="3102" y="759"/>
                    <a:pt x="2964" y="648"/>
                  </a:cubicBezTo>
                  <a:cubicBezTo>
                    <a:pt x="2911" y="612"/>
                    <a:pt x="2840" y="605"/>
                    <a:pt x="2774" y="605"/>
                  </a:cubicBezTo>
                  <a:cubicBezTo>
                    <a:pt x="2736" y="605"/>
                    <a:pt x="2698" y="608"/>
                    <a:pt x="2667" y="608"/>
                  </a:cubicBezTo>
                  <a:cubicBezTo>
                    <a:pt x="2556" y="591"/>
                    <a:pt x="2445" y="577"/>
                    <a:pt x="2330" y="523"/>
                  </a:cubicBezTo>
                  <a:cubicBezTo>
                    <a:pt x="2037" y="382"/>
                    <a:pt x="2121" y="368"/>
                    <a:pt x="1838" y="254"/>
                  </a:cubicBezTo>
                  <a:cubicBezTo>
                    <a:pt x="1824" y="254"/>
                    <a:pt x="1811" y="240"/>
                    <a:pt x="1797" y="240"/>
                  </a:cubicBezTo>
                  <a:cubicBezTo>
                    <a:pt x="1615" y="186"/>
                    <a:pt x="1039" y="18"/>
                    <a:pt x="843"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1"/>
            <p:cNvSpPr/>
            <p:nvPr/>
          </p:nvSpPr>
          <p:spPr>
            <a:xfrm>
              <a:off x="2630178" y="4863591"/>
              <a:ext cx="168609" cy="155774"/>
            </a:xfrm>
            <a:custGeom>
              <a:rect b="b" l="l" r="r" t="t"/>
              <a:pathLst>
                <a:path extrusionOk="0" h="1857" w="2010">
                  <a:moveTo>
                    <a:pt x="240" y="0"/>
                  </a:moveTo>
                  <a:cubicBezTo>
                    <a:pt x="169" y="0"/>
                    <a:pt x="85" y="0"/>
                    <a:pt x="14" y="14"/>
                  </a:cubicBezTo>
                  <a:cubicBezTo>
                    <a:pt x="0" y="125"/>
                    <a:pt x="0" y="236"/>
                    <a:pt x="0" y="351"/>
                  </a:cubicBezTo>
                  <a:cubicBezTo>
                    <a:pt x="27" y="560"/>
                    <a:pt x="112" y="759"/>
                    <a:pt x="226" y="941"/>
                  </a:cubicBezTo>
                  <a:cubicBezTo>
                    <a:pt x="519" y="1362"/>
                    <a:pt x="1039" y="1811"/>
                    <a:pt x="1575" y="1854"/>
                  </a:cubicBezTo>
                  <a:cubicBezTo>
                    <a:pt x="1594" y="1856"/>
                    <a:pt x="1613" y="1856"/>
                    <a:pt x="1632" y="1856"/>
                  </a:cubicBezTo>
                  <a:cubicBezTo>
                    <a:pt x="1823" y="1856"/>
                    <a:pt x="2010" y="1792"/>
                    <a:pt x="2010" y="1601"/>
                  </a:cubicBezTo>
                  <a:cubicBezTo>
                    <a:pt x="1881" y="1571"/>
                    <a:pt x="1757" y="1558"/>
                    <a:pt x="1659" y="1487"/>
                  </a:cubicBezTo>
                  <a:cubicBezTo>
                    <a:pt x="1420" y="1376"/>
                    <a:pt x="1194" y="1109"/>
                    <a:pt x="1052" y="910"/>
                  </a:cubicBezTo>
                  <a:cubicBezTo>
                    <a:pt x="927" y="742"/>
                    <a:pt x="715" y="351"/>
                    <a:pt x="675" y="138"/>
                  </a:cubicBezTo>
                  <a:cubicBezTo>
                    <a:pt x="617" y="138"/>
                    <a:pt x="533" y="84"/>
                    <a:pt x="479" y="54"/>
                  </a:cubicBezTo>
                  <a:cubicBezTo>
                    <a:pt x="408" y="27"/>
                    <a:pt x="324" y="0"/>
                    <a:pt x="24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
            <p:cNvSpPr/>
            <p:nvPr/>
          </p:nvSpPr>
          <p:spPr>
            <a:xfrm>
              <a:off x="2504015" y="4968196"/>
              <a:ext cx="350220" cy="101669"/>
            </a:xfrm>
            <a:custGeom>
              <a:rect b="b" l="l" r="r" t="t"/>
              <a:pathLst>
                <a:path extrusionOk="0" h="1212" w="4175">
                  <a:moveTo>
                    <a:pt x="71" y="0"/>
                  </a:moveTo>
                  <a:cubicBezTo>
                    <a:pt x="44" y="44"/>
                    <a:pt x="14" y="102"/>
                    <a:pt x="1" y="156"/>
                  </a:cubicBezTo>
                  <a:lnTo>
                    <a:pt x="1" y="186"/>
                  </a:lnTo>
                  <a:cubicBezTo>
                    <a:pt x="156" y="452"/>
                    <a:pt x="550" y="466"/>
                    <a:pt x="803" y="550"/>
                  </a:cubicBezTo>
                  <a:cubicBezTo>
                    <a:pt x="999" y="621"/>
                    <a:pt x="1194" y="705"/>
                    <a:pt x="1376" y="803"/>
                  </a:cubicBezTo>
                  <a:cubicBezTo>
                    <a:pt x="1477" y="860"/>
                    <a:pt x="1562" y="914"/>
                    <a:pt x="1646" y="985"/>
                  </a:cubicBezTo>
                  <a:cubicBezTo>
                    <a:pt x="1882" y="1154"/>
                    <a:pt x="2219" y="1154"/>
                    <a:pt x="2502" y="1180"/>
                  </a:cubicBezTo>
                  <a:cubicBezTo>
                    <a:pt x="2705" y="1199"/>
                    <a:pt x="2913" y="1212"/>
                    <a:pt x="3122" y="1212"/>
                  </a:cubicBezTo>
                  <a:cubicBezTo>
                    <a:pt x="3248" y="1212"/>
                    <a:pt x="3374" y="1207"/>
                    <a:pt x="3500" y="1197"/>
                  </a:cubicBezTo>
                  <a:cubicBezTo>
                    <a:pt x="3682" y="1180"/>
                    <a:pt x="4174" y="1096"/>
                    <a:pt x="4144" y="843"/>
                  </a:cubicBezTo>
                  <a:cubicBezTo>
                    <a:pt x="4104" y="803"/>
                    <a:pt x="4060" y="776"/>
                    <a:pt x="4019" y="759"/>
                  </a:cubicBezTo>
                  <a:cubicBezTo>
                    <a:pt x="3955" y="732"/>
                    <a:pt x="3889" y="722"/>
                    <a:pt x="3820" y="722"/>
                  </a:cubicBezTo>
                  <a:cubicBezTo>
                    <a:pt x="3752" y="722"/>
                    <a:pt x="3682" y="732"/>
                    <a:pt x="3611" y="746"/>
                  </a:cubicBezTo>
                  <a:cubicBezTo>
                    <a:pt x="3456" y="776"/>
                    <a:pt x="3315" y="860"/>
                    <a:pt x="3163" y="901"/>
                  </a:cubicBezTo>
                  <a:cubicBezTo>
                    <a:pt x="3035" y="944"/>
                    <a:pt x="2910" y="985"/>
                    <a:pt x="2782" y="985"/>
                  </a:cubicBezTo>
                  <a:cubicBezTo>
                    <a:pt x="2758" y="988"/>
                    <a:pt x="2734" y="989"/>
                    <a:pt x="2710" y="989"/>
                  </a:cubicBezTo>
                  <a:cubicBezTo>
                    <a:pt x="2608" y="989"/>
                    <a:pt x="2505" y="969"/>
                    <a:pt x="2404" y="958"/>
                  </a:cubicBezTo>
                  <a:cubicBezTo>
                    <a:pt x="2263" y="944"/>
                    <a:pt x="2121" y="914"/>
                    <a:pt x="1996" y="874"/>
                  </a:cubicBezTo>
                  <a:cubicBezTo>
                    <a:pt x="1673" y="789"/>
                    <a:pt x="1393" y="590"/>
                    <a:pt x="1083" y="466"/>
                  </a:cubicBezTo>
                  <a:cubicBezTo>
                    <a:pt x="901" y="381"/>
                    <a:pt x="688" y="338"/>
                    <a:pt x="506" y="270"/>
                  </a:cubicBezTo>
                  <a:cubicBezTo>
                    <a:pt x="409" y="240"/>
                    <a:pt x="324" y="186"/>
                    <a:pt x="253" y="129"/>
                  </a:cubicBezTo>
                  <a:cubicBezTo>
                    <a:pt x="196" y="102"/>
                    <a:pt x="129" y="58"/>
                    <a:pt x="7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p:nvPr/>
          </p:nvSpPr>
          <p:spPr>
            <a:xfrm>
              <a:off x="2509971" y="4864682"/>
              <a:ext cx="341747" cy="186476"/>
            </a:xfrm>
            <a:custGeom>
              <a:rect b="b" l="l" r="r" t="t"/>
              <a:pathLst>
                <a:path extrusionOk="0" h="2223" w="4074">
                  <a:moveTo>
                    <a:pt x="1447" y="1"/>
                  </a:moveTo>
                  <a:lnTo>
                    <a:pt x="1447" y="1"/>
                  </a:lnTo>
                  <a:cubicBezTo>
                    <a:pt x="1362" y="28"/>
                    <a:pt x="1278" y="55"/>
                    <a:pt x="1194" y="98"/>
                  </a:cubicBezTo>
                  <a:lnTo>
                    <a:pt x="1180" y="98"/>
                  </a:lnTo>
                  <a:cubicBezTo>
                    <a:pt x="1039" y="240"/>
                    <a:pt x="901" y="365"/>
                    <a:pt x="772" y="506"/>
                  </a:cubicBezTo>
                  <a:cubicBezTo>
                    <a:pt x="563" y="729"/>
                    <a:pt x="169" y="955"/>
                    <a:pt x="0" y="1234"/>
                  </a:cubicBezTo>
                  <a:cubicBezTo>
                    <a:pt x="58" y="1292"/>
                    <a:pt x="125" y="1336"/>
                    <a:pt x="182" y="1363"/>
                  </a:cubicBezTo>
                  <a:cubicBezTo>
                    <a:pt x="253" y="1420"/>
                    <a:pt x="338" y="1474"/>
                    <a:pt x="435" y="1504"/>
                  </a:cubicBezTo>
                  <a:cubicBezTo>
                    <a:pt x="617" y="1572"/>
                    <a:pt x="830" y="1615"/>
                    <a:pt x="1012" y="1700"/>
                  </a:cubicBezTo>
                  <a:cubicBezTo>
                    <a:pt x="1322" y="1824"/>
                    <a:pt x="1602" y="2023"/>
                    <a:pt x="1925" y="2108"/>
                  </a:cubicBezTo>
                  <a:cubicBezTo>
                    <a:pt x="2050" y="2148"/>
                    <a:pt x="2192" y="2178"/>
                    <a:pt x="2333" y="2192"/>
                  </a:cubicBezTo>
                  <a:cubicBezTo>
                    <a:pt x="2434" y="2203"/>
                    <a:pt x="2537" y="2223"/>
                    <a:pt x="2639" y="2223"/>
                  </a:cubicBezTo>
                  <a:cubicBezTo>
                    <a:pt x="2663" y="2223"/>
                    <a:pt x="2687" y="2222"/>
                    <a:pt x="2711" y="2219"/>
                  </a:cubicBezTo>
                  <a:cubicBezTo>
                    <a:pt x="2839" y="2219"/>
                    <a:pt x="2964" y="2178"/>
                    <a:pt x="3092" y="2135"/>
                  </a:cubicBezTo>
                  <a:cubicBezTo>
                    <a:pt x="3244" y="2094"/>
                    <a:pt x="3385" y="2010"/>
                    <a:pt x="3540" y="1980"/>
                  </a:cubicBezTo>
                  <a:cubicBezTo>
                    <a:pt x="3611" y="1966"/>
                    <a:pt x="3681" y="1956"/>
                    <a:pt x="3749" y="1956"/>
                  </a:cubicBezTo>
                  <a:cubicBezTo>
                    <a:pt x="3818" y="1956"/>
                    <a:pt x="3884" y="1966"/>
                    <a:pt x="3948" y="1993"/>
                  </a:cubicBezTo>
                  <a:cubicBezTo>
                    <a:pt x="3989" y="2010"/>
                    <a:pt x="4033" y="2037"/>
                    <a:pt x="4073" y="2077"/>
                  </a:cubicBezTo>
                  <a:cubicBezTo>
                    <a:pt x="4073" y="2037"/>
                    <a:pt x="4060" y="1993"/>
                    <a:pt x="4033" y="1953"/>
                  </a:cubicBezTo>
                  <a:cubicBezTo>
                    <a:pt x="3918" y="1771"/>
                    <a:pt x="3749" y="1713"/>
                    <a:pt x="3567" y="1642"/>
                  </a:cubicBezTo>
                  <a:cubicBezTo>
                    <a:pt x="3527" y="1615"/>
                    <a:pt x="3483" y="1602"/>
                    <a:pt x="3443" y="1588"/>
                  </a:cubicBezTo>
                  <a:cubicBezTo>
                    <a:pt x="3443" y="1779"/>
                    <a:pt x="3256" y="1843"/>
                    <a:pt x="3065" y="1843"/>
                  </a:cubicBezTo>
                  <a:cubicBezTo>
                    <a:pt x="3046" y="1843"/>
                    <a:pt x="3027" y="1843"/>
                    <a:pt x="3008" y="1841"/>
                  </a:cubicBezTo>
                  <a:cubicBezTo>
                    <a:pt x="2472" y="1798"/>
                    <a:pt x="1952" y="1349"/>
                    <a:pt x="1659" y="928"/>
                  </a:cubicBezTo>
                  <a:cubicBezTo>
                    <a:pt x="1545" y="746"/>
                    <a:pt x="1460" y="547"/>
                    <a:pt x="1433" y="338"/>
                  </a:cubicBezTo>
                  <a:cubicBezTo>
                    <a:pt x="1433" y="223"/>
                    <a:pt x="1433" y="112"/>
                    <a:pt x="1447"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2216373" y="4950664"/>
              <a:ext cx="456251" cy="274220"/>
            </a:xfrm>
            <a:custGeom>
              <a:rect b="b" l="l" r="r" t="t"/>
              <a:pathLst>
                <a:path extrusionOk="0" h="3269" w="5439">
                  <a:moveTo>
                    <a:pt x="227" y="0"/>
                  </a:moveTo>
                  <a:lnTo>
                    <a:pt x="227" y="0"/>
                  </a:lnTo>
                  <a:cubicBezTo>
                    <a:pt x="200" y="85"/>
                    <a:pt x="186" y="169"/>
                    <a:pt x="156" y="253"/>
                  </a:cubicBezTo>
                  <a:cubicBezTo>
                    <a:pt x="58" y="786"/>
                    <a:pt x="1" y="1491"/>
                    <a:pt x="523" y="1784"/>
                  </a:cubicBezTo>
                  <a:cubicBezTo>
                    <a:pt x="874" y="1996"/>
                    <a:pt x="1336" y="2010"/>
                    <a:pt x="1717" y="2121"/>
                  </a:cubicBezTo>
                  <a:cubicBezTo>
                    <a:pt x="2152" y="2263"/>
                    <a:pt x="2475" y="2600"/>
                    <a:pt x="2883" y="2795"/>
                  </a:cubicBezTo>
                  <a:cubicBezTo>
                    <a:pt x="3416" y="3048"/>
                    <a:pt x="3935" y="3203"/>
                    <a:pt x="4539" y="3244"/>
                  </a:cubicBezTo>
                  <a:cubicBezTo>
                    <a:pt x="4645" y="3255"/>
                    <a:pt x="4756" y="3268"/>
                    <a:pt x="4863" y="3268"/>
                  </a:cubicBezTo>
                  <a:cubicBezTo>
                    <a:pt x="5056" y="3268"/>
                    <a:pt x="5238" y="3223"/>
                    <a:pt x="5355" y="3035"/>
                  </a:cubicBezTo>
                  <a:cubicBezTo>
                    <a:pt x="5425" y="2923"/>
                    <a:pt x="5439" y="2809"/>
                    <a:pt x="5412" y="2698"/>
                  </a:cubicBezTo>
                  <a:cubicBezTo>
                    <a:pt x="5343" y="2634"/>
                    <a:pt x="5245" y="2610"/>
                    <a:pt x="5137" y="2610"/>
                  </a:cubicBezTo>
                  <a:cubicBezTo>
                    <a:pt x="4913" y="2610"/>
                    <a:pt x="4644" y="2712"/>
                    <a:pt x="4485" y="2768"/>
                  </a:cubicBezTo>
                  <a:cubicBezTo>
                    <a:pt x="4348" y="2818"/>
                    <a:pt x="4211" y="2839"/>
                    <a:pt x="4076" y="2839"/>
                  </a:cubicBezTo>
                  <a:cubicBezTo>
                    <a:pt x="3834" y="2839"/>
                    <a:pt x="3594" y="2773"/>
                    <a:pt x="3359" y="2684"/>
                  </a:cubicBezTo>
                  <a:cubicBezTo>
                    <a:pt x="3190" y="2613"/>
                    <a:pt x="3022" y="2542"/>
                    <a:pt x="2853" y="2445"/>
                  </a:cubicBezTo>
                  <a:cubicBezTo>
                    <a:pt x="2631" y="2333"/>
                    <a:pt x="2432" y="2178"/>
                    <a:pt x="2223" y="2050"/>
                  </a:cubicBezTo>
                  <a:cubicBezTo>
                    <a:pt x="1983" y="1939"/>
                    <a:pt x="1744" y="1828"/>
                    <a:pt x="1491" y="1757"/>
                  </a:cubicBezTo>
                  <a:cubicBezTo>
                    <a:pt x="1265" y="1686"/>
                    <a:pt x="1056" y="1659"/>
                    <a:pt x="844" y="1531"/>
                  </a:cubicBezTo>
                  <a:cubicBezTo>
                    <a:pt x="621" y="1406"/>
                    <a:pt x="439" y="1278"/>
                    <a:pt x="355" y="1025"/>
                  </a:cubicBezTo>
                  <a:cubicBezTo>
                    <a:pt x="298" y="884"/>
                    <a:pt x="254" y="715"/>
                    <a:pt x="240" y="563"/>
                  </a:cubicBezTo>
                  <a:cubicBezTo>
                    <a:pt x="213" y="378"/>
                    <a:pt x="254" y="183"/>
                    <a:pt x="22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2400249" y="4918368"/>
              <a:ext cx="194613" cy="209629"/>
            </a:xfrm>
            <a:custGeom>
              <a:rect b="b" l="l" r="r" t="t"/>
              <a:pathLst>
                <a:path extrusionOk="0" h="2499" w="2320">
                  <a:moveTo>
                    <a:pt x="843" y="0"/>
                  </a:moveTo>
                  <a:cubicBezTo>
                    <a:pt x="756" y="0"/>
                    <a:pt x="669" y="14"/>
                    <a:pt x="590" y="35"/>
                  </a:cubicBezTo>
                  <a:cubicBezTo>
                    <a:pt x="439" y="62"/>
                    <a:pt x="283" y="146"/>
                    <a:pt x="155" y="244"/>
                  </a:cubicBezTo>
                  <a:cubicBezTo>
                    <a:pt x="115" y="288"/>
                    <a:pt x="58" y="328"/>
                    <a:pt x="17" y="372"/>
                  </a:cubicBezTo>
                  <a:cubicBezTo>
                    <a:pt x="0" y="470"/>
                    <a:pt x="0" y="568"/>
                    <a:pt x="0" y="665"/>
                  </a:cubicBezTo>
                  <a:cubicBezTo>
                    <a:pt x="17" y="891"/>
                    <a:pt x="71" y="1131"/>
                    <a:pt x="169" y="1340"/>
                  </a:cubicBezTo>
                  <a:cubicBezTo>
                    <a:pt x="452" y="1973"/>
                    <a:pt x="1012" y="2381"/>
                    <a:pt x="1703" y="2479"/>
                  </a:cubicBezTo>
                  <a:cubicBezTo>
                    <a:pt x="1764" y="2490"/>
                    <a:pt x="1838" y="2499"/>
                    <a:pt x="1912" y="2499"/>
                  </a:cubicBezTo>
                  <a:cubicBezTo>
                    <a:pt x="2022" y="2499"/>
                    <a:pt x="2132" y="2480"/>
                    <a:pt x="2209" y="2422"/>
                  </a:cubicBezTo>
                  <a:cubicBezTo>
                    <a:pt x="2276" y="2381"/>
                    <a:pt x="2320" y="2297"/>
                    <a:pt x="2320" y="2226"/>
                  </a:cubicBezTo>
                  <a:cubicBezTo>
                    <a:pt x="2040" y="2071"/>
                    <a:pt x="1787" y="1943"/>
                    <a:pt x="1561" y="1636"/>
                  </a:cubicBezTo>
                  <a:cubicBezTo>
                    <a:pt x="1406" y="1424"/>
                    <a:pt x="1238" y="1201"/>
                    <a:pt x="1238" y="932"/>
                  </a:cubicBezTo>
                  <a:lnTo>
                    <a:pt x="1238" y="780"/>
                  </a:lnTo>
                  <a:lnTo>
                    <a:pt x="1238" y="750"/>
                  </a:lnTo>
                  <a:cubicBezTo>
                    <a:pt x="1251" y="709"/>
                    <a:pt x="1251" y="679"/>
                    <a:pt x="1265" y="652"/>
                  </a:cubicBezTo>
                  <a:cubicBezTo>
                    <a:pt x="1281" y="568"/>
                    <a:pt x="1322" y="510"/>
                    <a:pt x="1322" y="426"/>
                  </a:cubicBezTo>
                  <a:cubicBezTo>
                    <a:pt x="1335" y="328"/>
                    <a:pt x="1308" y="217"/>
                    <a:pt x="1238" y="146"/>
                  </a:cubicBezTo>
                  <a:cubicBezTo>
                    <a:pt x="1140" y="40"/>
                    <a:pt x="992" y="0"/>
                    <a:pt x="84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2234241" y="4871728"/>
              <a:ext cx="436118" cy="317169"/>
            </a:xfrm>
            <a:custGeom>
              <a:rect b="b" l="l" r="r" t="t"/>
              <a:pathLst>
                <a:path extrusionOk="0" h="3781" w="5199">
                  <a:moveTo>
                    <a:pt x="1052" y="1"/>
                  </a:moveTo>
                  <a:cubicBezTo>
                    <a:pt x="479" y="267"/>
                    <a:pt x="169" y="493"/>
                    <a:pt x="14" y="941"/>
                  </a:cubicBezTo>
                  <a:cubicBezTo>
                    <a:pt x="41" y="1124"/>
                    <a:pt x="0" y="1319"/>
                    <a:pt x="27" y="1504"/>
                  </a:cubicBezTo>
                  <a:cubicBezTo>
                    <a:pt x="41" y="1656"/>
                    <a:pt x="85" y="1825"/>
                    <a:pt x="142" y="1966"/>
                  </a:cubicBezTo>
                  <a:cubicBezTo>
                    <a:pt x="226" y="2219"/>
                    <a:pt x="408" y="2347"/>
                    <a:pt x="631" y="2472"/>
                  </a:cubicBezTo>
                  <a:cubicBezTo>
                    <a:pt x="843" y="2600"/>
                    <a:pt x="1052" y="2627"/>
                    <a:pt x="1278" y="2698"/>
                  </a:cubicBezTo>
                  <a:cubicBezTo>
                    <a:pt x="1531" y="2769"/>
                    <a:pt x="1770" y="2880"/>
                    <a:pt x="2010" y="2991"/>
                  </a:cubicBezTo>
                  <a:cubicBezTo>
                    <a:pt x="2219" y="3119"/>
                    <a:pt x="2418" y="3274"/>
                    <a:pt x="2640" y="3386"/>
                  </a:cubicBezTo>
                  <a:cubicBezTo>
                    <a:pt x="2809" y="3483"/>
                    <a:pt x="2977" y="3554"/>
                    <a:pt x="3146" y="3625"/>
                  </a:cubicBezTo>
                  <a:cubicBezTo>
                    <a:pt x="3381" y="3714"/>
                    <a:pt x="3621" y="3780"/>
                    <a:pt x="3863" y="3780"/>
                  </a:cubicBezTo>
                  <a:cubicBezTo>
                    <a:pt x="3998" y="3780"/>
                    <a:pt x="4135" y="3759"/>
                    <a:pt x="4272" y="3709"/>
                  </a:cubicBezTo>
                  <a:cubicBezTo>
                    <a:pt x="4431" y="3653"/>
                    <a:pt x="4700" y="3551"/>
                    <a:pt x="4924" y="3551"/>
                  </a:cubicBezTo>
                  <a:cubicBezTo>
                    <a:pt x="5032" y="3551"/>
                    <a:pt x="5130" y="3575"/>
                    <a:pt x="5199" y="3639"/>
                  </a:cubicBezTo>
                  <a:cubicBezTo>
                    <a:pt x="5142" y="3328"/>
                    <a:pt x="4805" y="3049"/>
                    <a:pt x="4538" y="2907"/>
                  </a:cubicBezTo>
                  <a:cubicBezTo>
                    <a:pt x="4454" y="2853"/>
                    <a:pt x="4370" y="2809"/>
                    <a:pt x="4299" y="2782"/>
                  </a:cubicBezTo>
                  <a:cubicBezTo>
                    <a:pt x="4299" y="2853"/>
                    <a:pt x="4255" y="2937"/>
                    <a:pt x="4188" y="2978"/>
                  </a:cubicBezTo>
                  <a:cubicBezTo>
                    <a:pt x="4111" y="3036"/>
                    <a:pt x="4001" y="3055"/>
                    <a:pt x="3891" y="3055"/>
                  </a:cubicBezTo>
                  <a:cubicBezTo>
                    <a:pt x="3817" y="3055"/>
                    <a:pt x="3743" y="3046"/>
                    <a:pt x="3682" y="3035"/>
                  </a:cubicBezTo>
                  <a:cubicBezTo>
                    <a:pt x="2991" y="2937"/>
                    <a:pt x="2431" y="2529"/>
                    <a:pt x="2148" y="1896"/>
                  </a:cubicBezTo>
                  <a:cubicBezTo>
                    <a:pt x="2050" y="1687"/>
                    <a:pt x="1996" y="1447"/>
                    <a:pt x="1979" y="1221"/>
                  </a:cubicBezTo>
                  <a:cubicBezTo>
                    <a:pt x="1979" y="1124"/>
                    <a:pt x="1979" y="1026"/>
                    <a:pt x="1996" y="928"/>
                  </a:cubicBezTo>
                  <a:lnTo>
                    <a:pt x="1996" y="928"/>
                  </a:lnTo>
                  <a:cubicBezTo>
                    <a:pt x="1800" y="1111"/>
                    <a:pt x="1612" y="1325"/>
                    <a:pt x="1350" y="1325"/>
                  </a:cubicBezTo>
                  <a:cubicBezTo>
                    <a:pt x="1293" y="1325"/>
                    <a:pt x="1232" y="1315"/>
                    <a:pt x="1167" y="1292"/>
                  </a:cubicBezTo>
                  <a:cubicBezTo>
                    <a:pt x="816" y="1167"/>
                    <a:pt x="675" y="759"/>
                    <a:pt x="745" y="422"/>
                  </a:cubicBezTo>
                  <a:cubicBezTo>
                    <a:pt x="772" y="308"/>
                    <a:pt x="900" y="156"/>
                    <a:pt x="1052"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2608955" y="4648930"/>
              <a:ext cx="297037" cy="226322"/>
            </a:xfrm>
            <a:custGeom>
              <a:rect b="b" l="l" r="r" t="t"/>
              <a:pathLst>
                <a:path extrusionOk="0" h="2698" w="3541">
                  <a:moveTo>
                    <a:pt x="2654" y="0"/>
                  </a:moveTo>
                  <a:cubicBezTo>
                    <a:pt x="2613" y="44"/>
                    <a:pt x="2569" y="71"/>
                    <a:pt x="2529" y="115"/>
                  </a:cubicBezTo>
                  <a:cubicBezTo>
                    <a:pt x="2037" y="550"/>
                    <a:pt x="1544" y="985"/>
                    <a:pt x="1069" y="1433"/>
                  </a:cubicBezTo>
                  <a:cubicBezTo>
                    <a:pt x="1153" y="1477"/>
                    <a:pt x="1180" y="1615"/>
                    <a:pt x="1096" y="1686"/>
                  </a:cubicBezTo>
                  <a:cubicBezTo>
                    <a:pt x="954" y="1814"/>
                    <a:pt x="799" y="1912"/>
                    <a:pt x="715" y="1996"/>
                  </a:cubicBezTo>
                  <a:cubicBezTo>
                    <a:pt x="493" y="2235"/>
                    <a:pt x="240" y="2444"/>
                    <a:pt x="0" y="2670"/>
                  </a:cubicBezTo>
                  <a:lnTo>
                    <a:pt x="14" y="2670"/>
                  </a:lnTo>
                  <a:cubicBezTo>
                    <a:pt x="98" y="2627"/>
                    <a:pt x="182" y="2600"/>
                    <a:pt x="267" y="2573"/>
                  </a:cubicBezTo>
                  <a:cubicBezTo>
                    <a:pt x="338" y="2559"/>
                    <a:pt x="422" y="2559"/>
                    <a:pt x="493" y="2559"/>
                  </a:cubicBezTo>
                  <a:cubicBezTo>
                    <a:pt x="577" y="2559"/>
                    <a:pt x="661" y="2586"/>
                    <a:pt x="732" y="2613"/>
                  </a:cubicBezTo>
                  <a:cubicBezTo>
                    <a:pt x="786" y="2643"/>
                    <a:pt x="870" y="2697"/>
                    <a:pt x="928" y="2697"/>
                  </a:cubicBezTo>
                  <a:cubicBezTo>
                    <a:pt x="928" y="2643"/>
                    <a:pt x="1069" y="2515"/>
                    <a:pt x="1110" y="2458"/>
                  </a:cubicBezTo>
                  <a:cubicBezTo>
                    <a:pt x="1194" y="2360"/>
                    <a:pt x="1292" y="2262"/>
                    <a:pt x="1389" y="2178"/>
                  </a:cubicBezTo>
                  <a:cubicBezTo>
                    <a:pt x="1912" y="1784"/>
                    <a:pt x="2529" y="1517"/>
                    <a:pt x="3092" y="1211"/>
                  </a:cubicBezTo>
                  <a:cubicBezTo>
                    <a:pt x="3190" y="1153"/>
                    <a:pt x="3540" y="985"/>
                    <a:pt x="3513" y="830"/>
                  </a:cubicBezTo>
                  <a:cubicBezTo>
                    <a:pt x="3513" y="816"/>
                    <a:pt x="3497" y="789"/>
                    <a:pt x="3470" y="772"/>
                  </a:cubicBezTo>
                  <a:cubicBezTo>
                    <a:pt x="3429" y="732"/>
                    <a:pt x="3345" y="674"/>
                    <a:pt x="3301" y="648"/>
                  </a:cubicBezTo>
                  <a:cubicBezTo>
                    <a:pt x="3062" y="435"/>
                    <a:pt x="2853" y="240"/>
                    <a:pt x="26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p:nvPr/>
          </p:nvSpPr>
          <p:spPr>
            <a:xfrm>
              <a:off x="2290779" y="4627707"/>
              <a:ext cx="417244" cy="355253"/>
            </a:xfrm>
            <a:custGeom>
              <a:rect b="b" l="l" r="r" t="t"/>
              <a:pathLst>
                <a:path extrusionOk="0" h="4235" w="4974">
                  <a:moveTo>
                    <a:pt x="2549" y="4192"/>
                  </a:moveTo>
                  <a:cubicBezTo>
                    <a:pt x="2547" y="4199"/>
                    <a:pt x="2545" y="4207"/>
                    <a:pt x="2543" y="4215"/>
                  </a:cubicBezTo>
                  <a:cubicBezTo>
                    <a:pt x="2545" y="4207"/>
                    <a:pt x="2547" y="4199"/>
                    <a:pt x="2549" y="4192"/>
                  </a:cubicBezTo>
                  <a:close/>
                  <a:moveTo>
                    <a:pt x="3048" y="0"/>
                  </a:moveTo>
                  <a:cubicBezTo>
                    <a:pt x="2964" y="14"/>
                    <a:pt x="2907" y="85"/>
                    <a:pt x="2853" y="142"/>
                  </a:cubicBezTo>
                  <a:cubicBezTo>
                    <a:pt x="2782" y="213"/>
                    <a:pt x="2711" y="297"/>
                    <a:pt x="2640" y="368"/>
                  </a:cubicBezTo>
                  <a:cubicBezTo>
                    <a:pt x="2081" y="941"/>
                    <a:pt x="1531" y="1504"/>
                    <a:pt x="1039" y="2138"/>
                  </a:cubicBezTo>
                  <a:cubicBezTo>
                    <a:pt x="884" y="2333"/>
                    <a:pt x="746" y="2542"/>
                    <a:pt x="577" y="2728"/>
                  </a:cubicBezTo>
                  <a:cubicBezTo>
                    <a:pt x="506" y="2795"/>
                    <a:pt x="449" y="2853"/>
                    <a:pt x="378" y="2910"/>
                  </a:cubicBezTo>
                  <a:cubicBezTo>
                    <a:pt x="226" y="3065"/>
                    <a:pt x="98" y="3217"/>
                    <a:pt x="71" y="3331"/>
                  </a:cubicBezTo>
                  <a:cubicBezTo>
                    <a:pt x="1" y="3668"/>
                    <a:pt x="142" y="4076"/>
                    <a:pt x="493" y="4201"/>
                  </a:cubicBezTo>
                  <a:cubicBezTo>
                    <a:pt x="558" y="4224"/>
                    <a:pt x="619" y="4234"/>
                    <a:pt x="676" y="4234"/>
                  </a:cubicBezTo>
                  <a:cubicBezTo>
                    <a:pt x="938" y="4234"/>
                    <a:pt x="1126" y="4020"/>
                    <a:pt x="1322" y="3837"/>
                  </a:cubicBezTo>
                  <a:cubicBezTo>
                    <a:pt x="1363" y="3793"/>
                    <a:pt x="1420" y="3753"/>
                    <a:pt x="1460" y="3709"/>
                  </a:cubicBezTo>
                  <a:cubicBezTo>
                    <a:pt x="1588" y="3611"/>
                    <a:pt x="1744" y="3527"/>
                    <a:pt x="1895" y="3500"/>
                  </a:cubicBezTo>
                  <a:cubicBezTo>
                    <a:pt x="1974" y="3479"/>
                    <a:pt x="2061" y="3465"/>
                    <a:pt x="2148" y="3465"/>
                  </a:cubicBezTo>
                  <a:cubicBezTo>
                    <a:pt x="2297" y="3465"/>
                    <a:pt x="2445" y="3505"/>
                    <a:pt x="2543" y="3611"/>
                  </a:cubicBezTo>
                  <a:cubicBezTo>
                    <a:pt x="2613" y="3682"/>
                    <a:pt x="2640" y="3793"/>
                    <a:pt x="2627" y="3891"/>
                  </a:cubicBezTo>
                  <a:cubicBezTo>
                    <a:pt x="2627" y="3975"/>
                    <a:pt x="2586" y="4033"/>
                    <a:pt x="2570" y="4117"/>
                  </a:cubicBezTo>
                  <a:cubicBezTo>
                    <a:pt x="2559" y="4138"/>
                    <a:pt x="2557" y="4162"/>
                    <a:pt x="2549" y="4192"/>
                  </a:cubicBezTo>
                  <a:lnTo>
                    <a:pt x="2549" y="4192"/>
                  </a:lnTo>
                  <a:cubicBezTo>
                    <a:pt x="2565" y="4145"/>
                    <a:pt x="2590" y="4097"/>
                    <a:pt x="2613" y="4059"/>
                  </a:cubicBezTo>
                  <a:cubicBezTo>
                    <a:pt x="2782" y="3780"/>
                    <a:pt x="3176" y="3554"/>
                    <a:pt x="3385" y="3331"/>
                  </a:cubicBezTo>
                  <a:cubicBezTo>
                    <a:pt x="3514" y="3190"/>
                    <a:pt x="3652" y="3065"/>
                    <a:pt x="3793" y="2923"/>
                  </a:cubicBezTo>
                  <a:cubicBezTo>
                    <a:pt x="4033" y="2697"/>
                    <a:pt x="4286" y="2488"/>
                    <a:pt x="4508" y="2249"/>
                  </a:cubicBezTo>
                  <a:cubicBezTo>
                    <a:pt x="4592" y="2165"/>
                    <a:pt x="4747" y="2067"/>
                    <a:pt x="4889" y="1939"/>
                  </a:cubicBezTo>
                  <a:cubicBezTo>
                    <a:pt x="4973" y="1868"/>
                    <a:pt x="4946" y="1730"/>
                    <a:pt x="4862" y="1686"/>
                  </a:cubicBezTo>
                  <a:lnTo>
                    <a:pt x="4845" y="1686"/>
                  </a:lnTo>
                  <a:cubicBezTo>
                    <a:pt x="4845" y="1673"/>
                    <a:pt x="4832" y="1673"/>
                    <a:pt x="4832" y="1673"/>
                  </a:cubicBezTo>
                  <a:cubicBezTo>
                    <a:pt x="4579" y="1602"/>
                    <a:pt x="4326" y="1406"/>
                    <a:pt x="4171" y="1278"/>
                  </a:cubicBezTo>
                  <a:cubicBezTo>
                    <a:pt x="3820" y="1012"/>
                    <a:pt x="3527" y="759"/>
                    <a:pt x="3315" y="368"/>
                  </a:cubicBezTo>
                  <a:cubicBezTo>
                    <a:pt x="3288" y="284"/>
                    <a:pt x="3244" y="182"/>
                    <a:pt x="3203" y="85"/>
                  </a:cubicBezTo>
                  <a:lnTo>
                    <a:pt x="3190" y="71"/>
                  </a:lnTo>
                  <a:cubicBezTo>
                    <a:pt x="3160" y="31"/>
                    <a:pt x="3106" y="0"/>
                    <a:pt x="3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1"/>
            <p:cNvSpPr/>
            <p:nvPr/>
          </p:nvSpPr>
          <p:spPr>
            <a:xfrm>
              <a:off x="3026115" y="4194189"/>
              <a:ext cx="311129" cy="383354"/>
            </a:xfrm>
            <a:custGeom>
              <a:rect b="b" l="l" r="r" t="t"/>
              <a:pathLst>
                <a:path extrusionOk="0" h="4570" w="3709">
                  <a:moveTo>
                    <a:pt x="1207" y="0"/>
                  </a:moveTo>
                  <a:cubicBezTo>
                    <a:pt x="1474" y="293"/>
                    <a:pt x="1686" y="630"/>
                    <a:pt x="1797" y="1025"/>
                  </a:cubicBezTo>
                  <a:cubicBezTo>
                    <a:pt x="1881" y="1305"/>
                    <a:pt x="1868" y="1588"/>
                    <a:pt x="1784" y="1868"/>
                  </a:cubicBezTo>
                  <a:cubicBezTo>
                    <a:pt x="1686" y="2178"/>
                    <a:pt x="1558" y="2373"/>
                    <a:pt x="1322" y="2569"/>
                  </a:cubicBezTo>
                  <a:cubicBezTo>
                    <a:pt x="1291" y="2590"/>
                    <a:pt x="1259" y="2599"/>
                    <a:pt x="1228" y="2599"/>
                  </a:cubicBezTo>
                  <a:cubicBezTo>
                    <a:pt x="1172" y="2599"/>
                    <a:pt x="1122" y="2569"/>
                    <a:pt x="1096" y="2515"/>
                  </a:cubicBezTo>
                  <a:cubicBezTo>
                    <a:pt x="941" y="2640"/>
                    <a:pt x="506" y="2990"/>
                    <a:pt x="0" y="3429"/>
                  </a:cubicBezTo>
                  <a:cubicBezTo>
                    <a:pt x="356" y="4128"/>
                    <a:pt x="1216" y="4570"/>
                    <a:pt x="2020" y="4570"/>
                  </a:cubicBezTo>
                  <a:cubicBezTo>
                    <a:pt x="2068" y="4570"/>
                    <a:pt x="2117" y="4568"/>
                    <a:pt x="2165" y="4565"/>
                  </a:cubicBezTo>
                  <a:cubicBezTo>
                    <a:pt x="2249" y="4524"/>
                    <a:pt x="2347" y="4467"/>
                    <a:pt x="2431" y="4396"/>
                  </a:cubicBezTo>
                  <a:cubicBezTo>
                    <a:pt x="2755" y="4157"/>
                    <a:pt x="3119" y="3904"/>
                    <a:pt x="3358" y="3567"/>
                  </a:cubicBezTo>
                  <a:cubicBezTo>
                    <a:pt x="3624" y="3203"/>
                    <a:pt x="3709" y="2653"/>
                    <a:pt x="3399" y="2289"/>
                  </a:cubicBezTo>
                  <a:cubicBezTo>
                    <a:pt x="3385" y="2276"/>
                    <a:pt x="3385" y="2276"/>
                    <a:pt x="3372" y="2249"/>
                  </a:cubicBezTo>
                  <a:cubicBezTo>
                    <a:pt x="3203" y="2134"/>
                    <a:pt x="3075" y="1996"/>
                    <a:pt x="2923" y="1726"/>
                  </a:cubicBezTo>
                  <a:cubicBezTo>
                    <a:pt x="2923" y="1713"/>
                    <a:pt x="2906" y="1699"/>
                    <a:pt x="2906" y="1686"/>
                  </a:cubicBezTo>
                  <a:cubicBezTo>
                    <a:pt x="2569" y="1278"/>
                    <a:pt x="2192" y="816"/>
                    <a:pt x="2192" y="816"/>
                  </a:cubicBezTo>
                  <a:lnTo>
                    <a:pt x="2205" y="816"/>
                  </a:lnTo>
                  <a:cubicBezTo>
                    <a:pt x="2148" y="786"/>
                    <a:pt x="2107" y="745"/>
                    <a:pt x="2080" y="715"/>
                  </a:cubicBezTo>
                  <a:cubicBezTo>
                    <a:pt x="1770" y="492"/>
                    <a:pt x="1504" y="253"/>
                    <a:pt x="120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1"/>
            <p:cNvSpPr/>
            <p:nvPr/>
          </p:nvSpPr>
          <p:spPr>
            <a:xfrm>
              <a:off x="2558288" y="4299800"/>
              <a:ext cx="588118" cy="469420"/>
            </a:xfrm>
            <a:custGeom>
              <a:rect b="b" l="l" r="r" t="t"/>
              <a:pathLst>
                <a:path extrusionOk="0" h="5596" w="7011">
                  <a:moveTo>
                    <a:pt x="5210" y="0"/>
                  </a:moveTo>
                  <a:cubicBezTo>
                    <a:pt x="5108" y="0"/>
                    <a:pt x="5006" y="7"/>
                    <a:pt x="4903" y="19"/>
                  </a:cubicBezTo>
                  <a:cubicBezTo>
                    <a:pt x="4664" y="46"/>
                    <a:pt x="4411" y="117"/>
                    <a:pt x="4185" y="201"/>
                  </a:cubicBezTo>
                  <a:cubicBezTo>
                    <a:pt x="4144" y="214"/>
                    <a:pt x="4101" y="231"/>
                    <a:pt x="4060" y="245"/>
                  </a:cubicBezTo>
                  <a:cubicBezTo>
                    <a:pt x="3372" y="511"/>
                    <a:pt x="2796" y="932"/>
                    <a:pt x="2290" y="1411"/>
                  </a:cubicBezTo>
                  <a:cubicBezTo>
                    <a:pt x="1518" y="2126"/>
                    <a:pt x="884" y="2996"/>
                    <a:pt x="183" y="3798"/>
                  </a:cubicBezTo>
                  <a:cubicBezTo>
                    <a:pt x="126" y="3855"/>
                    <a:pt x="72" y="3923"/>
                    <a:pt x="1" y="3980"/>
                  </a:cubicBezTo>
                  <a:lnTo>
                    <a:pt x="14" y="3994"/>
                  </a:lnTo>
                  <a:cubicBezTo>
                    <a:pt x="55" y="4091"/>
                    <a:pt x="99" y="4193"/>
                    <a:pt x="126" y="4277"/>
                  </a:cubicBezTo>
                  <a:cubicBezTo>
                    <a:pt x="338" y="4668"/>
                    <a:pt x="631" y="4921"/>
                    <a:pt x="982" y="5187"/>
                  </a:cubicBezTo>
                  <a:cubicBezTo>
                    <a:pt x="1137" y="5315"/>
                    <a:pt x="1390" y="5511"/>
                    <a:pt x="1643" y="5582"/>
                  </a:cubicBezTo>
                  <a:cubicBezTo>
                    <a:pt x="1643" y="5582"/>
                    <a:pt x="1656" y="5582"/>
                    <a:pt x="1656" y="5595"/>
                  </a:cubicBezTo>
                  <a:lnTo>
                    <a:pt x="1673" y="5595"/>
                  </a:lnTo>
                  <a:cubicBezTo>
                    <a:pt x="2148" y="5147"/>
                    <a:pt x="2641" y="4712"/>
                    <a:pt x="3133" y="4277"/>
                  </a:cubicBezTo>
                  <a:cubicBezTo>
                    <a:pt x="3173" y="4233"/>
                    <a:pt x="3217" y="4206"/>
                    <a:pt x="3258" y="4162"/>
                  </a:cubicBezTo>
                  <a:cubicBezTo>
                    <a:pt x="3807" y="3670"/>
                    <a:pt x="4792" y="2827"/>
                    <a:pt x="5577" y="2170"/>
                  </a:cubicBezTo>
                  <a:cubicBezTo>
                    <a:pt x="6083" y="1731"/>
                    <a:pt x="6518" y="1381"/>
                    <a:pt x="6673" y="1256"/>
                  </a:cubicBezTo>
                  <a:cubicBezTo>
                    <a:pt x="6686" y="1243"/>
                    <a:pt x="6700" y="1243"/>
                    <a:pt x="6713" y="1226"/>
                  </a:cubicBezTo>
                  <a:cubicBezTo>
                    <a:pt x="7010" y="932"/>
                    <a:pt x="6518" y="467"/>
                    <a:pt x="6309" y="315"/>
                  </a:cubicBezTo>
                  <a:cubicBezTo>
                    <a:pt x="5962" y="92"/>
                    <a:pt x="5592" y="0"/>
                    <a:pt x="5210" y="0"/>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p:nvPr/>
          </p:nvSpPr>
          <p:spPr>
            <a:xfrm>
              <a:off x="2831502" y="4481747"/>
              <a:ext cx="376224" cy="232026"/>
            </a:xfrm>
            <a:custGeom>
              <a:rect b="b" l="l" r="r" t="t"/>
              <a:pathLst>
                <a:path extrusionOk="0" h="2766" w="4485">
                  <a:moveTo>
                    <a:pt x="2320" y="1"/>
                  </a:moveTo>
                  <a:cubicBezTo>
                    <a:pt x="1535" y="658"/>
                    <a:pt x="550" y="1501"/>
                    <a:pt x="1" y="1993"/>
                  </a:cubicBezTo>
                  <a:cubicBezTo>
                    <a:pt x="200" y="2233"/>
                    <a:pt x="409" y="2428"/>
                    <a:pt x="648" y="2641"/>
                  </a:cubicBezTo>
                  <a:cubicBezTo>
                    <a:pt x="692" y="2667"/>
                    <a:pt x="776" y="2725"/>
                    <a:pt x="817" y="2765"/>
                  </a:cubicBezTo>
                  <a:cubicBezTo>
                    <a:pt x="874" y="2738"/>
                    <a:pt x="945" y="2681"/>
                    <a:pt x="999" y="2654"/>
                  </a:cubicBezTo>
                  <a:cubicBezTo>
                    <a:pt x="1491" y="2401"/>
                    <a:pt x="1983" y="2148"/>
                    <a:pt x="2489" y="1953"/>
                  </a:cubicBezTo>
                  <a:cubicBezTo>
                    <a:pt x="3008" y="1754"/>
                    <a:pt x="3514" y="1545"/>
                    <a:pt x="4019" y="1332"/>
                  </a:cubicBezTo>
                  <a:cubicBezTo>
                    <a:pt x="4174" y="1278"/>
                    <a:pt x="4330" y="1221"/>
                    <a:pt x="4485" y="1137"/>
                  </a:cubicBezTo>
                  <a:lnTo>
                    <a:pt x="4485" y="1137"/>
                  </a:lnTo>
                  <a:cubicBezTo>
                    <a:pt x="4437" y="1140"/>
                    <a:pt x="4388" y="1142"/>
                    <a:pt x="4340" y="1142"/>
                  </a:cubicBezTo>
                  <a:cubicBezTo>
                    <a:pt x="3536" y="1142"/>
                    <a:pt x="2676" y="700"/>
                    <a:pt x="2320"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1"/>
            <p:cNvSpPr/>
            <p:nvPr/>
          </p:nvSpPr>
          <p:spPr>
            <a:xfrm>
              <a:off x="3711875" y="3345357"/>
              <a:ext cx="355924" cy="375134"/>
            </a:xfrm>
            <a:custGeom>
              <a:rect b="b" l="l" r="r" t="t"/>
              <a:pathLst>
                <a:path extrusionOk="0" h="4472" w="4243">
                  <a:moveTo>
                    <a:pt x="1234" y="0"/>
                  </a:moveTo>
                  <a:cubicBezTo>
                    <a:pt x="814" y="0"/>
                    <a:pt x="390" y="104"/>
                    <a:pt x="1" y="285"/>
                  </a:cubicBezTo>
                  <a:lnTo>
                    <a:pt x="156" y="285"/>
                  </a:lnTo>
                  <a:cubicBezTo>
                    <a:pt x="547" y="285"/>
                    <a:pt x="955" y="329"/>
                    <a:pt x="1336" y="399"/>
                  </a:cubicBezTo>
                  <a:cubicBezTo>
                    <a:pt x="1447" y="413"/>
                    <a:pt x="1558" y="440"/>
                    <a:pt x="1660" y="467"/>
                  </a:cubicBezTo>
                  <a:cubicBezTo>
                    <a:pt x="1896" y="524"/>
                    <a:pt x="2121" y="608"/>
                    <a:pt x="2334" y="720"/>
                  </a:cubicBezTo>
                  <a:cubicBezTo>
                    <a:pt x="2880" y="1016"/>
                    <a:pt x="3328" y="1465"/>
                    <a:pt x="3554" y="2068"/>
                  </a:cubicBezTo>
                  <a:cubicBezTo>
                    <a:pt x="3821" y="2800"/>
                    <a:pt x="3864" y="3643"/>
                    <a:pt x="3581" y="4401"/>
                  </a:cubicBezTo>
                  <a:cubicBezTo>
                    <a:pt x="3581" y="4401"/>
                    <a:pt x="3598" y="4415"/>
                    <a:pt x="3612" y="4415"/>
                  </a:cubicBezTo>
                  <a:cubicBezTo>
                    <a:pt x="3659" y="4454"/>
                    <a:pt x="3705" y="4471"/>
                    <a:pt x="3747" y="4471"/>
                  </a:cubicBezTo>
                  <a:cubicBezTo>
                    <a:pt x="3829" y="4471"/>
                    <a:pt x="3898" y="4406"/>
                    <a:pt x="3935" y="4303"/>
                  </a:cubicBezTo>
                  <a:cubicBezTo>
                    <a:pt x="4087" y="3811"/>
                    <a:pt x="4242" y="3332"/>
                    <a:pt x="4229" y="2813"/>
                  </a:cubicBezTo>
                  <a:cubicBezTo>
                    <a:pt x="4215" y="2294"/>
                    <a:pt x="4047" y="1788"/>
                    <a:pt x="3723" y="1380"/>
                  </a:cubicBezTo>
                  <a:cubicBezTo>
                    <a:pt x="3457" y="1030"/>
                    <a:pt x="3092" y="720"/>
                    <a:pt x="2711" y="484"/>
                  </a:cubicBezTo>
                  <a:cubicBezTo>
                    <a:pt x="2543" y="369"/>
                    <a:pt x="2374" y="285"/>
                    <a:pt x="2206" y="200"/>
                  </a:cubicBezTo>
                  <a:cubicBezTo>
                    <a:pt x="2165" y="187"/>
                    <a:pt x="2135" y="173"/>
                    <a:pt x="2095" y="160"/>
                  </a:cubicBezTo>
                  <a:cubicBezTo>
                    <a:pt x="1818" y="51"/>
                    <a:pt x="1527" y="0"/>
                    <a:pt x="1234"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a:off x="3566838" y="3369180"/>
              <a:ext cx="469253" cy="476467"/>
            </a:xfrm>
            <a:custGeom>
              <a:rect b="b" l="l" r="r" t="t"/>
              <a:pathLst>
                <a:path extrusionOk="0" h="5680" w="5594">
                  <a:moveTo>
                    <a:pt x="1730" y="1"/>
                  </a:moveTo>
                  <a:cubicBezTo>
                    <a:pt x="1632" y="45"/>
                    <a:pt x="1548" y="98"/>
                    <a:pt x="1450" y="156"/>
                  </a:cubicBezTo>
                  <a:cubicBezTo>
                    <a:pt x="1056" y="395"/>
                    <a:pt x="718" y="719"/>
                    <a:pt x="466" y="1096"/>
                  </a:cubicBezTo>
                  <a:cubicBezTo>
                    <a:pt x="311" y="1322"/>
                    <a:pt x="142" y="1562"/>
                    <a:pt x="58" y="1815"/>
                  </a:cubicBezTo>
                  <a:cubicBezTo>
                    <a:pt x="0" y="1970"/>
                    <a:pt x="31" y="2152"/>
                    <a:pt x="101" y="2320"/>
                  </a:cubicBezTo>
                  <a:cubicBezTo>
                    <a:pt x="128" y="2404"/>
                    <a:pt x="169" y="2489"/>
                    <a:pt x="213" y="2560"/>
                  </a:cubicBezTo>
                  <a:cubicBezTo>
                    <a:pt x="337" y="2796"/>
                    <a:pt x="536" y="3008"/>
                    <a:pt x="691" y="3234"/>
                  </a:cubicBezTo>
                  <a:lnTo>
                    <a:pt x="705" y="3247"/>
                  </a:lnTo>
                  <a:cubicBezTo>
                    <a:pt x="705" y="3247"/>
                    <a:pt x="705" y="3261"/>
                    <a:pt x="718" y="3261"/>
                  </a:cubicBezTo>
                  <a:cubicBezTo>
                    <a:pt x="887" y="3500"/>
                    <a:pt x="1069" y="3753"/>
                    <a:pt x="1251" y="4006"/>
                  </a:cubicBezTo>
                  <a:cubicBezTo>
                    <a:pt x="1619" y="4498"/>
                    <a:pt x="1983" y="4973"/>
                    <a:pt x="2391" y="5408"/>
                  </a:cubicBezTo>
                  <a:cubicBezTo>
                    <a:pt x="2553" y="5581"/>
                    <a:pt x="2731" y="5679"/>
                    <a:pt x="2918" y="5679"/>
                  </a:cubicBezTo>
                  <a:cubicBezTo>
                    <a:pt x="3038" y="5679"/>
                    <a:pt x="3162" y="5638"/>
                    <a:pt x="3287" y="5550"/>
                  </a:cubicBezTo>
                  <a:cubicBezTo>
                    <a:pt x="3598" y="5354"/>
                    <a:pt x="3780" y="5172"/>
                    <a:pt x="3850" y="4805"/>
                  </a:cubicBezTo>
                  <a:cubicBezTo>
                    <a:pt x="3908" y="4525"/>
                    <a:pt x="3766" y="4313"/>
                    <a:pt x="3655" y="4060"/>
                  </a:cubicBezTo>
                  <a:cubicBezTo>
                    <a:pt x="3557" y="3807"/>
                    <a:pt x="3695" y="3571"/>
                    <a:pt x="3948" y="3470"/>
                  </a:cubicBezTo>
                  <a:cubicBezTo>
                    <a:pt x="4033" y="3439"/>
                    <a:pt x="4122" y="3425"/>
                    <a:pt x="4210" y="3425"/>
                  </a:cubicBezTo>
                  <a:cubicBezTo>
                    <a:pt x="4398" y="3425"/>
                    <a:pt x="4588" y="3488"/>
                    <a:pt x="4751" y="3584"/>
                  </a:cubicBezTo>
                  <a:cubicBezTo>
                    <a:pt x="4875" y="3638"/>
                    <a:pt x="4990" y="3740"/>
                    <a:pt x="5088" y="3837"/>
                  </a:cubicBezTo>
                  <a:cubicBezTo>
                    <a:pt x="5115" y="3864"/>
                    <a:pt x="5142" y="3891"/>
                    <a:pt x="5159" y="3935"/>
                  </a:cubicBezTo>
                  <a:cubicBezTo>
                    <a:pt x="5213" y="3992"/>
                    <a:pt x="5256" y="4060"/>
                    <a:pt x="5310" y="4117"/>
                  </a:cubicBezTo>
                  <a:cubicBezTo>
                    <a:pt x="5593" y="3359"/>
                    <a:pt x="5550" y="2516"/>
                    <a:pt x="5283" y="1784"/>
                  </a:cubicBezTo>
                  <a:cubicBezTo>
                    <a:pt x="5057" y="1181"/>
                    <a:pt x="4609" y="732"/>
                    <a:pt x="4063" y="436"/>
                  </a:cubicBezTo>
                  <a:cubicBezTo>
                    <a:pt x="3850" y="324"/>
                    <a:pt x="3625" y="240"/>
                    <a:pt x="3389" y="183"/>
                  </a:cubicBezTo>
                  <a:cubicBezTo>
                    <a:pt x="3287" y="156"/>
                    <a:pt x="3176" y="129"/>
                    <a:pt x="3065" y="115"/>
                  </a:cubicBezTo>
                  <a:cubicBezTo>
                    <a:pt x="2684" y="45"/>
                    <a:pt x="2276" y="1"/>
                    <a:pt x="1885"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p:nvPr/>
          </p:nvSpPr>
          <p:spPr>
            <a:xfrm>
              <a:off x="3363165" y="4132785"/>
              <a:ext cx="428820" cy="773420"/>
            </a:xfrm>
            <a:custGeom>
              <a:rect b="b" l="l" r="r" t="t"/>
              <a:pathLst>
                <a:path extrusionOk="0" h="9220" w="5112">
                  <a:moveTo>
                    <a:pt x="1" y="0"/>
                  </a:moveTo>
                  <a:cubicBezTo>
                    <a:pt x="112" y="284"/>
                    <a:pt x="223" y="506"/>
                    <a:pt x="321" y="746"/>
                  </a:cubicBezTo>
                  <a:cubicBezTo>
                    <a:pt x="379" y="874"/>
                    <a:pt x="436" y="985"/>
                    <a:pt x="490" y="1110"/>
                  </a:cubicBezTo>
                  <a:cubicBezTo>
                    <a:pt x="773" y="1224"/>
                    <a:pt x="689" y="1238"/>
                    <a:pt x="982" y="1379"/>
                  </a:cubicBezTo>
                  <a:cubicBezTo>
                    <a:pt x="1097" y="1433"/>
                    <a:pt x="1208" y="1447"/>
                    <a:pt x="1319" y="1464"/>
                  </a:cubicBezTo>
                  <a:cubicBezTo>
                    <a:pt x="1350" y="1464"/>
                    <a:pt x="1388" y="1461"/>
                    <a:pt x="1426" y="1461"/>
                  </a:cubicBezTo>
                  <a:cubicBezTo>
                    <a:pt x="1492" y="1461"/>
                    <a:pt x="1563" y="1468"/>
                    <a:pt x="1616" y="1504"/>
                  </a:cubicBezTo>
                  <a:cubicBezTo>
                    <a:pt x="1754" y="1615"/>
                    <a:pt x="1629" y="1757"/>
                    <a:pt x="1501" y="1801"/>
                  </a:cubicBezTo>
                  <a:cubicBezTo>
                    <a:pt x="1387" y="1847"/>
                    <a:pt x="1254" y="1875"/>
                    <a:pt x="1119" y="1875"/>
                  </a:cubicBezTo>
                  <a:cubicBezTo>
                    <a:pt x="1055" y="1875"/>
                    <a:pt x="991" y="1869"/>
                    <a:pt x="928" y="1855"/>
                  </a:cubicBezTo>
                  <a:lnTo>
                    <a:pt x="928" y="1855"/>
                  </a:lnTo>
                  <a:cubicBezTo>
                    <a:pt x="995" y="1885"/>
                    <a:pt x="1053" y="1925"/>
                    <a:pt x="1097" y="1952"/>
                  </a:cubicBezTo>
                  <a:cubicBezTo>
                    <a:pt x="1447" y="2165"/>
                    <a:pt x="1855" y="2333"/>
                    <a:pt x="2206" y="2542"/>
                  </a:cubicBezTo>
                  <a:cubicBezTo>
                    <a:pt x="2331" y="2613"/>
                    <a:pt x="2529" y="2711"/>
                    <a:pt x="2529" y="2880"/>
                  </a:cubicBezTo>
                  <a:cubicBezTo>
                    <a:pt x="2529" y="3008"/>
                    <a:pt x="2445" y="3048"/>
                    <a:pt x="2361" y="3048"/>
                  </a:cubicBezTo>
                  <a:cubicBezTo>
                    <a:pt x="2556" y="3132"/>
                    <a:pt x="2668" y="3301"/>
                    <a:pt x="2570" y="3416"/>
                  </a:cubicBezTo>
                  <a:cubicBezTo>
                    <a:pt x="2524" y="3477"/>
                    <a:pt x="2444" y="3496"/>
                    <a:pt x="2360" y="3496"/>
                  </a:cubicBezTo>
                  <a:cubicBezTo>
                    <a:pt x="2291" y="3496"/>
                    <a:pt x="2220" y="3483"/>
                    <a:pt x="2162" y="3470"/>
                  </a:cubicBezTo>
                  <a:cubicBezTo>
                    <a:pt x="2091" y="3443"/>
                    <a:pt x="1993" y="3402"/>
                    <a:pt x="1896" y="3358"/>
                  </a:cubicBezTo>
                  <a:lnTo>
                    <a:pt x="1896" y="3358"/>
                  </a:lnTo>
                  <a:cubicBezTo>
                    <a:pt x="1993" y="3429"/>
                    <a:pt x="2051" y="3513"/>
                    <a:pt x="2051" y="3598"/>
                  </a:cubicBezTo>
                  <a:cubicBezTo>
                    <a:pt x="2046" y="3696"/>
                    <a:pt x="1994" y="3731"/>
                    <a:pt x="1921" y="3731"/>
                  </a:cubicBezTo>
                  <a:cubicBezTo>
                    <a:pt x="1765" y="3731"/>
                    <a:pt x="1514" y="3570"/>
                    <a:pt x="1447" y="3540"/>
                  </a:cubicBezTo>
                  <a:cubicBezTo>
                    <a:pt x="1376" y="3513"/>
                    <a:pt x="1306" y="3470"/>
                    <a:pt x="1248" y="3443"/>
                  </a:cubicBezTo>
                  <a:lnTo>
                    <a:pt x="1248" y="3443"/>
                  </a:lnTo>
                  <a:cubicBezTo>
                    <a:pt x="1306" y="3709"/>
                    <a:pt x="1349" y="3975"/>
                    <a:pt x="1403" y="4245"/>
                  </a:cubicBezTo>
                  <a:cubicBezTo>
                    <a:pt x="1572" y="4960"/>
                    <a:pt x="1838" y="5678"/>
                    <a:pt x="2219" y="6322"/>
                  </a:cubicBezTo>
                  <a:cubicBezTo>
                    <a:pt x="2782" y="7279"/>
                    <a:pt x="3413" y="8206"/>
                    <a:pt x="3976" y="9160"/>
                  </a:cubicBezTo>
                  <a:cubicBezTo>
                    <a:pt x="3989" y="9160"/>
                    <a:pt x="3989" y="9174"/>
                    <a:pt x="3989" y="9174"/>
                  </a:cubicBezTo>
                  <a:cubicBezTo>
                    <a:pt x="4095" y="9213"/>
                    <a:pt x="4231" y="9219"/>
                    <a:pt x="4361" y="9219"/>
                  </a:cubicBezTo>
                  <a:cubicBezTo>
                    <a:pt x="4422" y="9219"/>
                    <a:pt x="4482" y="9218"/>
                    <a:pt x="4535" y="9218"/>
                  </a:cubicBezTo>
                  <a:cubicBezTo>
                    <a:pt x="4734" y="9201"/>
                    <a:pt x="4974" y="9187"/>
                    <a:pt x="5112" y="9032"/>
                  </a:cubicBezTo>
                  <a:cubicBezTo>
                    <a:pt x="5014" y="8881"/>
                    <a:pt x="4974" y="8682"/>
                    <a:pt x="4903" y="8500"/>
                  </a:cubicBezTo>
                  <a:cubicBezTo>
                    <a:pt x="4734" y="8092"/>
                    <a:pt x="4552" y="7684"/>
                    <a:pt x="4411" y="7262"/>
                  </a:cubicBezTo>
                  <a:cubicBezTo>
                    <a:pt x="4299" y="6912"/>
                    <a:pt x="4215" y="6561"/>
                    <a:pt x="4131" y="6211"/>
                  </a:cubicBezTo>
                  <a:cubicBezTo>
                    <a:pt x="4047" y="5914"/>
                    <a:pt x="4016" y="5607"/>
                    <a:pt x="3932" y="5310"/>
                  </a:cubicBezTo>
                  <a:cubicBezTo>
                    <a:pt x="3848" y="4987"/>
                    <a:pt x="3763" y="4666"/>
                    <a:pt x="3666" y="4343"/>
                  </a:cubicBezTo>
                  <a:cubicBezTo>
                    <a:pt x="3541" y="4006"/>
                    <a:pt x="3355" y="3722"/>
                    <a:pt x="3187" y="3402"/>
                  </a:cubicBezTo>
                  <a:cubicBezTo>
                    <a:pt x="2921" y="2896"/>
                    <a:pt x="2867" y="2320"/>
                    <a:pt x="2782" y="1757"/>
                  </a:cubicBezTo>
                  <a:cubicBezTo>
                    <a:pt x="2681" y="1167"/>
                    <a:pt x="2627" y="843"/>
                    <a:pt x="2374" y="311"/>
                  </a:cubicBezTo>
                  <a:cubicBezTo>
                    <a:pt x="2342" y="312"/>
                    <a:pt x="2310" y="312"/>
                    <a:pt x="2277" y="312"/>
                  </a:cubicBezTo>
                  <a:cubicBezTo>
                    <a:pt x="1855" y="312"/>
                    <a:pt x="1422" y="234"/>
                    <a:pt x="1097" y="156"/>
                  </a:cubicBezTo>
                  <a:cubicBezTo>
                    <a:pt x="716" y="71"/>
                    <a:pt x="352" y="14"/>
                    <a:pt x="1" y="0"/>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1"/>
            <p:cNvSpPr/>
            <p:nvPr/>
          </p:nvSpPr>
          <p:spPr>
            <a:xfrm>
              <a:off x="2595953" y="3542319"/>
              <a:ext cx="1112399" cy="616723"/>
            </a:xfrm>
            <a:custGeom>
              <a:rect b="b" l="l" r="r" t="t"/>
              <a:pathLst>
                <a:path extrusionOk="0" h="7352" w="13261">
                  <a:moveTo>
                    <a:pt x="9788" y="0"/>
                  </a:moveTo>
                  <a:cubicBezTo>
                    <a:pt x="9376" y="0"/>
                    <a:pt x="8963" y="63"/>
                    <a:pt x="8557" y="142"/>
                  </a:cubicBezTo>
                  <a:cubicBezTo>
                    <a:pt x="8372" y="172"/>
                    <a:pt x="8189" y="212"/>
                    <a:pt x="7994" y="256"/>
                  </a:cubicBezTo>
                  <a:cubicBezTo>
                    <a:pt x="7347" y="411"/>
                    <a:pt x="6686" y="593"/>
                    <a:pt x="6055" y="816"/>
                  </a:cubicBezTo>
                  <a:cubicBezTo>
                    <a:pt x="5732" y="930"/>
                    <a:pt x="253" y="2812"/>
                    <a:pt x="0" y="2883"/>
                  </a:cubicBezTo>
                  <a:cubicBezTo>
                    <a:pt x="14" y="2896"/>
                    <a:pt x="44" y="2909"/>
                    <a:pt x="58" y="2923"/>
                  </a:cubicBezTo>
                  <a:cubicBezTo>
                    <a:pt x="142" y="2994"/>
                    <a:pt x="226" y="3065"/>
                    <a:pt x="297" y="3135"/>
                  </a:cubicBezTo>
                  <a:cubicBezTo>
                    <a:pt x="310" y="3149"/>
                    <a:pt x="324" y="3162"/>
                    <a:pt x="351" y="3176"/>
                  </a:cubicBezTo>
                  <a:cubicBezTo>
                    <a:pt x="449" y="3260"/>
                    <a:pt x="550" y="3361"/>
                    <a:pt x="634" y="3459"/>
                  </a:cubicBezTo>
                  <a:cubicBezTo>
                    <a:pt x="745" y="3557"/>
                    <a:pt x="830" y="3668"/>
                    <a:pt x="927" y="3783"/>
                  </a:cubicBezTo>
                  <a:cubicBezTo>
                    <a:pt x="1238" y="4147"/>
                    <a:pt x="1629" y="4555"/>
                    <a:pt x="1770" y="4862"/>
                  </a:cubicBezTo>
                  <a:cubicBezTo>
                    <a:pt x="2151" y="5017"/>
                    <a:pt x="2529" y="5185"/>
                    <a:pt x="2893" y="5354"/>
                  </a:cubicBezTo>
                  <a:cubicBezTo>
                    <a:pt x="2853" y="5172"/>
                    <a:pt x="2853" y="4990"/>
                    <a:pt x="2879" y="4835"/>
                  </a:cubicBezTo>
                  <a:cubicBezTo>
                    <a:pt x="2937" y="4373"/>
                    <a:pt x="3301" y="4036"/>
                    <a:pt x="3625" y="3739"/>
                  </a:cubicBezTo>
                  <a:cubicBezTo>
                    <a:pt x="4130" y="3290"/>
                    <a:pt x="4693" y="2896"/>
                    <a:pt x="5297" y="2572"/>
                  </a:cubicBezTo>
                  <a:cubicBezTo>
                    <a:pt x="5590" y="2434"/>
                    <a:pt x="5887" y="2293"/>
                    <a:pt x="6197" y="2181"/>
                  </a:cubicBezTo>
                  <a:cubicBezTo>
                    <a:pt x="6224" y="2053"/>
                    <a:pt x="6295" y="1969"/>
                    <a:pt x="6406" y="1912"/>
                  </a:cubicBezTo>
                  <a:cubicBezTo>
                    <a:pt x="6672" y="1574"/>
                    <a:pt x="6996" y="1281"/>
                    <a:pt x="7390" y="1069"/>
                  </a:cubicBezTo>
                  <a:cubicBezTo>
                    <a:pt x="7572" y="971"/>
                    <a:pt x="7950" y="846"/>
                    <a:pt x="8287" y="762"/>
                  </a:cubicBezTo>
                  <a:cubicBezTo>
                    <a:pt x="8503" y="712"/>
                    <a:pt x="8727" y="682"/>
                    <a:pt x="8952" y="682"/>
                  </a:cubicBezTo>
                  <a:cubicBezTo>
                    <a:pt x="9111" y="682"/>
                    <a:pt x="9270" y="697"/>
                    <a:pt x="9427" y="732"/>
                  </a:cubicBezTo>
                  <a:cubicBezTo>
                    <a:pt x="9932" y="833"/>
                    <a:pt x="10354" y="1086"/>
                    <a:pt x="10748" y="1507"/>
                  </a:cubicBezTo>
                  <a:cubicBezTo>
                    <a:pt x="10846" y="1605"/>
                    <a:pt x="10917" y="1716"/>
                    <a:pt x="10984" y="1827"/>
                  </a:cubicBezTo>
                  <a:cubicBezTo>
                    <a:pt x="11139" y="2080"/>
                    <a:pt x="11224" y="2363"/>
                    <a:pt x="11254" y="2657"/>
                  </a:cubicBezTo>
                  <a:cubicBezTo>
                    <a:pt x="11308" y="3176"/>
                    <a:pt x="11153" y="3725"/>
                    <a:pt x="10833" y="4160"/>
                  </a:cubicBezTo>
                  <a:cubicBezTo>
                    <a:pt x="10549" y="4555"/>
                    <a:pt x="10243" y="4794"/>
                    <a:pt x="9777" y="4946"/>
                  </a:cubicBezTo>
                  <a:cubicBezTo>
                    <a:pt x="9160" y="5172"/>
                    <a:pt x="8456" y="5300"/>
                    <a:pt x="7798" y="5327"/>
                  </a:cubicBezTo>
                  <a:lnTo>
                    <a:pt x="7798" y="5229"/>
                  </a:lnTo>
                  <a:cubicBezTo>
                    <a:pt x="7770" y="5243"/>
                    <a:pt x="7739" y="5250"/>
                    <a:pt x="7707" y="5250"/>
                  </a:cubicBezTo>
                  <a:cubicBezTo>
                    <a:pt x="7647" y="5250"/>
                    <a:pt x="7584" y="5223"/>
                    <a:pt x="7529" y="5158"/>
                  </a:cubicBezTo>
                  <a:cubicBezTo>
                    <a:pt x="7431" y="5229"/>
                    <a:pt x="7333" y="5283"/>
                    <a:pt x="7235" y="5327"/>
                  </a:cubicBezTo>
                  <a:cubicBezTo>
                    <a:pt x="7053" y="5398"/>
                    <a:pt x="6841" y="5452"/>
                    <a:pt x="6632" y="5468"/>
                  </a:cubicBezTo>
                  <a:lnTo>
                    <a:pt x="6379" y="5468"/>
                  </a:lnTo>
                  <a:cubicBezTo>
                    <a:pt x="6659" y="5748"/>
                    <a:pt x="6925" y="6042"/>
                    <a:pt x="7192" y="6352"/>
                  </a:cubicBezTo>
                  <a:cubicBezTo>
                    <a:pt x="7431" y="6618"/>
                    <a:pt x="7684" y="6884"/>
                    <a:pt x="7937" y="7154"/>
                  </a:cubicBezTo>
                  <a:cubicBezTo>
                    <a:pt x="8269" y="7069"/>
                    <a:pt x="8612" y="7036"/>
                    <a:pt x="8955" y="7036"/>
                  </a:cubicBezTo>
                  <a:cubicBezTo>
                    <a:pt x="9019" y="7036"/>
                    <a:pt x="9083" y="7037"/>
                    <a:pt x="9147" y="7039"/>
                  </a:cubicBezTo>
                  <a:cubicBezTo>
                    <a:pt x="9498" y="7053"/>
                    <a:pt x="9862" y="7110"/>
                    <a:pt x="10243" y="7195"/>
                  </a:cubicBezTo>
                  <a:cubicBezTo>
                    <a:pt x="10568" y="7273"/>
                    <a:pt x="11001" y="7351"/>
                    <a:pt x="11423" y="7351"/>
                  </a:cubicBezTo>
                  <a:cubicBezTo>
                    <a:pt x="11456" y="7351"/>
                    <a:pt x="11488" y="7351"/>
                    <a:pt x="11520" y="7350"/>
                  </a:cubicBezTo>
                  <a:cubicBezTo>
                    <a:pt x="11898" y="7336"/>
                    <a:pt x="12279" y="7238"/>
                    <a:pt x="12532" y="6999"/>
                  </a:cubicBezTo>
                  <a:cubicBezTo>
                    <a:pt x="12967" y="6591"/>
                    <a:pt x="13149" y="6015"/>
                    <a:pt x="13206" y="5425"/>
                  </a:cubicBezTo>
                  <a:cubicBezTo>
                    <a:pt x="13220" y="5101"/>
                    <a:pt x="13260" y="4750"/>
                    <a:pt x="13193" y="4413"/>
                  </a:cubicBezTo>
                  <a:cubicBezTo>
                    <a:pt x="13162" y="4302"/>
                    <a:pt x="13108" y="4120"/>
                    <a:pt x="13064" y="4005"/>
                  </a:cubicBezTo>
                  <a:cubicBezTo>
                    <a:pt x="12953" y="4036"/>
                    <a:pt x="12855" y="4063"/>
                    <a:pt x="12741" y="4089"/>
                  </a:cubicBezTo>
                  <a:cubicBezTo>
                    <a:pt x="12754" y="4187"/>
                    <a:pt x="12727" y="4342"/>
                    <a:pt x="12700" y="4440"/>
                  </a:cubicBezTo>
                  <a:cubicBezTo>
                    <a:pt x="12545" y="5030"/>
                    <a:pt x="12067" y="5691"/>
                    <a:pt x="11507" y="5903"/>
                  </a:cubicBezTo>
                  <a:cubicBezTo>
                    <a:pt x="11827" y="5313"/>
                    <a:pt x="12110" y="4723"/>
                    <a:pt x="12249" y="4063"/>
                  </a:cubicBezTo>
                  <a:cubicBezTo>
                    <a:pt x="12292" y="3921"/>
                    <a:pt x="12319" y="3766"/>
                    <a:pt x="12333" y="3614"/>
                  </a:cubicBezTo>
                  <a:cubicBezTo>
                    <a:pt x="12417" y="2953"/>
                    <a:pt x="12319" y="2279"/>
                    <a:pt x="12151" y="1632"/>
                  </a:cubicBezTo>
                  <a:cubicBezTo>
                    <a:pt x="12137" y="1547"/>
                    <a:pt x="12110" y="1450"/>
                    <a:pt x="12067" y="1365"/>
                  </a:cubicBezTo>
                  <a:cubicBezTo>
                    <a:pt x="11787" y="691"/>
                    <a:pt x="11210" y="226"/>
                    <a:pt x="10509" y="74"/>
                  </a:cubicBezTo>
                  <a:cubicBezTo>
                    <a:pt x="10270" y="22"/>
                    <a:pt x="10029" y="0"/>
                    <a:pt x="9788"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1"/>
            <p:cNvSpPr/>
            <p:nvPr/>
          </p:nvSpPr>
          <p:spPr>
            <a:xfrm>
              <a:off x="3250088" y="3765117"/>
              <a:ext cx="294436" cy="224057"/>
            </a:xfrm>
            <a:custGeom>
              <a:rect b="b" l="l" r="r" t="t"/>
              <a:pathLst>
                <a:path extrusionOk="0" h="2671" w="3510">
                  <a:moveTo>
                    <a:pt x="3456" y="1"/>
                  </a:moveTo>
                  <a:lnTo>
                    <a:pt x="3456" y="1"/>
                  </a:lnTo>
                  <a:cubicBezTo>
                    <a:pt x="2613" y="227"/>
                    <a:pt x="1248" y="648"/>
                    <a:pt x="196" y="941"/>
                  </a:cubicBezTo>
                  <a:cubicBezTo>
                    <a:pt x="294" y="1278"/>
                    <a:pt x="351" y="1616"/>
                    <a:pt x="338" y="1996"/>
                  </a:cubicBezTo>
                  <a:cubicBezTo>
                    <a:pt x="338" y="2206"/>
                    <a:pt x="196" y="2502"/>
                    <a:pt x="0" y="2573"/>
                  </a:cubicBezTo>
                  <a:lnTo>
                    <a:pt x="0" y="2671"/>
                  </a:lnTo>
                  <a:cubicBezTo>
                    <a:pt x="658" y="2644"/>
                    <a:pt x="1362" y="2516"/>
                    <a:pt x="1979" y="2290"/>
                  </a:cubicBezTo>
                  <a:cubicBezTo>
                    <a:pt x="2445" y="2138"/>
                    <a:pt x="2751" y="1899"/>
                    <a:pt x="3035" y="1504"/>
                  </a:cubicBezTo>
                  <a:cubicBezTo>
                    <a:pt x="3355" y="1069"/>
                    <a:pt x="3510" y="520"/>
                    <a:pt x="3456"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1"/>
            <p:cNvSpPr/>
            <p:nvPr/>
          </p:nvSpPr>
          <p:spPr>
            <a:xfrm>
              <a:off x="3240441" y="3695577"/>
              <a:ext cx="299637" cy="148560"/>
            </a:xfrm>
            <a:custGeom>
              <a:rect b="b" l="l" r="r" t="t"/>
              <a:pathLst>
                <a:path extrusionOk="0" h="1771" w="3572">
                  <a:moveTo>
                    <a:pt x="3301" y="0"/>
                  </a:moveTo>
                  <a:cubicBezTo>
                    <a:pt x="2418" y="253"/>
                    <a:pt x="1026" y="661"/>
                    <a:pt x="1" y="958"/>
                  </a:cubicBezTo>
                  <a:cubicBezTo>
                    <a:pt x="129" y="1224"/>
                    <a:pt x="227" y="1490"/>
                    <a:pt x="311" y="1770"/>
                  </a:cubicBezTo>
                  <a:cubicBezTo>
                    <a:pt x="1363" y="1477"/>
                    <a:pt x="2728" y="1056"/>
                    <a:pt x="3571" y="830"/>
                  </a:cubicBezTo>
                  <a:cubicBezTo>
                    <a:pt x="3541" y="536"/>
                    <a:pt x="3456" y="253"/>
                    <a:pt x="330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1"/>
            <p:cNvSpPr/>
            <p:nvPr/>
          </p:nvSpPr>
          <p:spPr>
            <a:xfrm>
              <a:off x="3133236" y="3599445"/>
              <a:ext cx="384193" cy="176494"/>
            </a:xfrm>
            <a:custGeom>
              <a:rect b="b" l="l" r="r" t="t"/>
              <a:pathLst>
                <a:path extrusionOk="0" h="2104" w="4580">
                  <a:moveTo>
                    <a:pt x="2547" y="1"/>
                  </a:moveTo>
                  <a:cubicBezTo>
                    <a:pt x="2322" y="1"/>
                    <a:pt x="2098" y="31"/>
                    <a:pt x="1882" y="81"/>
                  </a:cubicBezTo>
                  <a:cubicBezTo>
                    <a:pt x="1545" y="165"/>
                    <a:pt x="1167" y="290"/>
                    <a:pt x="985" y="388"/>
                  </a:cubicBezTo>
                  <a:cubicBezTo>
                    <a:pt x="591" y="600"/>
                    <a:pt x="267" y="893"/>
                    <a:pt x="1" y="1217"/>
                  </a:cubicBezTo>
                  <a:cubicBezTo>
                    <a:pt x="102" y="1160"/>
                    <a:pt x="226" y="1132"/>
                    <a:pt x="350" y="1132"/>
                  </a:cubicBezTo>
                  <a:cubicBezTo>
                    <a:pt x="466" y="1132"/>
                    <a:pt x="581" y="1156"/>
                    <a:pt x="675" y="1204"/>
                  </a:cubicBezTo>
                  <a:cubicBezTo>
                    <a:pt x="985" y="1372"/>
                    <a:pt x="1124" y="1767"/>
                    <a:pt x="1265" y="2060"/>
                  </a:cubicBezTo>
                  <a:cubicBezTo>
                    <a:pt x="1265" y="2073"/>
                    <a:pt x="1265" y="2090"/>
                    <a:pt x="1279" y="2104"/>
                  </a:cubicBezTo>
                  <a:cubicBezTo>
                    <a:pt x="2304" y="1807"/>
                    <a:pt x="3696" y="1399"/>
                    <a:pt x="4579" y="1146"/>
                  </a:cubicBezTo>
                  <a:cubicBezTo>
                    <a:pt x="4512" y="1035"/>
                    <a:pt x="4441" y="924"/>
                    <a:pt x="4343" y="826"/>
                  </a:cubicBezTo>
                  <a:cubicBezTo>
                    <a:pt x="3949" y="405"/>
                    <a:pt x="3527" y="152"/>
                    <a:pt x="3022" y="51"/>
                  </a:cubicBezTo>
                  <a:cubicBezTo>
                    <a:pt x="2865" y="16"/>
                    <a:pt x="2706" y="1"/>
                    <a:pt x="2547"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1"/>
            <p:cNvSpPr/>
            <p:nvPr/>
          </p:nvSpPr>
          <p:spPr>
            <a:xfrm>
              <a:off x="2835193" y="3717219"/>
              <a:ext cx="492740" cy="579561"/>
            </a:xfrm>
            <a:custGeom>
              <a:rect b="b" l="l" r="r" t="t"/>
              <a:pathLst>
                <a:path extrusionOk="0" h="6909" w="5874">
                  <a:moveTo>
                    <a:pt x="3716" y="1"/>
                  </a:moveTo>
                  <a:cubicBezTo>
                    <a:pt x="3681" y="1"/>
                    <a:pt x="3645" y="4"/>
                    <a:pt x="3611" y="12"/>
                  </a:cubicBezTo>
                  <a:cubicBezTo>
                    <a:pt x="3540" y="25"/>
                    <a:pt x="3497" y="39"/>
                    <a:pt x="3470" y="52"/>
                  </a:cubicBezTo>
                  <a:cubicBezTo>
                    <a:pt x="3429" y="66"/>
                    <a:pt x="3385" y="79"/>
                    <a:pt x="3345" y="96"/>
                  </a:cubicBezTo>
                  <a:cubicBezTo>
                    <a:pt x="3035" y="208"/>
                    <a:pt x="2738" y="349"/>
                    <a:pt x="2445" y="487"/>
                  </a:cubicBezTo>
                  <a:cubicBezTo>
                    <a:pt x="1841" y="811"/>
                    <a:pt x="1278" y="1205"/>
                    <a:pt x="773" y="1654"/>
                  </a:cubicBezTo>
                  <a:cubicBezTo>
                    <a:pt x="449" y="1951"/>
                    <a:pt x="85" y="2288"/>
                    <a:pt x="27" y="2750"/>
                  </a:cubicBezTo>
                  <a:cubicBezTo>
                    <a:pt x="1" y="2905"/>
                    <a:pt x="1" y="3087"/>
                    <a:pt x="41" y="3269"/>
                  </a:cubicBezTo>
                  <a:cubicBezTo>
                    <a:pt x="901" y="3663"/>
                    <a:pt x="1700" y="4112"/>
                    <a:pt x="2458" y="4745"/>
                  </a:cubicBezTo>
                  <a:cubicBezTo>
                    <a:pt x="2809" y="5039"/>
                    <a:pt x="3190" y="5335"/>
                    <a:pt x="3483" y="5686"/>
                  </a:cubicBezTo>
                  <a:cubicBezTo>
                    <a:pt x="3780" y="5939"/>
                    <a:pt x="4046" y="6178"/>
                    <a:pt x="4356" y="6401"/>
                  </a:cubicBezTo>
                  <a:cubicBezTo>
                    <a:pt x="4383" y="6431"/>
                    <a:pt x="4424" y="6472"/>
                    <a:pt x="4481" y="6502"/>
                  </a:cubicBezTo>
                  <a:cubicBezTo>
                    <a:pt x="4623" y="6613"/>
                    <a:pt x="4805" y="6768"/>
                    <a:pt x="4916" y="6853"/>
                  </a:cubicBezTo>
                  <a:cubicBezTo>
                    <a:pt x="4930" y="6866"/>
                    <a:pt x="4930" y="6866"/>
                    <a:pt x="4946" y="6866"/>
                  </a:cubicBezTo>
                  <a:cubicBezTo>
                    <a:pt x="4990" y="6892"/>
                    <a:pt x="5035" y="6909"/>
                    <a:pt x="5081" y="6909"/>
                  </a:cubicBezTo>
                  <a:cubicBezTo>
                    <a:pt x="5105" y="6909"/>
                    <a:pt x="5130" y="6904"/>
                    <a:pt x="5155" y="6893"/>
                  </a:cubicBezTo>
                  <a:cubicBezTo>
                    <a:pt x="5213" y="6866"/>
                    <a:pt x="5253" y="6853"/>
                    <a:pt x="5284" y="6839"/>
                  </a:cubicBezTo>
                  <a:cubicBezTo>
                    <a:pt x="5435" y="6755"/>
                    <a:pt x="5563" y="6627"/>
                    <a:pt x="5675" y="6502"/>
                  </a:cubicBezTo>
                  <a:cubicBezTo>
                    <a:pt x="5789" y="6360"/>
                    <a:pt x="5843" y="6178"/>
                    <a:pt x="5857" y="5996"/>
                  </a:cubicBezTo>
                  <a:cubicBezTo>
                    <a:pt x="5873" y="5925"/>
                    <a:pt x="5843" y="5855"/>
                    <a:pt x="5789" y="5811"/>
                  </a:cubicBezTo>
                  <a:cubicBezTo>
                    <a:pt x="5550" y="5575"/>
                    <a:pt x="5310" y="5322"/>
                    <a:pt x="5085" y="5069"/>
                  </a:cubicBezTo>
                  <a:cubicBezTo>
                    <a:pt x="4832" y="4799"/>
                    <a:pt x="4579" y="4533"/>
                    <a:pt x="4340" y="4267"/>
                  </a:cubicBezTo>
                  <a:cubicBezTo>
                    <a:pt x="4073" y="3957"/>
                    <a:pt x="3807" y="3663"/>
                    <a:pt x="3527" y="3383"/>
                  </a:cubicBezTo>
                  <a:lnTo>
                    <a:pt x="3780" y="3383"/>
                  </a:lnTo>
                  <a:cubicBezTo>
                    <a:pt x="3989" y="3367"/>
                    <a:pt x="4201" y="3313"/>
                    <a:pt x="4383" y="3242"/>
                  </a:cubicBezTo>
                  <a:cubicBezTo>
                    <a:pt x="4481" y="3198"/>
                    <a:pt x="4579" y="3144"/>
                    <a:pt x="4677" y="3073"/>
                  </a:cubicBezTo>
                  <a:cubicBezTo>
                    <a:pt x="4734" y="3029"/>
                    <a:pt x="4791" y="2975"/>
                    <a:pt x="4832" y="2918"/>
                  </a:cubicBezTo>
                  <a:cubicBezTo>
                    <a:pt x="4876" y="2878"/>
                    <a:pt x="4903" y="2820"/>
                    <a:pt x="4916" y="2750"/>
                  </a:cubicBezTo>
                  <a:cubicBezTo>
                    <a:pt x="4930" y="2554"/>
                    <a:pt x="4889" y="2342"/>
                    <a:pt x="4862" y="2146"/>
                  </a:cubicBezTo>
                  <a:cubicBezTo>
                    <a:pt x="4818" y="1907"/>
                    <a:pt x="4747" y="1667"/>
                    <a:pt x="4677" y="1428"/>
                  </a:cubicBezTo>
                  <a:cubicBezTo>
                    <a:pt x="4592" y="1219"/>
                    <a:pt x="4508" y="1023"/>
                    <a:pt x="4424" y="824"/>
                  </a:cubicBezTo>
                  <a:cubicBezTo>
                    <a:pt x="4340" y="629"/>
                    <a:pt x="4255" y="417"/>
                    <a:pt x="4144" y="234"/>
                  </a:cubicBezTo>
                  <a:cubicBezTo>
                    <a:pt x="4052" y="84"/>
                    <a:pt x="3882" y="1"/>
                    <a:pt x="3716"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1"/>
            <p:cNvSpPr/>
            <p:nvPr/>
          </p:nvSpPr>
          <p:spPr>
            <a:xfrm>
              <a:off x="3115704" y="3694318"/>
              <a:ext cx="163827" cy="288481"/>
            </a:xfrm>
            <a:custGeom>
              <a:rect b="b" l="l" r="r" t="t"/>
              <a:pathLst>
                <a:path extrusionOk="0" h="3439" w="1953">
                  <a:moveTo>
                    <a:pt x="559" y="1"/>
                  </a:moveTo>
                  <a:cubicBezTo>
                    <a:pt x="435" y="1"/>
                    <a:pt x="311" y="29"/>
                    <a:pt x="210" y="86"/>
                  </a:cubicBezTo>
                  <a:cubicBezTo>
                    <a:pt x="99" y="157"/>
                    <a:pt x="28" y="241"/>
                    <a:pt x="1" y="369"/>
                  </a:cubicBezTo>
                  <a:cubicBezTo>
                    <a:pt x="41" y="352"/>
                    <a:pt x="85" y="339"/>
                    <a:pt x="126" y="325"/>
                  </a:cubicBezTo>
                  <a:cubicBezTo>
                    <a:pt x="153" y="312"/>
                    <a:pt x="196" y="298"/>
                    <a:pt x="267" y="285"/>
                  </a:cubicBezTo>
                  <a:cubicBezTo>
                    <a:pt x="301" y="277"/>
                    <a:pt x="337" y="274"/>
                    <a:pt x="372" y="274"/>
                  </a:cubicBezTo>
                  <a:cubicBezTo>
                    <a:pt x="538" y="274"/>
                    <a:pt x="708" y="357"/>
                    <a:pt x="800" y="507"/>
                  </a:cubicBezTo>
                  <a:cubicBezTo>
                    <a:pt x="911" y="690"/>
                    <a:pt x="996" y="902"/>
                    <a:pt x="1080" y="1097"/>
                  </a:cubicBezTo>
                  <a:cubicBezTo>
                    <a:pt x="1164" y="1296"/>
                    <a:pt x="1248" y="1492"/>
                    <a:pt x="1333" y="1701"/>
                  </a:cubicBezTo>
                  <a:cubicBezTo>
                    <a:pt x="1403" y="1940"/>
                    <a:pt x="1474" y="2180"/>
                    <a:pt x="1518" y="2419"/>
                  </a:cubicBezTo>
                  <a:cubicBezTo>
                    <a:pt x="1545" y="2615"/>
                    <a:pt x="1586" y="2827"/>
                    <a:pt x="1572" y="3023"/>
                  </a:cubicBezTo>
                  <a:cubicBezTo>
                    <a:pt x="1559" y="3093"/>
                    <a:pt x="1532" y="3151"/>
                    <a:pt x="1488" y="3191"/>
                  </a:cubicBezTo>
                  <a:cubicBezTo>
                    <a:pt x="1447" y="3248"/>
                    <a:pt x="1390" y="3302"/>
                    <a:pt x="1333" y="3346"/>
                  </a:cubicBezTo>
                  <a:cubicBezTo>
                    <a:pt x="1388" y="3411"/>
                    <a:pt x="1451" y="3438"/>
                    <a:pt x="1511" y="3438"/>
                  </a:cubicBezTo>
                  <a:cubicBezTo>
                    <a:pt x="1543" y="3438"/>
                    <a:pt x="1574" y="3431"/>
                    <a:pt x="1602" y="3417"/>
                  </a:cubicBezTo>
                  <a:cubicBezTo>
                    <a:pt x="1798" y="3346"/>
                    <a:pt x="1940" y="3050"/>
                    <a:pt x="1940" y="2840"/>
                  </a:cubicBezTo>
                  <a:cubicBezTo>
                    <a:pt x="1953" y="2460"/>
                    <a:pt x="1896" y="2122"/>
                    <a:pt x="1798" y="1785"/>
                  </a:cubicBezTo>
                  <a:cubicBezTo>
                    <a:pt x="1714" y="1505"/>
                    <a:pt x="1616" y="1239"/>
                    <a:pt x="1488" y="973"/>
                  </a:cubicBezTo>
                  <a:cubicBezTo>
                    <a:pt x="1474" y="959"/>
                    <a:pt x="1474" y="942"/>
                    <a:pt x="1474" y="929"/>
                  </a:cubicBezTo>
                  <a:cubicBezTo>
                    <a:pt x="1333" y="636"/>
                    <a:pt x="1194" y="241"/>
                    <a:pt x="884" y="73"/>
                  </a:cubicBezTo>
                  <a:cubicBezTo>
                    <a:pt x="790" y="25"/>
                    <a:pt x="675" y="1"/>
                    <a:pt x="55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2495794" y="3832477"/>
              <a:ext cx="688193" cy="579813"/>
            </a:xfrm>
            <a:custGeom>
              <a:rect b="b" l="l" r="r" t="t"/>
              <a:pathLst>
                <a:path extrusionOk="0" h="6912" w="8204">
                  <a:moveTo>
                    <a:pt x="1828" y="0"/>
                  </a:moveTo>
                  <a:cubicBezTo>
                    <a:pt x="1531" y="196"/>
                    <a:pt x="928" y="617"/>
                    <a:pt x="732" y="745"/>
                  </a:cubicBezTo>
                  <a:cubicBezTo>
                    <a:pt x="227" y="1082"/>
                    <a:pt x="1" y="1740"/>
                    <a:pt x="240" y="2303"/>
                  </a:cubicBezTo>
                  <a:cubicBezTo>
                    <a:pt x="281" y="2400"/>
                    <a:pt x="338" y="2485"/>
                    <a:pt x="395" y="2556"/>
                  </a:cubicBezTo>
                  <a:cubicBezTo>
                    <a:pt x="901" y="3146"/>
                    <a:pt x="1953" y="3385"/>
                    <a:pt x="2654" y="3624"/>
                  </a:cubicBezTo>
                  <a:cubicBezTo>
                    <a:pt x="3430" y="3877"/>
                    <a:pt x="4256" y="4170"/>
                    <a:pt x="4876" y="4706"/>
                  </a:cubicBezTo>
                  <a:cubicBezTo>
                    <a:pt x="5129" y="4916"/>
                    <a:pt x="5466" y="5239"/>
                    <a:pt x="5648" y="5590"/>
                  </a:cubicBezTo>
                  <a:cubicBezTo>
                    <a:pt x="5751" y="5578"/>
                    <a:pt x="5853" y="5571"/>
                    <a:pt x="5955" y="5571"/>
                  </a:cubicBezTo>
                  <a:cubicBezTo>
                    <a:pt x="6337" y="5571"/>
                    <a:pt x="6707" y="5663"/>
                    <a:pt x="7054" y="5886"/>
                  </a:cubicBezTo>
                  <a:cubicBezTo>
                    <a:pt x="7263" y="6038"/>
                    <a:pt x="7755" y="6503"/>
                    <a:pt x="7458" y="6797"/>
                  </a:cubicBezTo>
                  <a:cubicBezTo>
                    <a:pt x="7445" y="6814"/>
                    <a:pt x="7431" y="6814"/>
                    <a:pt x="7418" y="6827"/>
                  </a:cubicBezTo>
                  <a:cubicBezTo>
                    <a:pt x="7444" y="6881"/>
                    <a:pt x="7494" y="6911"/>
                    <a:pt x="7550" y="6911"/>
                  </a:cubicBezTo>
                  <a:cubicBezTo>
                    <a:pt x="7581" y="6911"/>
                    <a:pt x="7613" y="6902"/>
                    <a:pt x="7644" y="6881"/>
                  </a:cubicBezTo>
                  <a:cubicBezTo>
                    <a:pt x="7880" y="6685"/>
                    <a:pt x="8008" y="6490"/>
                    <a:pt x="8106" y="6180"/>
                  </a:cubicBezTo>
                  <a:cubicBezTo>
                    <a:pt x="8190" y="5900"/>
                    <a:pt x="8203" y="5617"/>
                    <a:pt x="8119" y="5337"/>
                  </a:cubicBezTo>
                  <a:cubicBezTo>
                    <a:pt x="8008" y="4942"/>
                    <a:pt x="7796" y="4605"/>
                    <a:pt x="7529" y="4312"/>
                  </a:cubicBezTo>
                  <a:cubicBezTo>
                    <a:pt x="7236" y="3961"/>
                    <a:pt x="6855" y="3665"/>
                    <a:pt x="6504" y="3371"/>
                  </a:cubicBezTo>
                  <a:cubicBezTo>
                    <a:pt x="5746" y="2738"/>
                    <a:pt x="4947" y="2289"/>
                    <a:pt x="4087" y="1895"/>
                  </a:cubicBezTo>
                  <a:cubicBezTo>
                    <a:pt x="3723" y="1726"/>
                    <a:pt x="3345" y="1558"/>
                    <a:pt x="2964" y="1403"/>
                  </a:cubicBezTo>
                  <a:cubicBezTo>
                    <a:pt x="2823" y="1096"/>
                    <a:pt x="2432" y="688"/>
                    <a:pt x="2121" y="324"/>
                  </a:cubicBezTo>
                  <a:cubicBezTo>
                    <a:pt x="2024" y="209"/>
                    <a:pt x="1939" y="98"/>
                    <a:pt x="1828"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2454523" y="3805298"/>
              <a:ext cx="515054" cy="511363"/>
            </a:xfrm>
            <a:custGeom>
              <a:rect b="b" l="l" r="r" t="t"/>
              <a:pathLst>
                <a:path extrusionOk="0" h="6096" w="6140">
                  <a:moveTo>
                    <a:pt x="1983" y="0"/>
                  </a:moveTo>
                  <a:cubicBezTo>
                    <a:pt x="1784" y="112"/>
                    <a:pt x="1602" y="209"/>
                    <a:pt x="1545" y="253"/>
                  </a:cubicBezTo>
                  <a:cubicBezTo>
                    <a:pt x="1309" y="378"/>
                    <a:pt x="1096" y="479"/>
                    <a:pt x="901" y="648"/>
                  </a:cubicBezTo>
                  <a:cubicBezTo>
                    <a:pt x="618" y="901"/>
                    <a:pt x="351" y="1292"/>
                    <a:pt x="213" y="1642"/>
                  </a:cubicBezTo>
                  <a:cubicBezTo>
                    <a:pt x="14" y="2178"/>
                    <a:pt x="1" y="2755"/>
                    <a:pt x="395" y="3203"/>
                  </a:cubicBezTo>
                  <a:cubicBezTo>
                    <a:pt x="901" y="3793"/>
                    <a:pt x="1757" y="3935"/>
                    <a:pt x="2458" y="4171"/>
                  </a:cubicBezTo>
                  <a:cubicBezTo>
                    <a:pt x="3230" y="4424"/>
                    <a:pt x="4046" y="4734"/>
                    <a:pt x="4680" y="5253"/>
                  </a:cubicBezTo>
                  <a:cubicBezTo>
                    <a:pt x="4916" y="5452"/>
                    <a:pt x="5226" y="5759"/>
                    <a:pt x="5422" y="6096"/>
                  </a:cubicBezTo>
                  <a:cubicBezTo>
                    <a:pt x="5648" y="6012"/>
                    <a:pt x="5901" y="5941"/>
                    <a:pt x="6140" y="5914"/>
                  </a:cubicBezTo>
                  <a:cubicBezTo>
                    <a:pt x="5958" y="5563"/>
                    <a:pt x="5621" y="5240"/>
                    <a:pt x="5368" y="5030"/>
                  </a:cubicBezTo>
                  <a:cubicBezTo>
                    <a:pt x="4748" y="4494"/>
                    <a:pt x="3922" y="4201"/>
                    <a:pt x="3146" y="3948"/>
                  </a:cubicBezTo>
                  <a:cubicBezTo>
                    <a:pt x="2445" y="3709"/>
                    <a:pt x="1393" y="3470"/>
                    <a:pt x="887" y="2880"/>
                  </a:cubicBezTo>
                  <a:cubicBezTo>
                    <a:pt x="830" y="2809"/>
                    <a:pt x="773" y="2724"/>
                    <a:pt x="732" y="2627"/>
                  </a:cubicBezTo>
                  <a:cubicBezTo>
                    <a:pt x="493" y="2064"/>
                    <a:pt x="719" y="1406"/>
                    <a:pt x="1224" y="1069"/>
                  </a:cubicBezTo>
                  <a:cubicBezTo>
                    <a:pt x="1420" y="941"/>
                    <a:pt x="2023" y="520"/>
                    <a:pt x="2320" y="324"/>
                  </a:cubicBezTo>
                  <a:cubicBezTo>
                    <a:pt x="2236" y="226"/>
                    <a:pt x="2135" y="125"/>
                    <a:pt x="2037" y="41"/>
                  </a:cubicBezTo>
                  <a:cubicBezTo>
                    <a:pt x="2010" y="27"/>
                    <a:pt x="1996" y="14"/>
                    <a:pt x="1983"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2316783" y="3779462"/>
              <a:ext cx="592564" cy="638784"/>
            </a:xfrm>
            <a:custGeom>
              <a:rect b="b" l="l" r="r" t="t"/>
              <a:pathLst>
                <a:path extrusionOk="0" h="7615" w="7064">
                  <a:moveTo>
                    <a:pt x="3099" y="1"/>
                  </a:moveTo>
                  <a:cubicBezTo>
                    <a:pt x="3068" y="1"/>
                    <a:pt x="3036" y="4"/>
                    <a:pt x="3005" y="12"/>
                  </a:cubicBezTo>
                  <a:cubicBezTo>
                    <a:pt x="2512" y="82"/>
                    <a:pt x="2037" y="379"/>
                    <a:pt x="1616" y="619"/>
                  </a:cubicBezTo>
                  <a:cubicBezTo>
                    <a:pt x="1123" y="898"/>
                    <a:pt x="702" y="1236"/>
                    <a:pt x="422" y="1741"/>
                  </a:cubicBezTo>
                  <a:cubicBezTo>
                    <a:pt x="112" y="2260"/>
                    <a:pt x="1" y="2908"/>
                    <a:pt x="85" y="3511"/>
                  </a:cubicBezTo>
                  <a:cubicBezTo>
                    <a:pt x="183" y="4185"/>
                    <a:pt x="520" y="4802"/>
                    <a:pt x="982" y="5295"/>
                  </a:cubicBezTo>
                  <a:cubicBezTo>
                    <a:pt x="1670" y="6053"/>
                    <a:pt x="2597" y="6532"/>
                    <a:pt x="3524" y="6923"/>
                  </a:cubicBezTo>
                  <a:cubicBezTo>
                    <a:pt x="4158" y="7206"/>
                    <a:pt x="4650" y="7415"/>
                    <a:pt x="5169" y="7614"/>
                  </a:cubicBezTo>
                  <a:cubicBezTo>
                    <a:pt x="5675" y="7135"/>
                    <a:pt x="6251" y="6714"/>
                    <a:pt x="6939" y="6448"/>
                  </a:cubicBezTo>
                  <a:cubicBezTo>
                    <a:pt x="6980" y="6434"/>
                    <a:pt x="7023" y="6417"/>
                    <a:pt x="7064" y="6404"/>
                  </a:cubicBezTo>
                  <a:cubicBezTo>
                    <a:pt x="6868" y="6067"/>
                    <a:pt x="6558" y="5760"/>
                    <a:pt x="6322" y="5561"/>
                  </a:cubicBezTo>
                  <a:cubicBezTo>
                    <a:pt x="5688" y="5042"/>
                    <a:pt x="4872" y="4732"/>
                    <a:pt x="4100" y="4479"/>
                  </a:cubicBezTo>
                  <a:cubicBezTo>
                    <a:pt x="3399" y="4243"/>
                    <a:pt x="2543" y="4101"/>
                    <a:pt x="2037" y="3511"/>
                  </a:cubicBezTo>
                  <a:cubicBezTo>
                    <a:pt x="1643" y="3063"/>
                    <a:pt x="1656" y="2486"/>
                    <a:pt x="1855" y="1950"/>
                  </a:cubicBezTo>
                  <a:cubicBezTo>
                    <a:pt x="1993" y="1600"/>
                    <a:pt x="2260" y="1209"/>
                    <a:pt x="2543" y="956"/>
                  </a:cubicBezTo>
                  <a:cubicBezTo>
                    <a:pt x="2738" y="787"/>
                    <a:pt x="2951" y="686"/>
                    <a:pt x="3187" y="561"/>
                  </a:cubicBezTo>
                  <a:cubicBezTo>
                    <a:pt x="3244" y="517"/>
                    <a:pt x="3426" y="420"/>
                    <a:pt x="3625" y="308"/>
                  </a:cubicBezTo>
                  <a:cubicBezTo>
                    <a:pt x="3554" y="238"/>
                    <a:pt x="3470" y="167"/>
                    <a:pt x="3386" y="96"/>
                  </a:cubicBezTo>
                  <a:cubicBezTo>
                    <a:pt x="3372" y="82"/>
                    <a:pt x="3342" y="69"/>
                    <a:pt x="3328" y="56"/>
                  </a:cubicBezTo>
                  <a:cubicBezTo>
                    <a:pt x="3258" y="24"/>
                    <a:pt x="3180" y="1"/>
                    <a:pt x="309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3907579" y="3764195"/>
              <a:ext cx="56706" cy="56455"/>
            </a:xfrm>
            <a:custGeom>
              <a:rect b="b" l="l" r="r" t="t"/>
              <a:pathLst>
                <a:path extrusionOk="0" h="673" w="676">
                  <a:moveTo>
                    <a:pt x="160" y="1"/>
                  </a:moveTo>
                  <a:cubicBezTo>
                    <a:pt x="129" y="1"/>
                    <a:pt x="97" y="8"/>
                    <a:pt x="68" y="25"/>
                  </a:cubicBezTo>
                  <a:cubicBezTo>
                    <a:pt x="68" y="42"/>
                    <a:pt x="55" y="55"/>
                    <a:pt x="55" y="55"/>
                  </a:cubicBezTo>
                  <a:cubicBezTo>
                    <a:pt x="14" y="96"/>
                    <a:pt x="1" y="140"/>
                    <a:pt x="14" y="167"/>
                  </a:cubicBezTo>
                  <a:cubicBezTo>
                    <a:pt x="14" y="194"/>
                    <a:pt x="14" y="211"/>
                    <a:pt x="28" y="238"/>
                  </a:cubicBezTo>
                  <a:cubicBezTo>
                    <a:pt x="28" y="251"/>
                    <a:pt x="41" y="264"/>
                    <a:pt x="55" y="278"/>
                  </a:cubicBezTo>
                  <a:lnTo>
                    <a:pt x="449" y="632"/>
                  </a:lnTo>
                  <a:cubicBezTo>
                    <a:pt x="463" y="645"/>
                    <a:pt x="476" y="659"/>
                    <a:pt x="490" y="672"/>
                  </a:cubicBezTo>
                  <a:cubicBezTo>
                    <a:pt x="520" y="632"/>
                    <a:pt x="547" y="588"/>
                    <a:pt x="574" y="548"/>
                  </a:cubicBezTo>
                  <a:cubicBezTo>
                    <a:pt x="604" y="504"/>
                    <a:pt x="645" y="447"/>
                    <a:pt x="675" y="393"/>
                  </a:cubicBezTo>
                  <a:lnTo>
                    <a:pt x="281" y="42"/>
                  </a:lnTo>
                  <a:cubicBezTo>
                    <a:pt x="247" y="16"/>
                    <a:pt x="204" y="1"/>
                    <a:pt x="160"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p:nvPr/>
          </p:nvSpPr>
          <p:spPr>
            <a:xfrm>
              <a:off x="3472635" y="3899501"/>
              <a:ext cx="123982" cy="259372"/>
            </a:xfrm>
            <a:custGeom>
              <a:rect b="b" l="l" r="r" t="t"/>
              <a:pathLst>
                <a:path extrusionOk="0" h="3092" w="1478">
                  <a:moveTo>
                    <a:pt x="324" y="0"/>
                  </a:moveTo>
                  <a:cubicBezTo>
                    <a:pt x="227" y="128"/>
                    <a:pt x="112" y="226"/>
                    <a:pt x="1" y="324"/>
                  </a:cubicBezTo>
                  <a:cubicBezTo>
                    <a:pt x="71" y="506"/>
                    <a:pt x="112" y="718"/>
                    <a:pt x="112" y="914"/>
                  </a:cubicBezTo>
                  <a:cubicBezTo>
                    <a:pt x="112" y="1264"/>
                    <a:pt x="44" y="1615"/>
                    <a:pt x="129" y="1969"/>
                  </a:cubicBezTo>
                  <a:cubicBezTo>
                    <a:pt x="169" y="2121"/>
                    <a:pt x="240" y="2249"/>
                    <a:pt x="351" y="2360"/>
                  </a:cubicBezTo>
                  <a:cubicBezTo>
                    <a:pt x="449" y="2444"/>
                    <a:pt x="564" y="2502"/>
                    <a:pt x="648" y="2586"/>
                  </a:cubicBezTo>
                  <a:cubicBezTo>
                    <a:pt x="786" y="2741"/>
                    <a:pt x="887" y="2923"/>
                    <a:pt x="999" y="3092"/>
                  </a:cubicBezTo>
                  <a:lnTo>
                    <a:pt x="1069" y="3092"/>
                  </a:lnTo>
                  <a:cubicBezTo>
                    <a:pt x="1208" y="3078"/>
                    <a:pt x="1349" y="3065"/>
                    <a:pt x="1477" y="3034"/>
                  </a:cubicBezTo>
                  <a:cubicBezTo>
                    <a:pt x="1322" y="2839"/>
                    <a:pt x="1208" y="2613"/>
                    <a:pt x="1039" y="2444"/>
                  </a:cubicBezTo>
                  <a:cubicBezTo>
                    <a:pt x="955" y="2360"/>
                    <a:pt x="844" y="2306"/>
                    <a:pt x="759" y="2222"/>
                  </a:cubicBezTo>
                  <a:cubicBezTo>
                    <a:pt x="648" y="2107"/>
                    <a:pt x="564" y="1969"/>
                    <a:pt x="520" y="1814"/>
                  </a:cubicBezTo>
                  <a:cubicBezTo>
                    <a:pt x="436" y="1477"/>
                    <a:pt x="520" y="1109"/>
                    <a:pt x="520" y="759"/>
                  </a:cubicBezTo>
                  <a:cubicBezTo>
                    <a:pt x="506" y="550"/>
                    <a:pt x="449" y="310"/>
                    <a:pt x="382" y="115"/>
                  </a:cubicBezTo>
                  <a:cubicBezTo>
                    <a:pt x="365" y="71"/>
                    <a:pt x="338" y="30"/>
                    <a:pt x="32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1"/>
            <p:cNvSpPr/>
            <p:nvPr/>
          </p:nvSpPr>
          <p:spPr>
            <a:xfrm>
              <a:off x="2748120" y="3695577"/>
              <a:ext cx="173139" cy="212145"/>
            </a:xfrm>
            <a:custGeom>
              <a:rect b="b" l="l" r="r" t="t"/>
              <a:pathLst>
                <a:path extrusionOk="0" h="2529" w="2064">
                  <a:moveTo>
                    <a:pt x="1278" y="0"/>
                  </a:moveTo>
                  <a:cubicBezTo>
                    <a:pt x="843" y="155"/>
                    <a:pt x="405" y="310"/>
                    <a:pt x="0" y="452"/>
                  </a:cubicBezTo>
                  <a:cubicBezTo>
                    <a:pt x="910" y="843"/>
                    <a:pt x="1180" y="1828"/>
                    <a:pt x="1248" y="2529"/>
                  </a:cubicBezTo>
                  <a:cubicBezTo>
                    <a:pt x="1264" y="2502"/>
                    <a:pt x="1278" y="2475"/>
                    <a:pt x="1305" y="2445"/>
                  </a:cubicBezTo>
                  <a:lnTo>
                    <a:pt x="1305" y="2431"/>
                  </a:lnTo>
                  <a:cubicBezTo>
                    <a:pt x="1332" y="2418"/>
                    <a:pt x="1349" y="2391"/>
                    <a:pt x="1362" y="2360"/>
                  </a:cubicBezTo>
                  <a:lnTo>
                    <a:pt x="1376" y="2347"/>
                  </a:lnTo>
                  <a:cubicBezTo>
                    <a:pt x="1389" y="2333"/>
                    <a:pt x="1416" y="2306"/>
                    <a:pt x="1433" y="2276"/>
                  </a:cubicBezTo>
                  <a:cubicBezTo>
                    <a:pt x="1487" y="2222"/>
                    <a:pt x="1531" y="2178"/>
                    <a:pt x="1571" y="2138"/>
                  </a:cubicBezTo>
                  <a:lnTo>
                    <a:pt x="1602" y="2107"/>
                  </a:lnTo>
                  <a:cubicBezTo>
                    <a:pt x="1615" y="2094"/>
                    <a:pt x="1629" y="2080"/>
                    <a:pt x="1655" y="2067"/>
                  </a:cubicBezTo>
                  <a:cubicBezTo>
                    <a:pt x="1655" y="2053"/>
                    <a:pt x="1655" y="2053"/>
                    <a:pt x="1669" y="2040"/>
                  </a:cubicBezTo>
                  <a:cubicBezTo>
                    <a:pt x="1686" y="2023"/>
                    <a:pt x="1713" y="2010"/>
                    <a:pt x="1726" y="1996"/>
                  </a:cubicBezTo>
                  <a:cubicBezTo>
                    <a:pt x="1726" y="1983"/>
                    <a:pt x="1740" y="1983"/>
                    <a:pt x="1740" y="1983"/>
                  </a:cubicBezTo>
                  <a:cubicBezTo>
                    <a:pt x="1770" y="1956"/>
                    <a:pt x="1784" y="1939"/>
                    <a:pt x="1811" y="1912"/>
                  </a:cubicBezTo>
                  <a:cubicBezTo>
                    <a:pt x="1895" y="1841"/>
                    <a:pt x="1979" y="1770"/>
                    <a:pt x="2063" y="1703"/>
                  </a:cubicBezTo>
                  <a:cubicBezTo>
                    <a:pt x="1993" y="1140"/>
                    <a:pt x="1797" y="452"/>
                    <a:pt x="1278"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1"/>
            <p:cNvSpPr/>
            <p:nvPr/>
          </p:nvSpPr>
          <p:spPr>
            <a:xfrm>
              <a:off x="2316783" y="3824256"/>
              <a:ext cx="489050" cy="593990"/>
            </a:xfrm>
            <a:custGeom>
              <a:rect b="b" l="l" r="r" t="t"/>
              <a:pathLst>
                <a:path extrusionOk="0" h="7081" w="5830">
                  <a:moveTo>
                    <a:pt x="1754" y="0"/>
                  </a:moveTo>
                  <a:cubicBezTo>
                    <a:pt x="1713" y="27"/>
                    <a:pt x="1656" y="54"/>
                    <a:pt x="1616" y="85"/>
                  </a:cubicBezTo>
                  <a:cubicBezTo>
                    <a:pt x="1123" y="364"/>
                    <a:pt x="702" y="702"/>
                    <a:pt x="422" y="1207"/>
                  </a:cubicBezTo>
                  <a:cubicBezTo>
                    <a:pt x="112" y="1726"/>
                    <a:pt x="1" y="2374"/>
                    <a:pt x="85" y="2977"/>
                  </a:cubicBezTo>
                  <a:cubicBezTo>
                    <a:pt x="183" y="3651"/>
                    <a:pt x="520" y="4268"/>
                    <a:pt x="982" y="4761"/>
                  </a:cubicBezTo>
                  <a:cubicBezTo>
                    <a:pt x="1670" y="5519"/>
                    <a:pt x="2597" y="5998"/>
                    <a:pt x="3524" y="6389"/>
                  </a:cubicBezTo>
                  <a:cubicBezTo>
                    <a:pt x="4158" y="6672"/>
                    <a:pt x="4650" y="6881"/>
                    <a:pt x="5169" y="7080"/>
                  </a:cubicBezTo>
                  <a:cubicBezTo>
                    <a:pt x="5365" y="6881"/>
                    <a:pt x="5591" y="6699"/>
                    <a:pt x="5830" y="6531"/>
                  </a:cubicBezTo>
                  <a:cubicBezTo>
                    <a:pt x="5715" y="6473"/>
                    <a:pt x="5617" y="6419"/>
                    <a:pt x="5520" y="6376"/>
                  </a:cubicBezTo>
                  <a:cubicBezTo>
                    <a:pt x="5156" y="6237"/>
                    <a:pt x="4775" y="6136"/>
                    <a:pt x="4411" y="5998"/>
                  </a:cubicBezTo>
                  <a:cubicBezTo>
                    <a:pt x="3736" y="5745"/>
                    <a:pt x="3075" y="5408"/>
                    <a:pt x="2499" y="4973"/>
                  </a:cubicBezTo>
                  <a:cubicBezTo>
                    <a:pt x="1966" y="4565"/>
                    <a:pt x="1447" y="4171"/>
                    <a:pt x="1164" y="3540"/>
                  </a:cubicBezTo>
                  <a:cubicBezTo>
                    <a:pt x="898" y="3004"/>
                    <a:pt x="786" y="2360"/>
                    <a:pt x="871" y="1770"/>
                  </a:cubicBezTo>
                  <a:cubicBezTo>
                    <a:pt x="955" y="1123"/>
                    <a:pt x="1305" y="506"/>
                    <a:pt x="1754"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1"/>
            <p:cNvSpPr/>
            <p:nvPr/>
          </p:nvSpPr>
          <p:spPr>
            <a:xfrm>
              <a:off x="3026115" y="4194189"/>
              <a:ext cx="311129" cy="349884"/>
            </a:xfrm>
            <a:custGeom>
              <a:rect b="b" l="l" r="r" t="t"/>
              <a:pathLst>
                <a:path extrusionOk="0" h="4171" w="3709">
                  <a:moveTo>
                    <a:pt x="1207" y="0"/>
                  </a:moveTo>
                  <a:cubicBezTo>
                    <a:pt x="1474" y="293"/>
                    <a:pt x="1686" y="630"/>
                    <a:pt x="1797" y="1025"/>
                  </a:cubicBezTo>
                  <a:cubicBezTo>
                    <a:pt x="1881" y="1305"/>
                    <a:pt x="1868" y="1588"/>
                    <a:pt x="1784" y="1868"/>
                  </a:cubicBezTo>
                  <a:cubicBezTo>
                    <a:pt x="1686" y="2178"/>
                    <a:pt x="1558" y="2373"/>
                    <a:pt x="1322" y="2569"/>
                  </a:cubicBezTo>
                  <a:cubicBezTo>
                    <a:pt x="1291" y="2590"/>
                    <a:pt x="1259" y="2599"/>
                    <a:pt x="1228" y="2599"/>
                  </a:cubicBezTo>
                  <a:cubicBezTo>
                    <a:pt x="1172" y="2599"/>
                    <a:pt x="1122" y="2569"/>
                    <a:pt x="1096" y="2515"/>
                  </a:cubicBezTo>
                  <a:cubicBezTo>
                    <a:pt x="941" y="2640"/>
                    <a:pt x="506" y="2990"/>
                    <a:pt x="0" y="3429"/>
                  </a:cubicBezTo>
                  <a:cubicBezTo>
                    <a:pt x="155" y="3722"/>
                    <a:pt x="395" y="3975"/>
                    <a:pt x="688" y="4170"/>
                  </a:cubicBezTo>
                  <a:cubicBezTo>
                    <a:pt x="745" y="4130"/>
                    <a:pt x="786" y="4103"/>
                    <a:pt x="830" y="4059"/>
                  </a:cubicBezTo>
                  <a:cubicBezTo>
                    <a:pt x="1082" y="3891"/>
                    <a:pt x="1349" y="3722"/>
                    <a:pt x="1544" y="3483"/>
                  </a:cubicBezTo>
                  <a:cubicBezTo>
                    <a:pt x="1757" y="3260"/>
                    <a:pt x="1854" y="2990"/>
                    <a:pt x="2010" y="2724"/>
                  </a:cubicBezTo>
                  <a:cubicBezTo>
                    <a:pt x="2110" y="2546"/>
                    <a:pt x="2166" y="2348"/>
                    <a:pt x="2336" y="2348"/>
                  </a:cubicBezTo>
                  <a:cubicBezTo>
                    <a:pt x="2378" y="2348"/>
                    <a:pt x="2427" y="2360"/>
                    <a:pt x="2485" y="2387"/>
                  </a:cubicBezTo>
                  <a:cubicBezTo>
                    <a:pt x="2724" y="2502"/>
                    <a:pt x="2937" y="2670"/>
                    <a:pt x="3061" y="2906"/>
                  </a:cubicBezTo>
                  <a:cubicBezTo>
                    <a:pt x="3190" y="3189"/>
                    <a:pt x="3203" y="3483"/>
                    <a:pt x="3176" y="3793"/>
                  </a:cubicBezTo>
                  <a:cubicBezTo>
                    <a:pt x="3244" y="3722"/>
                    <a:pt x="3301" y="3651"/>
                    <a:pt x="3358" y="3567"/>
                  </a:cubicBezTo>
                  <a:cubicBezTo>
                    <a:pt x="3624" y="3203"/>
                    <a:pt x="3709" y="2653"/>
                    <a:pt x="3399" y="2289"/>
                  </a:cubicBezTo>
                  <a:cubicBezTo>
                    <a:pt x="3385" y="2276"/>
                    <a:pt x="3385" y="2276"/>
                    <a:pt x="3372" y="2249"/>
                  </a:cubicBezTo>
                  <a:cubicBezTo>
                    <a:pt x="3203" y="2134"/>
                    <a:pt x="3075" y="1996"/>
                    <a:pt x="2923" y="1726"/>
                  </a:cubicBezTo>
                  <a:cubicBezTo>
                    <a:pt x="2923" y="1713"/>
                    <a:pt x="2906" y="1699"/>
                    <a:pt x="2906" y="1686"/>
                  </a:cubicBezTo>
                  <a:cubicBezTo>
                    <a:pt x="2569" y="1278"/>
                    <a:pt x="2192" y="816"/>
                    <a:pt x="2192" y="816"/>
                  </a:cubicBezTo>
                  <a:lnTo>
                    <a:pt x="2205" y="816"/>
                  </a:lnTo>
                  <a:cubicBezTo>
                    <a:pt x="2148" y="786"/>
                    <a:pt x="2107" y="745"/>
                    <a:pt x="2080" y="715"/>
                  </a:cubicBezTo>
                  <a:cubicBezTo>
                    <a:pt x="1770" y="492"/>
                    <a:pt x="1504" y="253"/>
                    <a:pt x="1207"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2509971" y="4864682"/>
              <a:ext cx="123646" cy="136649"/>
            </a:xfrm>
            <a:custGeom>
              <a:rect b="b" l="l" r="r" t="t"/>
              <a:pathLst>
                <a:path extrusionOk="0" h="1629" w="1474">
                  <a:moveTo>
                    <a:pt x="1447" y="1"/>
                  </a:moveTo>
                  <a:lnTo>
                    <a:pt x="1447" y="1"/>
                  </a:lnTo>
                  <a:cubicBezTo>
                    <a:pt x="1362" y="28"/>
                    <a:pt x="1278" y="55"/>
                    <a:pt x="1194" y="98"/>
                  </a:cubicBezTo>
                  <a:lnTo>
                    <a:pt x="1180" y="98"/>
                  </a:lnTo>
                  <a:cubicBezTo>
                    <a:pt x="1039" y="240"/>
                    <a:pt x="901" y="365"/>
                    <a:pt x="772" y="506"/>
                  </a:cubicBezTo>
                  <a:cubicBezTo>
                    <a:pt x="563" y="729"/>
                    <a:pt x="169" y="955"/>
                    <a:pt x="0" y="1234"/>
                  </a:cubicBezTo>
                  <a:cubicBezTo>
                    <a:pt x="58" y="1292"/>
                    <a:pt x="125" y="1336"/>
                    <a:pt x="182" y="1363"/>
                  </a:cubicBezTo>
                  <a:cubicBezTo>
                    <a:pt x="253" y="1420"/>
                    <a:pt x="338" y="1474"/>
                    <a:pt x="435" y="1504"/>
                  </a:cubicBezTo>
                  <a:cubicBezTo>
                    <a:pt x="563" y="1558"/>
                    <a:pt x="702" y="1588"/>
                    <a:pt x="843" y="1629"/>
                  </a:cubicBezTo>
                  <a:cubicBezTo>
                    <a:pt x="901" y="1234"/>
                    <a:pt x="1238" y="800"/>
                    <a:pt x="1474" y="533"/>
                  </a:cubicBezTo>
                  <a:cubicBezTo>
                    <a:pt x="1460" y="462"/>
                    <a:pt x="1447" y="392"/>
                    <a:pt x="1433" y="338"/>
                  </a:cubicBezTo>
                  <a:cubicBezTo>
                    <a:pt x="1433" y="223"/>
                    <a:pt x="1433" y="112"/>
                    <a:pt x="1447"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2608955" y="4648930"/>
              <a:ext cx="267593" cy="224057"/>
            </a:xfrm>
            <a:custGeom>
              <a:rect b="b" l="l" r="r" t="t"/>
              <a:pathLst>
                <a:path extrusionOk="0" h="2671" w="3190">
                  <a:moveTo>
                    <a:pt x="2654" y="0"/>
                  </a:moveTo>
                  <a:cubicBezTo>
                    <a:pt x="2613" y="44"/>
                    <a:pt x="2569" y="71"/>
                    <a:pt x="2529" y="115"/>
                  </a:cubicBezTo>
                  <a:cubicBezTo>
                    <a:pt x="2037" y="550"/>
                    <a:pt x="1544" y="985"/>
                    <a:pt x="1069" y="1433"/>
                  </a:cubicBezTo>
                  <a:cubicBezTo>
                    <a:pt x="1153" y="1477"/>
                    <a:pt x="1180" y="1615"/>
                    <a:pt x="1096" y="1686"/>
                  </a:cubicBezTo>
                  <a:cubicBezTo>
                    <a:pt x="954" y="1814"/>
                    <a:pt x="799" y="1912"/>
                    <a:pt x="715" y="1996"/>
                  </a:cubicBezTo>
                  <a:cubicBezTo>
                    <a:pt x="493" y="2235"/>
                    <a:pt x="240" y="2444"/>
                    <a:pt x="0" y="2670"/>
                  </a:cubicBezTo>
                  <a:lnTo>
                    <a:pt x="14" y="2670"/>
                  </a:lnTo>
                  <a:cubicBezTo>
                    <a:pt x="98" y="2627"/>
                    <a:pt x="182" y="2600"/>
                    <a:pt x="267" y="2573"/>
                  </a:cubicBezTo>
                  <a:cubicBezTo>
                    <a:pt x="338" y="2559"/>
                    <a:pt x="422" y="2559"/>
                    <a:pt x="493" y="2559"/>
                  </a:cubicBezTo>
                  <a:cubicBezTo>
                    <a:pt x="577" y="2559"/>
                    <a:pt x="661" y="2586"/>
                    <a:pt x="732" y="2613"/>
                  </a:cubicBezTo>
                  <a:lnTo>
                    <a:pt x="745" y="2627"/>
                  </a:lnTo>
                  <a:cubicBezTo>
                    <a:pt x="985" y="2360"/>
                    <a:pt x="1238" y="2094"/>
                    <a:pt x="1518" y="1854"/>
                  </a:cubicBezTo>
                  <a:cubicBezTo>
                    <a:pt x="2050" y="1393"/>
                    <a:pt x="2627" y="985"/>
                    <a:pt x="3190" y="550"/>
                  </a:cubicBezTo>
                  <a:cubicBezTo>
                    <a:pt x="2991" y="381"/>
                    <a:pt x="2822" y="199"/>
                    <a:pt x="2654"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2831502" y="4481747"/>
              <a:ext cx="253500" cy="213320"/>
            </a:xfrm>
            <a:custGeom>
              <a:rect b="b" l="l" r="r" t="t"/>
              <a:pathLst>
                <a:path extrusionOk="0" h="2543" w="3022">
                  <a:moveTo>
                    <a:pt x="2320" y="1"/>
                  </a:moveTo>
                  <a:cubicBezTo>
                    <a:pt x="1535" y="658"/>
                    <a:pt x="550" y="1501"/>
                    <a:pt x="1" y="1993"/>
                  </a:cubicBezTo>
                  <a:cubicBezTo>
                    <a:pt x="169" y="2192"/>
                    <a:pt x="338" y="2374"/>
                    <a:pt x="537" y="2543"/>
                  </a:cubicBezTo>
                  <a:cubicBezTo>
                    <a:pt x="591" y="2499"/>
                    <a:pt x="661" y="2445"/>
                    <a:pt x="719" y="2401"/>
                  </a:cubicBezTo>
                  <a:cubicBezTo>
                    <a:pt x="1211" y="2024"/>
                    <a:pt x="1730" y="1643"/>
                    <a:pt x="2263" y="1319"/>
                  </a:cubicBezTo>
                  <a:cubicBezTo>
                    <a:pt x="2502" y="1164"/>
                    <a:pt x="2755" y="955"/>
                    <a:pt x="3021" y="742"/>
                  </a:cubicBezTo>
                  <a:cubicBezTo>
                    <a:pt x="2728" y="560"/>
                    <a:pt x="2475" y="308"/>
                    <a:pt x="232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2290779" y="4627707"/>
              <a:ext cx="294772" cy="355253"/>
            </a:xfrm>
            <a:custGeom>
              <a:rect b="b" l="l" r="r" t="t"/>
              <a:pathLst>
                <a:path extrusionOk="0" h="4235" w="3514">
                  <a:moveTo>
                    <a:pt x="2549" y="4192"/>
                  </a:moveTo>
                  <a:cubicBezTo>
                    <a:pt x="2547" y="4199"/>
                    <a:pt x="2545" y="4207"/>
                    <a:pt x="2543" y="4215"/>
                  </a:cubicBezTo>
                  <a:cubicBezTo>
                    <a:pt x="2545" y="4207"/>
                    <a:pt x="2547" y="4199"/>
                    <a:pt x="2549" y="4192"/>
                  </a:cubicBezTo>
                  <a:close/>
                  <a:moveTo>
                    <a:pt x="3048" y="0"/>
                  </a:moveTo>
                  <a:cubicBezTo>
                    <a:pt x="2964" y="14"/>
                    <a:pt x="2907" y="85"/>
                    <a:pt x="2853" y="142"/>
                  </a:cubicBezTo>
                  <a:cubicBezTo>
                    <a:pt x="2782" y="213"/>
                    <a:pt x="2711" y="297"/>
                    <a:pt x="2640" y="368"/>
                  </a:cubicBezTo>
                  <a:cubicBezTo>
                    <a:pt x="2081" y="941"/>
                    <a:pt x="1531" y="1504"/>
                    <a:pt x="1039" y="2138"/>
                  </a:cubicBezTo>
                  <a:cubicBezTo>
                    <a:pt x="884" y="2333"/>
                    <a:pt x="746" y="2542"/>
                    <a:pt x="577" y="2728"/>
                  </a:cubicBezTo>
                  <a:cubicBezTo>
                    <a:pt x="506" y="2795"/>
                    <a:pt x="449" y="2853"/>
                    <a:pt x="378" y="2910"/>
                  </a:cubicBezTo>
                  <a:cubicBezTo>
                    <a:pt x="226" y="3065"/>
                    <a:pt x="98" y="3217"/>
                    <a:pt x="71" y="3331"/>
                  </a:cubicBezTo>
                  <a:cubicBezTo>
                    <a:pt x="1" y="3668"/>
                    <a:pt x="142" y="4076"/>
                    <a:pt x="493" y="4201"/>
                  </a:cubicBezTo>
                  <a:cubicBezTo>
                    <a:pt x="558" y="4224"/>
                    <a:pt x="619" y="4234"/>
                    <a:pt x="676" y="4234"/>
                  </a:cubicBezTo>
                  <a:cubicBezTo>
                    <a:pt x="938" y="4234"/>
                    <a:pt x="1126" y="4020"/>
                    <a:pt x="1322" y="3837"/>
                  </a:cubicBezTo>
                  <a:cubicBezTo>
                    <a:pt x="1363" y="3793"/>
                    <a:pt x="1420" y="3753"/>
                    <a:pt x="1460" y="3709"/>
                  </a:cubicBezTo>
                  <a:cubicBezTo>
                    <a:pt x="1588" y="3611"/>
                    <a:pt x="1744" y="3527"/>
                    <a:pt x="1895" y="3500"/>
                  </a:cubicBezTo>
                  <a:cubicBezTo>
                    <a:pt x="1974" y="3479"/>
                    <a:pt x="2061" y="3465"/>
                    <a:pt x="2148" y="3465"/>
                  </a:cubicBezTo>
                  <a:cubicBezTo>
                    <a:pt x="2297" y="3465"/>
                    <a:pt x="2445" y="3505"/>
                    <a:pt x="2543" y="3611"/>
                  </a:cubicBezTo>
                  <a:cubicBezTo>
                    <a:pt x="2613" y="3682"/>
                    <a:pt x="2640" y="3793"/>
                    <a:pt x="2627" y="3891"/>
                  </a:cubicBezTo>
                  <a:cubicBezTo>
                    <a:pt x="2627" y="3975"/>
                    <a:pt x="2586" y="4033"/>
                    <a:pt x="2570" y="4117"/>
                  </a:cubicBezTo>
                  <a:cubicBezTo>
                    <a:pt x="2559" y="4138"/>
                    <a:pt x="2557" y="4162"/>
                    <a:pt x="2549" y="4192"/>
                  </a:cubicBezTo>
                  <a:lnTo>
                    <a:pt x="2549" y="4192"/>
                  </a:lnTo>
                  <a:cubicBezTo>
                    <a:pt x="2565" y="4145"/>
                    <a:pt x="2590" y="4097"/>
                    <a:pt x="2613" y="4059"/>
                  </a:cubicBezTo>
                  <a:cubicBezTo>
                    <a:pt x="2725" y="3877"/>
                    <a:pt x="2937" y="3709"/>
                    <a:pt x="3133" y="3554"/>
                  </a:cubicBezTo>
                  <a:cubicBezTo>
                    <a:pt x="3106" y="3274"/>
                    <a:pt x="2964" y="3008"/>
                    <a:pt x="2698" y="2866"/>
                  </a:cubicBezTo>
                  <a:cubicBezTo>
                    <a:pt x="2567" y="2801"/>
                    <a:pt x="2424" y="2777"/>
                    <a:pt x="2277" y="2777"/>
                  </a:cubicBezTo>
                  <a:cubicBezTo>
                    <a:pt x="2142" y="2777"/>
                    <a:pt x="2003" y="2798"/>
                    <a:pt x="1868" y="2826"/>
                  </a:cubicBezTo>
                  <a:cubicBezTo>
                    <a:pt x="1857" y="2828"/>
                    <a:pt x="1847" y="2829"/>
                    <a:pt x="1836" y="2829"/>
                  </a:cubicBezTo>
                  <a:cubicBezTo>
                    <a:pt x="1715" y="2829"/>
                    <a:pt x="1649" y="2690"/>
                    <a:pt x="1727" y="2600"/>
                  </a:cubicBezTo>
                  <a:cubicBezTo>
                    <a:pt x="2317" y="1952"/>
                    <a:pt x="2924" y="1308"/>
                    <a:pt x="3514" y="661"/>
                  </a:cubicBezTo>
                  <a:cubicBezTo>
                    <a:pt x="3443" y="563"/>
                    <a:pt x="3372" y="479"/>
                    <a:pt x="3315" y="368"/>
                  </a:cubicBezTo>
                  <a:cubicBezTo>
                    <a:pt x="3288" y="284"/>
                    <a:pt x="3244" y="182"/>
                    <a:pt x="3203" y="85"/>
                  </a:cubicBezTo>
                  <a:lnTo>
                    <a:pt x="3190" y="71"/>
                  </a:lnTo>
                  <a:cubicBezTo>
                    <a:pt x="3160" y="31"/>
                    <a:pt x="3106" y="0"/>
                    <a:pt x="3048"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2234241" y="4871728"/>
              <a:ext cx="88331" cy="204008"/>
            </a:xfrm>
            <a:custGeom>
              <a:rect b="b" l="l" r="r" t="t"/>
              <a:pathLst>
                <a:path extrusionOk="0" h="2432" w="1053">
                  <a:moveTo>
                    <a:pt x="1052" y="1"/>
                  </a:moveTo>
                  <a:cubicBezTo>
                    <a:pt x="479" y="267"/>
                    <a:pt x="169" y="493"/>
                    <a:pt x="14" y="941"/>
                  </a:cubicBezTo>
                  <a:cubicBezTo>
                    <a:pt x="41" y="1124"/>
                    <a:pt x="0" y="1319"/>
                    <a:pt x="27" y="1504"/>
                  </a:cubicBezTo>
                  <a:cubicBezTo>
                    <a:pt x="41" y="1656"/>
                    <a:pt x="85" y="1825"/>
                    <a:pt x="142" y="1966"/>
                  </a:cubicBezTo>
                  <a:cubicBezTo>
                    <a:pt x="226" y="2192"/>
                    <a:pt x="364" y="2317"/>
                    <a:pt x="563" y="2432"/>
                  </a:cubicBezTo>
                  <a:cubicBezTo>
                    <a:pt x="310" y="2078"/>
                    <a:pt x="351" y="1545"/>
                    <a:pt x="435" y="1124"/>
                  </a:cubicBezTo>
                  <a:cubicBezTo>
                    <a:pt x="462" y="1026"/>
                    <a:pt x="479" y="941"/>
                    <a:pt x="506" y="871"/>
                  </a:cubicBezTo>
                  <a:cubicBezTo>
                    <a:pt x="563" y="702"/>
                    <a:pt x="631" y="577"/>
                    <a:pt x="745" y="449"/>
                  </a:cubicBezTo>
                  <a:lnTo>
                    <a:pt x="745" y="422"/>
                  </a:lnTo>
                  <a:cubicBezTo>
                    <a:pt x="772" y="308"/>
                    <a:pt x="900" y="156"/>
                    <a:pt x="1052"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2785701" y="3967867"/>
              <a:ext cx="392330" cy="319434"/>
            </a:xfrm>
            <a:custGeom>
              <a:rect b="b" l="l" r="r" t="t"/>
              <a:pathLst>
                <a:path extrusionOk="0" h="3808" w="4677">
                  <a:moveTo>
                    <a:pt x="1" y="1"/>
                  </a:moveTo>
                  <a:lnTo>
                    <a:pt x="1" y="1"/>
                  </a:lnTo>
                  <a:cubicBezTo>
                    <a:pt x="125" y="352"/>
                    <a:pt x="408" y="618"/>
                    <a:pt x="746" y="871"/>
                  </a:cubicBezTo>
                  <a:cubicBezTo>
                    <a:pt x="1292" y="1265"/>
                    <a:pt x="1868" y="1602"/>
                    <a:pt x="2347" y="2095"/>
                  </a:cubicBezTo>
                  <a:cubicBezTo>
                    <a:pt x="2866" y="2614"/>
                    <a:pt x="3429" y="3288"/>
                    <a:pt x="4117" y="3598"/>
                  </a:cubicBezTo>
                  <a:cubicBezTo>
                    <a:pt x="4215" y="3639"/>
                    <a:pt x="4495" y="3780"/>
                    <a:pt x="4677" y="3807"/>
                  </a:cubicBezTo>
                  <a:cubicBezTo>
                    <a:pt x="4677" y="3780"/>
                    <a:pt x="4677" y="3750"/>
                    <a:pt x="4663" y="3723"/>
                  </a:cubicBezTo>
                  <a:cubicBezTo>
                    <a:pt x="4552" y="3328"/>
                    <a:pt x="4340" y="2991"/>
                    <a:pt x="4073" y="2698"/>
                  </a:cubicBezTo>
                  <a:cubicBezTo>
                    <a:pt x="3780" y="2347"/>
                    <a:pt x="3399" y="2051"/>
                    <a:pt x="3048" y="1757"/>
                  </a:cubicBezTo>
                  <a:cubicBezTo>
                    <a:pt x="2290" y="1124"/>
                    <a:pt x="1491" y="675"/>
                    <a:pt x="631" y="281"/>
                  </a:cubicBezTo>
                  <a:cubicBezTo>
                    <a:pt x="422" y="183"/>
                    <a:pt x="210" y="85"/>
                    <a:pt x="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3026115" y="4194189"/>
              <a:ext cx="196878" cy="321615"/>
            </a:xfrm>
            <a:custGeom>
              <a:rect b="b" l="l" r="r" t="t"/>
              <a:pathLst>
                <a:path extrusionOk="0" h="3834" w="2347">
                  <a:moveTo>
                    <a:pt x="1207" y="0"/>
                  </a:moveTo>
                  <a:cubicBezTo>
                    <a:pt x="1474" y="293"/>
                    <a:pt x="1686" y="630"/>
                    <a:pt x="1797" y="1025"/>
                  </a:cubicBezTo>
                  <a:cubicBezTo>
                    <a:pt x="1881" y="1305"/>
                    <a:pt x="1868" y="1588"/>
                    <a:pt x="1784" y="1868"/>
                  </a:cubicBezTo>
                  <a:cubicBezTo>
                    <a:pt x="1686" y="2178"/>
                    <a:pt x="1558" y="2373"/>
                    <a:pt x="1322" y="2569"/>
                  </a:cubicBezTo>
                  <a:cubicBezTo>
                    <a:pt x="1291" y="2590"/>
                    <a:pt x="1259" y="2599"/>
                    <a:pt x="1228" y="2599"/>
                  </a:cubicBezTo>
                  <a:cubicBezTo>
                    <a:pt x="1172" y="2599"/>
                    <a:pt x="1122" y="2569"/>
                    <a:pt x="1096" y="2515"/>
                  </a:cubicBezTo>
                  <a:cubicBezTo>
                    <a:pt x="941" y="2640"/>
                    <a:pt x="506" y="2990"/>
                    <a:pt x="0" y="3429"/>
                  </a:cubicBezTo>
                  <a:cubicBezTo>
                    <a:pt x="71" y="3580"/>
                    <a:pt x="169" y="3709"/>
                    <a:pt x="294" y="3833"/>
                  </a:cubicBezTo>
                  <a:cubicBezTo>
                    <a:pt x="479" y="3624"/>
                    <a:pt x="732" y="3429"/>
                    <a:pt x="954" y="3243"/>
                  </a:cubicBezTo>
                  <a:cubicBezTo>
                    <a:pt x="1123" y="3105"/>
                    <a:pt x="1335" y="3105"/>
                    <a:pt x="1504" y="2977"/>
                  </a:cubicBezTo>
                  <a:cubicBezTo>
                    <a:pt x="1770" y="2795"/>
                    <a:pt x="1979" y="2515"/>
                    <a:pt x="2107" y="2218"/>
                  </a:cubicBezTo>
                  <a:cubicBezTo>
                    <a:pt x="2276" y="1810"/>
                    <a:pt x="2347" y="1291"/>
                    <a:pt x="2219" y="843"/>
                  </a:cubicBezTo>
                  <a:cubicBezTo>
                    <a:pt x="2205" y="829"/>
                    <a:pt x="2192" y="816"/>
                    <a:pt x="2192" y="816"/>
                  </a:cubicBezTo>
                  <a:lnTo>
                    <a:pt x="2205" y="816"/>
                  </a:lnTo>
                  <a:cubicBezTo>
                    <a:pt x="2148" y="786"/>
                    <a:pt x="2107" y="745"/>
                    <a:pt x="2080" y="715"/>
                  </a:cubicBezTo>
                  <a:cubicBezTo>
                    <a:pt x="1770" y="492"/>
                    <a:pt x="1504" y="253"/>
                    <a:pt x="120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a:off x="2621957" y="3874839"/>
              <a:ext cx="122556" cy="75329"/>
            </a:xfrm>
            <a:custGeom>
              <a:rect b="b" l="l" r="r" t="t"/>
              <a:pathLst>
                <a:path extrusionOk="0" h="898" w="1461">
                  <a:moveTo>
                    <a:pt x="773" y="1"/>
                  </a:moveTo>
                  <a:lnTo>
                    <a:pt x="0" y="338"/>
                  </a:lnTo>
                  <a:lnTo>
                    <a:pt x="1460" y="898"/>
                  </a:lnTo>
                  <a:cubicBezTo>
                    <a:pt x="1336" y="631"/>
                    <a:pt x="1052" y="308"/>
                    <a:pt x="773"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p:nvPr/>
          </p:nvSpPr>
          <p:spPr>
            <a:xfrm>
              <a:off x="2720941" y="3594411"/>
              <a:ext cx="595080" cy="397028"/>
            </a:xfrm>
            <a:custGeom>
              <a:rect b="b" l="l" r="r" t="t"/>
              <a:pathLst>
                <a:path extrusionOk="0" h="4733" w="7094">
                  <a:moveTo>
                    <a:pt x="6622" y="1"/>
                  </a:moveTo>
                  <a:cubicBezTo>
                    <a:pt x="6465" y="1"/>
                    <a:pt x="6307" y="24"/>
                    <a:pt x="6153" y="57"/>
                  </a:cubicBezTo>
                  <a:cubicBezTo>
                    <a:pt x="5702" y="141"/>
                    <a:pt x="5240" y="350"/>
                    <a:pt x="4876" y="616"/>
                  </a:cubicBezTo>
                  <a:cubicBezTo>
                    <a:pt x="4299" y="1024"/>
                    <a:pt x="3594" y="1223"/>
                    <a:pt x="3021" y="1645"/>
                  </a:cubicBezTo>
                  <a:cubicBezTo>
                    <a:pt x="2387" y="2106"/>
                    <a:pt x="1939" y="2723"/>
                    <a:pt x="1420" y="3286"/>
                  </a:cubicBezTo>
                  <a:cubicBezTo>
                    <a:pt x="1232" y="3500"/>
                    <a:pt x="1047" y="3611"/>
                    <a:pt x="776" y="3611"/>
                  </a:cubicBezTo>
                  <a:cubicBezTo>
                    <a:pt x="761" y="3611"/>
                    <a:pt x="745" y="3611"/>
                    <a:pt x="729" y="3610"/>
                  </a:cubicBezTo>
                  <a:cubicBezTo>
                    <a:pt x="462" y="3610"/>
                    <a:pt x="253" y="3752"/>
                    <a:pt x="0" y="3819"/>
                  </a:cubicBezTo>
                  <a:cubicBezTo>
                    <a:pt x="125" y="3974"/>
                    <a:pt x="223" y="4116"/>
                    <a:pt x="280" y="4241"/>
                  </a:cubicBezTo>
                  <a:cubicBezTo>
                    <a:pt x="661" y="4396"/>
                    <a:pt x="1039" y="4564"/>
                    <a:pt x="1403" y="4733"/>
                  </a:cubicBezTo>
                  <a:cubicBezTo>
                    <a:pt x="1363" y="4551"/>
                    <a:pt x="1363" y="4369"/>
                    <a:pt x="1389" y="4214"/>
                  </a:cubicBezTo>
                  <a:cubicBezTo>
                    <a:pt x="1447" y="3752"/>
                    <a:pt x="1811" y="3415"/>
                    <a:pt x="2135" y="3118"/>
                  </a:cubicBezTo>
                  <a:cubicBezTo>
                    <a:pt x="2640" y="2669"/>
                    <a:pt x="3203" y="2275"/>
                    <a:pt x="3807" y="1951"/>
                  </a:cubicBezTo>
                  <a:cubicBezTo>
                    <a:pt x="4100" y="1813"/>
                    <a:pt x="4397" y="1672"/>
                    <a:pt x="4707" y="1560"/>
                  </a:cubicBezTo>
                  <a:cubicBezTo>
                    <a:pt x="4734" y="1432"/>
                    <a:pt x="4805" y="1348"/>
                    <a:pt x="4916" y="1277"/>
                  </a:cubicBezTo>
                  <a:cubicBezTo>
                    <a:pt x="5182" y="953"/>
                    <a:pt x="5506" y="660"/>
                    <a:pt x="5900" y="448"/>
                  </a:cubicBezTo>
                  <a:cubicBezTo>
                    <a:pt x="6082" y="350"/>
                    <a:pt x="6460" y="225"/>
                    <a:pt x="6797" y="141"/>
                  </a:cubicBezTo>
                  <a:cubicBezTo>
                    <a:pt x="6898" y="127"/>
                    <a:pt x="6996" y="97"/>
                    <a:pt x="7094" y="84"/>
                  </a:cubicBezTo>
                  <a:cubicBezTo>
                    <a:pt x="7050" y="70"/>
                    <a:pt x="7010" y="57"/>
                    <a:pt x="6966" y="43"/>
                  </a:cubicBezTo>
                  <a:cubicBezTo>
                    <a:pt x="6853" y="13"/>
                    <a:pt x="6737" y="1"/>
                    <a:pt x="6622"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1"/>
            <p:cNvSpPr/>
            <p:nvPr/>
          </p:nvSpPr>
          <p:spPr>
            <a:xfrm>
              <a:off x="3363165" y="4132785"/>
              <a:ext cx="209713" cy="200569"/>
            </a:xfrm>
            <a:custGeom>
              <a:rect b="b" l="l" r="r" t="t"/>
              <a:pathLst>
                <a:path extrusionOk="0" h="2391" w="2500">
                  <a:moveTo>
                    <a:pt x="1" y="0"/>
                  </a:moveTo>
                  <a:cubicBezTo>
                    <a:pt x="112" y="284"/>
                    <a:pt x="223" y="506"/>
                    <a:pt x="321" y="746"/>
                  </a:cubicBezTo>
                  <a:cubicBezTo>
                    <a:pt x="379" y="874"/>
                    <a:pt x="436" y="985"/>
                    <a:pt x="490" y="1110"/>
                  </a:cubicBezTo>
                  <a:cubicBezTo>
                    <a:pt x="773" y="1224"/>
                    <a:pt x="689" y="1238"/>
                    <a:pt x="982" y="1379"/>
                  </a:cubicBezTo>
                  <a:cubicBezTo>
                    <a:pt x="1097" y="1433"/>
                    <a:pt x="1208" y="1447"/>
                    <a:pt x="1319" y="1464"/>
                  </a:cubicBezTo>
                  <a:cubicBezTo>
                    <a:pt x="1350" y="1464"/>
                    <a:pt x="1388" y="1461"/>
                    <a:pt x="1426" y="1461"/>
                  </a:cubicBezTo>
                  <a:cubicBezTo>
                    <a:pt x="1492" y="1461"/>
                    <a:pt x="1563" y="1468"/>
                    <a:pt x="1616" y="1504"/>
                  </a:cubicBezTo>
                  <a:cubicBezTo>
                    <a:pt x="1754" y="1615"/>
                    <a:pt x="1629" y="1757"/>
                    <a:pt x="1501" y="1801"/>
                  </a:cubicBezTo>
                  <a:cubicBezTo>
                    <a:pt x="1387" y="1847"/>
                    <a:pt x="1254" y="1875"/>
                    <a:pt x="1119" y="1875"/>
                  </a:cubicBezTo>
                  <a:cubicBezTo>
                    <a:pt x="1055" y="1875"/>
                    <a:pt x="991" y="1869"/>
                    <a:pt x="928" y="1855"/>
                  </a:cubicBezTo>
                  <a:lnTo>
                    <a:pt x="928" y="1855"/>
                  </a:lnTo>
                  <a:cubicBezTo>
                    <a:pt x="995" y="1885"/>
                    <a:pt x="1053" y="1925"/>
                    <a:pt x="1097" y="1952"/>
                  </a:cubicBezTo>
                  <a:cubicBezTo>
                    <a:pt x="1363" y="2108"/>
                    <a:pt x="1643" y="2249"/>
                    <a:pt x="1923" y="2391"/>
                  </a:cubicBezTo>
                  <a:cubicBezTo>
                    <a:pt x="1909" y="2347"/>
                    <a:pt x="1909" y="2306"/>
                    <a:pt x="1896" y="2249"/>
                  </a:cubicBezTo>
                  <a:cubicBezTo>
                    <a:pt x="1825" y="1969"/>
                    <a:pt x="1727" y="1659"/>
                    <a:pt x="1727" y="1362"/>
                  </a:cubicBezTo>
                  <a:cubicBezTo>
                    <a:pt x="1754" y="941"/>
                    <a:pt x="2108" y="648"/>
                    <a:pt x="2499" y="604"/>
                  </a:cubicBezTo>
                  <a:cubicBezTo>
                    <a:pt x="2459" y="506"/>
                    <a:pt x="2415" y="408"/>
                    <a:pt x="2374" y="311"/>
                  </a:cubicBezTo>
                  <a:cubicBezTo>
                    <a:pt x="2342" y="312"/>
                    <a:pt x="2310" y="312"/>
                    <a:pt x="2277" y="312"/>
                  </a:cubicBezTo>
                  <a:cubicBezTo>
                    <a:pt x="1855" y="312"/>
                    <a:pt x="1422" y="234"/>
                    <a:pt x="1097" y="156"/>
                  </a:cubicBezTo>
                  <a:cubicBezTo>
                    <a:pt x="716" y="71"/>
                    <a:pt x="352" y="14"/>
                    <a:pt x="1"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p:nvPr/>
          </p:nvSpPr>
          <p:spPr>
            <a:xfrm>
              <a:off x="3467853" y="4414471"/>
              <a:ext cx="273549" cy="491734"/>
            </a:xfrm>
            <a:custGeom>
              <a:rect b="b" l="l" r="r" t="t"/>
              <a:pathLst>
                <a:path extrusionOk="0" h="5862" w="3261">
                  <a:moveTo>
                    <a:pt x="648" y="0"/>
                  </a:moveTo>
                  <a:lnTo>
                    <a:pt x="648" y="0"/>
                  </a:lnTo>
                  <a:cubicBezTo>
                    <a:pt x="745" y="71"/>
                    <a:pt x="803" y="155"/>
                    <a:pt x="803" y="240"/>
                  </a:cubicBezTo>
                  <a:cubicBezTo>
                    <a:pt x="798" y="338"/>
                    <a:pt x="746" y="373"/>
                    <a:pt x="673" y="373"/>
                  </a:cubicBezTo>
                  <a:cubicBezTo>
                    <a:pt x="517" y="373"/>
                    <a:pt x="266" y="212"/>
                    <a:pt x="199" y="182"/>
                  </a:cubicBezTo>
                  <a:cubicBezTo>
                    <a:pt x="128" y="155"/>
                    <a:pt x="58" y="112"/>
                    <a:pt x="0" y="85"/>
                  </a:cubicBezTo>
                  <a:lnTo>
                    <a:pt x="0" y="85"/>
                  </a:lnTo>
                  <a:cubicBezTo>
                    <a:pt x="58" y="351"/>
                    <a:pt x="101" y="617"/>
                    <a:pt x="155" y="887"/>
                  </a:cubicBezTo>
                  <a:cubicBezTo>
                    <a:pt x="324" y="1602"/>
                    <a:pt x="590" y="2320"/>
                    <a:pt x="971" y="2964"/>
                  </a:cubicBezTo>
                  <a:cubicBezTo>
                    <a:pt x="1534" y="3921"/>
                    <a:pt x="2165" y="4848"/>
                    <a:pt x="2728" y="5802"/>
                  </a:cubicBezTo>
                  <a:cubicBezTo>
                    <a:pt x="2741" y="5802"/>
                    <a:pt x="2741" y="5816"/>
                    <a:pt x="2741" y="5816"/>
                  </a:cubicBezTo>
                  <a:cubicBezTo>
                    <a:pt x="2847" y="5855"/>
                    <a:pt x="2971" y="5861"/>
                    <a:pt x="3093" y="5861"/>
                  </a:cubicBezTo>
                  <a:cubicBezTo>
                    <a:pt x="3150" y="5861"/>
                    <a:pt x="3207" y="5860"/>
                    <a:pt x="3260" y="5860"/>
                  </a:cubicBezTo>
                  <a:cubicBezTo>
                    <a:pt x="3234" y="5732"/>
                    <a:pt x="3203" y="5590"/>
                    <a:pt x="3163" y="5479"/>
                  </a:cubicBezTo>
                  <a:cubicBezTo>
                    <a:pt x="3008" y="4933"/>
                    <a:pt x="2755" y="4410"/>
                    <a:pt x="2502" y="3904"/>
                  </a:cubicBezTo>
                  <a:cubicBezTo>
                    <a:pt x="2138" y="3230"/>
                    <a:pt x="1801" y="2529"/>
                    <a:pt x="1477" y="1841"/>
                  </a:cubicBezTo>
                  <a:cubicBezTo>
                    <a:pt x="1224" y="1278"/>
                    <a:pt x="985" y="688"/>
                    <a:pt x="843" y="85"/>
                  </a:cubicBezTo>
                  <a:cubicBezTo>
                    <a:pt x="789" y="71"/>
                    <a:pt x="718" y="27"/>
                    <a:pt x="648"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1"/>
            <p:cNvSpPr/>
            <p:nvPr/>
          </p:nvSpPr>
          <p:spPr>
            <a:xfrm>
              <a:off x="3131055" y="3743894"/>
              <a:ext cx="577297" cy="415147"/>
            </a:xfrm>
            <a:custGeom>
              <a:rect b="b" l="l" r="r" t="t"/>
              <a:pathLst>
                <a:path extrusionOk="0" h="4949" w="6882">
                  <a:moveTo>
                    <a:pt x="4831" y="1"/>
                  </a:moveTo>
                  <a:cubicBezTo>
                    <a:pt x="4858" y="85"/>
                    <a:pt x="4875" y="169"/>
                    <a:pt x="4875" y="254"/>
                  </a:cubicBezTo>
                  <a:cubicBezTo>
                    <a:pt x="4929" y="773"/>
                    <a:pt x="4774" y="1322"/>
                    <a:pt x="4454" y="1757"/>
                  </a:cubicBezTo>
                  <a:cubicBezTo>
                    <a:pt x="4170" y="2152"/>
                    <a:pt x="3864" y="2391"/>
                    <a:pt x="3398" y="2543"/>
                  </a:cubicBezTo>
                  <a:cubicBezTo>
                    <a:pt x="2781" y="2769"/>
                    <a:pt x="2077" y="2897"/>
                    <a:pt x="1419" y="2924"/>
                  </a:cubicBezTo>
                  <a:lnTo>
                    <a:pt x="1419" y="2826"/>
                  </a:lnTo>
                  <a:cubicBezTo>
                    <a:pt x="1391" y="2840"/>
                    <a:pt x="1360" y="2847"/>
                    <a:pt x="1328" y="2847"/>
                  </a:cubicBezTo>
                  <a:cubicBezTo>
                    <a:pt x="1268" y="2847"/>
                    <a:pt x="1205" y="2820"/>
                    <a:pt x="1150" y="2755"/>
                  </a:cubicBezTo>
                  <a:cubicBezTo>
                    <a:pt x="1052" y="2826"/>
                    <a:pt x="954" y="2880"/>
                    <a:pt x="856" y="2924"/>
                  </a:cubicBezTo>
                  <a:cubicBezTo>
                    <a:pt x="674" y="2995"/>
                    <a:pt x="462" y="3049"/>
                    <a:pt x="253" y="3065"/>
                  </a:cubicBezTo>
                  <a:lnTo>
                    <a:pt x="0" y="3065"/>
                  </a:lnTo>
                  <a:cubicBezTo>
                    <a:pt x="280" y="3345"/>
                    <a:pt x="546" y="3639"/>
                    <a:pt x="813" y="3949"/>
                  </a:cubicBezTo>
                  <a:cubicBezTo>
                    <a:pt x="1052" y="4215"/>
                    <a:pt x="1305" y="4481"/>
                    <a:pt x="1558" y="4751"/>
                  </a:cubicBezTo>
                  <a:cubicBezTo>
                    <a:pt x="1868" y="4680"/>
                    <a:pt x="2161" y="4636"/>
                    <a:pt x="2471" y="4636"/>
                  </a:cubicBezTo>
                  <a:cubicBezTo>
                    <a:pt x="2504" y="4632"/>
                    <a:pt x="2536" y="4630"/>
                    <a:pt x="2569" y="4630"/>
                  </a:cubicBezTo>
                  <a:cubicBezTo>
                    <a:pt x="2635" y="4630"/>
                    <a:pt x="2700" y="4636"/>
                    <a:pt x="2768" y="4636"/>
                  </a:cubicBezTo>
                  <a:cubicBezTo>
                    <a:pt x="3119" y="4650"/>
                    <a:pt x="3483" y="4707"/>
                    <a:pt x="3864" y="4792"/>
                  </a:cubicBezTo>
                  <a:cubicBezTo>
                    <a:pt x="4189" y="4870"/>
                    <a:pt x="4622" y="4948"/>
                    <a:pt x="5044" y="4948"/>
                  </a:cubicBezTo>
                  <a:cubicBezTo>
                    <a:pt x="5077" y="4948"/>
                    <a:pt x="5109" y="4948"/>
                    <a:pt x="5141" y="4947"/>
                  </a:cubicBezTo>
                  <a:cubicBezTo>
                    <a:pt x="5519" y="4933"/>
                    <a:pt x="5900" y="4835"/>
                    <a:pt x="6153" y="4596"/>
                  </a:cubicBezTo>
                  <a:cubicBezTo>
                    <a:pt x="6588" y="4188"/>
                    <a:pt x="6770" y="3612"/>
                    <a:pt x="6827" y="3022"/>
                  </a:cubicBezTo>
                  <a:cubicBezTo>
                    <a:pt x="6841" y="2698"/>
                    <a:pt x="6881" y="2347"/>
                    <a:pt x="6814" y="2010"/>
                  </a:cubicBezTo>
                  <a:cubicBezTo>
                    <a:pt x="6783" y="1899"/>
                    <a:pt x="6729" y="1717"/>
                    <a:pt x="6685" y="1602"/>
                  </a:cubicBezTo>
                  <a:cubicBezTo>
                    <a:pt x="6615" y="1633"/>
                    <a:pt x="6544" y="1646"/>
                    <a:pt x="6490" y="1660"/>
                  </a:cubicBezTo>
                  <a:cubicBezTo>
                    <a:pt x="6517" y="1885"/>
                    <a:pt x="6561" y="2094"/>
                    <a:pt x="6561" y="2320"/>
                  </a:cubicBezTo>
                  <a:cubicBezTo>
                    <a:pt x="6544" y="2627"/>
                    <a:pt x="6476" y="2964"/>
                    <a:pt x="6348" y="3247"/>
                  </a:cubicBezTo>
                  <a:cubicBezTo>
                    <a:pt x="6069" y="3851"/>
                    <a:pt x="5479" y="4117"/>
                    <a:pt x="4858" y="4202"/>
                  </a:cubicBezTo>
                  <a:cubicBezTo>
                    <a:pt x="4725" y="4224"/>
                    <a:pt x="4594" y="4233"/>
                    <a:pt x="4464" y="4233"/>
                  </a:cubicBezTo>
                  <a:cubicBezTo>
                    <a:pt x="4267" y="4233"/>
                    <a:pt x="4072" y="4212"/>
                    <a:pt x="3877" y="4188"/>
                  </a:cubicBezTo>
                  <a:cubicBezTo>
                    <a:pt x="3694" y="4169"/>
                    <a:pt x="3518" y="4154"/>
                    <a:pt x="3339" y="4154"/>
                  </a:cubicBezTo>
                  <a:cubicBezTo>
                    <a:pt x="3271" y="4154"/>
                    <a:pt x="3202" y="4156"/>
                    <a:pt x="3132" y="4161"/>
                  </a:cubicBezTo>
                  <a:cubicBezTo>
                    <a:pt x="2852" y="4161"/>
                    <a:pt x="2556" y="4188"/>
                    <a:pt x="2289" y="4259"/>
                  </a:cubicBezTo>
                  <a:cubicBezTo>
                    <a:pt x="2277" y="4261"/>
                    <a:pt x="2265" y="4262"/>
                    <a:pt x="2253" y="4262"/>
                  </a:cubicBezTo>
                  <a:cubicBezTo>
                    <a:pt x="2192" y="4262"/>
                    <a:pt x="2130" y="4234"/>
                    <a:pt x="2107" y="4175"/>
                  </a:cubicBezTo>
                  <a:cubicBezTo>
                    <a:pt x="2077" y="4104"/>
                    <a:pt x="2063" y="4033"/>
                    <a:pt x="2077" y="3962"/>
                  </a:cubicBezTo>
                  <a:cubicBezTo>
                    <a:pt x="2121" y="3753"/>
                    <a:pt x="2444" y="3655"/>
                    <a:pt x="2569" y="3554"/>
                  </a:cubicBezTo>
                  <a:cubicBezTo>
                    <a:pt x="2667" y="3470"/>
                    <a:pt x="2781" y="3403"/>
                    <a:pt x="2906" y="3345"/>
                  </a:cubicBezTo>
                  <a:cubicBezTo>
                    <a:pt x="3580" y="3049"/>
                    <a:pt x="4170" y="2644"/>
                    <a:pt x="4592" y="2067"/>
                  </a:cubicBezTo>
                  <a:cubicBezTo>
                    <a:pt x="4791" y="1784"/>
                    <a:pt x="4916" y="1477"/>
                    <a:pt x="4959" y="1140"/>
                  </a:cubicBezTo>
                  <a:cubicBezTo>
                    <a:pt x="5000" y="830"/>
                    <a:pt x="5027" y="311"/>
                    <a:pt x="483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1"/>
            <p:cNvSpPr/>
            <p:nvPr/>
          </p:nvSpPr>
          <p:spPr>
            <a:xfrm>
              <a:off x="3561134" y="3695577"/>
              <a:ext cx="312304" cy="341999"/>
            </a:xfrm>
            <a:custGeom>
              <a:rect b="b" l="l" r="r" t="t"/>
              <a:pathLst>
                <a:path extrusionOk="0" h="4077" w="3723">
                  <a:moveTo>
                    <a:pt x="995" y="2276"/>
                  </a:moveTo>
                  <a:lnTo>
                    <a:pt x="1012" y="2276"/>
                  </a:lnTo>
                  <a:lnTo>
                    <a:pt x="1012" y="2276"/>
                  </a:lnTo>
                  <a:lnTo>
                    <a:pt x="995" y="2276"/>
                  </a:lnTo>
                  <a:close/>
                  <a:moveTo>
                    <a:pt x="1097" y="2276"/>
                  </a:moveTo>
                  <a:lnTo>
                    <a:pt x="1012" y="2276"/>
                  </a:lnTo>
                  <a:lnTo>
                    <a:pt x="1097" y="2276"/>
                  </a:lnTo>
                  <a:lnTo>
                    <a:pt x="1097" y="2276"/>
                  </a:lnTo>
                  <a:close/>
                  <a:moveTo>
                    <a:pt x="857" y="1308"/>
                  </a:moveTo>
                  <a:cubicBezTo>
                    <a:pt x="857" y="1463"/>
                    <a:pt x="857" y="1632"/>
                    <a:pt x="827" y="1787"/>
                  </a:cubicBezTo>
                  <a:cubicBezTo>
                    <a:pt x="813" y="1939"/>
                    <a:pt x="786" y="2094"/>
                    <a:pt x="743" y="2236"/>
                  </a:cubicBezTo>
                  <a:cubicBezTo>
                    <a:pt x="604" y="2896"/>
                    <a:pt x="321" y="3486"/>
                    <a:pt x="1" y="4076"/>
                  </a:cubicBezTo>
                  <a:lnTo>
                    <a:pt x="1" y="4076"/>
                  </a:lnTo>
                  <a:cubicBezTo>
                    <a:pt x="321" y="3486"/>
                    <a:pt x="604" y="2896"/>
                    <a:pt x="743" y="2236"/>
                  </a:cubicBezTo>
                  <a:cubicBezTo>
                    <a:pt x="759" y="2249"/>
                    <a:pt x="759" y="2249"/>
                    <a:pt x="773" y="2249"/>
                  </a:cubicBezTo>
                  <a:cubicBezTo>
                    <a:pt x="759" y="2249"/>
                    <a:pt x="759" y="2249"/>
                    <a:pt x="743" y="2236"/>
                  </a:cubicBezTo>
                  <a:cubicBezTo>
                    <a:pt x="786" y="2094"/>
                    <a:pt x="813" y="1939"/>
                    <a:pt x="827" y="1787"/>
                  </a:cubicBezTo>
                  <a:cubicBezTo>
                    <a:pt x="857" y="1632"/>
                    <a:pt x="857" y="1463"/>
                    <a:pt x="857" y="1308"/>
                  </a:cubicBezTo>
                  <a:close/>
                  <a:moveTo>
                    <a:pt x="3693" y="0"/>
                  </a:moveTo>
                  <a:lnTo>
                    <a:pt x="3693" y="0"/>
                  </a:lnTo>
                  <a:cubicBezTo>
                    <a:pt x="3693" y="58"/>
                    <a:pt x="3693" y="115"/>
                    <a:pt x="3723" y="169"/>
                  </a:cubicBezTo>
                  <a:cubicBezTo>
                    <a:pt x="3693" y="115"/>
                    <a:pt x="3693" y="58"/>
                    <a:pt x="3693" y="0"/>
                  </a:cubicBezTo>
                  <a:close/>
                </a:path>
              </a:pathLst>
            </a:custGeom>
            <a:solidFill>
              <a:srgbClr val="FCD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3561134" y="3883060"/>
              <a:ext cx="92022" cy="154516"/>
            </a:xfrm>
            <a:custGeom>
              <a:rect b="b" l="l" r="r" t="t"/>
              <a:pathLst>
                <a:path extrusionOk="0" h="1842" w="1097">
                  <a:moveTo>
                    <a:pt x="743" y="1"/>
                  </a:moveTo>
                  <a:cubicBezTo>
                    <a:pt x="604" y="661"/>
                    <a:pt x="321" y="1251"/>
                    <a:pt x="1" y="1841"/>
                  </a:cubicBezTo>
                  <a:lnTo>
                    <a:pt x="14" y="1841"/>
                  </a:lnTo>
                  <a:cubicBezTo>
                    <a:pt x="14" y="1828"/>
                    <a:pt x="14" y="1828"/>
                    <a:pt x="28" y="1828"/>
                  </a:cubicBezTo>
                  <a:lnTo>
                    <a:pt x="55" y="1828"/>
                  </a:lnTo>
                  <a:lnTo>
                    <a:pt x="55" y="1811"/>
                  </a:lnTo>
                  <a:cubicBezTo>
                    <a:pt x="281" y="1713"/>
                    <a:pt x="490" y="1558"/>
                    <a:pt x="658" y="1349"/>
                  </a:cubicBezTo>
                  <a:cubicBezTo>
                    <a:pt x="743" y="1180"/>
                    <a:pt x="800" y="998"/>
                    <a:pt x="857" y="816"/>
                  </a:cubicBezTo>
                  <a:cubicBezTo>
                    <a:pt x="942" y="564"/>
                    <a:pt x="1026" y="311"/>
                    <a:pt x="1097" y="41"/>
                  </a:cubicBezTo>
                  <a:lnTo>
                    <a:pt x="995" y="41"/>
                  </a:lnTo>
                  <a:cubicBezTo>
                    <a:pt x="928" y="41"/>
                    <a:pt x="844" y="41"/>
                    <a:pt x="773" y="14"/>
                  </a:cubicBezTo>
                  <a:cubicBezTo>
                    <a:pt x="759" y="14"/>
                    <a:pt x="759" y="14"/>
                    <a:pt x="743"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p:nvPr/>
          </p:nvSpPr>
          <p:spPr>
            <a:xfrm>
              <a:off x="3608109" y="3641555"/>
              <a:ext cx="391491" cy="244944"/>
            </a:xfrm>
            <a:custGeom>
              <a:rect b="b" l="l" r="r" t="t"/>
              <a:pathLst>
                <a:path extrusionOk="0" h="2920" w="4667">
                  <a:moveTo>
                    <a:pt x="213" y="0"/>
                  </a:moveTo>
                  <a:cubicBezTo>
                    <a:pt x="156" y="71"/>
                    <a:pt x="85" y="125"/>
                    <a:pt x="1" y="182"/>
                  </a:cubicBezTo>
                  <a:cubicBezTo>
                    <a:pt x="44" y="267"/>
                    <a:pt x="71" y="364"/>
                    <a:pt x="85" y="449"/>
                  </a:cubicBezTo>
                  <a:cubicBezTo>
                    <a:pt x="213" y="941"/>
                    <a:pt x="297" y="1447"/>
                    <a:pt x="297" y="1952"/>
                  </a:cubicBezTo>
                  <a:cubicBezTo>
                    <a:pt x="297" y="2107"/>
                    <a:pt x="297" y="2276"/>
                    <a:pt x="267" y="2431"/>
                  </a:cubicBezTo>
                  <a:cubicBezTo>
                    <a:pt x="253" y="2583"/>
                    <a:pt x="226" y="2738"/>
                    <a:pt x="183" y="2880"/>
                  </a:cubicBezTo>
                  <a:cubicBezTo>
                    <a:pt x="199" y="2893"/>
                    <a:pt x="199" y="2893"/>
                    <a:pt x="213" y="2893"/>
                  </a:cubicBezTo>
                  <a:cubicBezTo>
                    <a:pt x="284" y="2920"/>
                    <a:pt x="368" y="2920"/>
                    <a:pt x="435" y="2920"/>
                  </a:cubicBezTo>
                  <a:lnTo>
                    <a:pt x="537" y="2920"/>
                  </a:lnTo>
                  <a:cubicBezTo>
                    <a:pt x="550" y="2880"/>
                    <a:pt x="564" y="2836"/>
                    <a:pt x="577" y="2795"/>
                  </a:cubicBezTo>
                  <a:cubicBezTo>
                    <a:pt x="661" y="2445"/>
                    <a:pt x="675" y="2077"/>
                    <a:pt x="661" y="1726"/>
                  </a:cubicBezTo>
                  <a:cubicBezTo>
                    <a:pt x="648" y="1420"/>
                    <a:pt x="577" y="1110"/>
                    <a:pt x="506" y="813"/>
                  </a:cubicBezTo>
                  <a:lnTo>
                    <a:pt x="506" y="772"/>
                  </a:lnTo>
                  <a:cubicBezTo>
                    <a:pt x="564" y="857"/>
                    <a:pt x="621" y="927"/>
                    <a:pt x="675" y="1012"/>
                  </a:cubicBezTo>
                  <a:cubicBezTo>
                    <a:pt x="803" y="1207"/>
                    <a:pt x="914" y="1403"/>
                    <a:pt x="1025" y="1602"/>
                  </a:cubicBezTo>
                  <a:cubicBezTo>
                    <a:pt x="1140" y="1784"/>
                    <a:pt x="1238" y="1966"/>
                    <a:pt x="1363" y="2134"/>
                  </a:cubicBezTo>
                  <a:cubicBezTo>
                    <a:pt x="1491" y="2290"/>
                    <a:pt x="1615" y="2472"/>
                    <a:pt x="1784" y="2613"/>
                  </a:cubicBezTo>
                  <a:cubicBezTo>
                    <a:pt x="1939" y="2738"/>
                    <a:pt x="2121" y="2809"/>
                    <a:pt x="2334" y="2809"/>
                  </a:cubicBezTo>
                  <a:lnTo>
                    <a:pt x="2361" y="2809"/>
                  </a:lnTo>
                  <a:cubicBezTo>
                    <a:pt x="2573" y="2795"/>
                    <a:pt x="2768" y="2738"/>
                    <a:pt x="2964" y="2684"/>
                  </a:cubicBezTo>
                  <a:cubicBezTo>
                    <a:pt x="3203" y="2613"/>
                    <a:pt x="3372" y="2387"/>
                    <a:pt x="3514" y="2192"/>
                  </a:cubicBezTo>
                  <a:cubicBezTo>
                    <a:pt x="3571" y="2094"/>
                    <a:pt x="3638" y="1966"/>
                    <a:pt x="3669" y="1855"/>
                  </a:cubicBezTo>
                  <a:lnTo>
                    <a:pt x="3669" y="1784"/>
                  </a:lnTo>
                  <a:lnTo>
                    <a:pt x="3625" y="1740"/>
                  </a:lnTo>
                  <a:cubicBezTo>
                    <a:pt x="3611" y="1726"/>
                    <a:pt x="3598" y="1713"/>
                    <a:pt x="3598" y="1700"/>
                  </a:cubicBezTo>
                  <a:cubicBezTo>
                    <a:pt x="3584" y="1673"/>
                    <a:pt x="3584" y="1656"/>
                    <a:pt x="3584" y="1629"/>
                  </a:cubicBezTo>
                  <a:cubicBezTo>
                    <a:pt x="3584" y="1588"/>
                    <a:pt x="3598" y="1544"/>
                    <a:pt x="3625" y="1517"/>
                  </a:cubicBezTo>
                  <a:cubicBezTo>
                    <a:pt x="3625" y="1517"/>
                    <a:pt x="3638" y="1504"/>
                    <a:pt x="3638" y="1487"/>
                  </a:cubicBezTo>
                  <a:cubicBezTo>
                    <a:pt x="3655" y="1487"/>
                    <a:pt x="3669" y="1487"/>
                    <a:pt x="3669" y="1474"/>
                  </a:cubicBezTo>
                  <a:lnTo>
                    <a:pt x="3669" y="1433"/>
                  </a:lnTo>
                  <a:cubicBezTo>
                    <a:pt x="3655" y="1221"/>
                    <a:pt x="3638" y="897"/>
                    <a:pt x="3891" y="813"/>
                  </a:cubicBezTo>
                  <a:cubicBezTo>
                    <a:pt x="3962" y="786"/>
                    <a:pt x="4019" y="786"/>
                    <a:pt x="4077" y="786"/>
                  </a:cubicBezTo>
                  <a:cubicBezTo>
                    <a:pt x="4286" y="786"/>
                    <a:pt x="4454" y="897"/>
                    <a:pt x="4582" y="1052"/>
                  </a:cubicBezTo>
                  <a:cubicBezTo>
                    <a:pt x="4623" y="927"/>
                    <a:pt x="4650" y="813"/>
                    <a:pt x="4667" y="688"/>
                  </a:cubicBezTo>
                  <a:cubicBezTo>
                    <a:pt x="4650" y="644"/>
                    <a:pt x="4623" y="617"/>
                    <a:pt x="4596" y="590"/>
                  </a:cubicBezTo>
                  <a:cubicBezTo>
                    <a:pt x="4498" y="493"/>
                    <a:pt x="4383" y="391"/>
                    <a:pt x="4259" y="337"/>
                  </a:cubicBezTo>
                  <a:cubicBezTo>
                    <a:pt x="4259" y="324"/>
                    <a:pt x="4245" y="324"/>
                    <a:pt x="4245" y="324"/>
                  </a:cubicBezTo>
                  <a:cubicBezTo>
                    <a:pt x="4077" y="240"/>
                    <a:pt x="3891" y="182"/>
                    <a:pt x="3723" y="182"/>
                  </a:cubicBezTo>
                  <a:lnTo>
                    <a:pt x="3709" y="182"/>
                  </a:lnTo>
                  <a:cubicBezTo>
                    <a:pt x="3638" y="182"/>
                    <a:pt x="3554" y="196"/>
                    <a:pt x="3470" y="209"/>
                  </a:cubicBezTo>
                  <a:lnTo>
                    <a:pt x="3470" y="223"/>
                  </a:lnTo>
                  <a:lnTo>
                    <a:pt x="3443" y="223"/>
                  </a:lnTo>
                  <a:cubicBezTo>
                    <a:pt x="3247" y="294"/>
                    <a:pt x="3133" y="462"/>
                    <a:pt x="3133" y="644"/>
                  </a:cubicBezTo>
                  <a:cubicBezTo>
                    <a:pt x="3133" y="702"/>
                    <a:pt x="3133" y="759"/>
                    <a:pt x="3163" y="813"/>
                  </a:cubicBezTo>
                  <a:cubicBezTo>
                    <a:pt x="3247" y="1025"/>
                    <a:pt x="3372" y="1207"/>
                    <a:pt x="3372" y="1447"/>
                  </a:cubicBezTo>
                  <a:cubicBezTo>
                    <a:pt x="3372" y="1474"/>
                    <a:pt x="3358" y="1517"/>
                    <a:pt x="3358" y="1558"/>
                  </a:cubicBezTo>
                  <a:cubicBezTo>
                    <a:pt x="3288" y="1925"/>
                    <a:pt x="3106" y="2107"/>
                    <a:pt x="2795" y="2303"/>
                  </a:cubicBezTo>
                  <a:lnTo>
                    <a:pt x="2795" y="2316"/>
                  </a:lnTo>
                  <a:lnTo>
                    <a:pt x="2782" y="2316"/>
                  </a:lnTo>
                  <a:lnTo>
                    <a:pt x="2782" y="2330"/>
                  </a:lnTo>
                  <a:cubicBezTo>
                    <a:pt x="2657" y="2401"/>
                    <a:pt x="2543" y="2431"/>
                    <a:pt x="2431" y="2431"/>
                  </a:cubicBezTo>
                  <a:cubicBezTo>
                    <a:pt x="2249" y="2431"/>
                    <a:pt x="2081" y="2347"/>
                    <a:pt x="1926" y="2192"/>
                  </a:cubicBezTo>
                  <a:lnTo>
                    <a:pt x="1926" y="2178"/>
                  </a:lnTo>
                  <a:lnTo>
                    <a:pt x="1912" y="2178"/>
                  </a:lnTo>
                  <a:cubicBezTo>
                    <a:pt x="1912" y="2161"/>
                    <a:pt x="1912" y="2161"/>
                    <a:pt x="1899" y="2161"/>
                  </a:cubicBezTo>
                  <a:cubicBezTo>
                    <a:pt x="1491" y="1726"/>
                    <a:pt x="1127" y="1251"/>
                    <a:pt x="759" y="759"/>
                  </a:cubicBezTo>
                  <a:cubicBezTo>
                    <a:pt x="746" y="745"/>
                    <a:pt x="732" y="729"/>
                    <a:pt x="732" y="715"/>
                  </a:cubicBezTo>
                  <a:lnTo>
                    <a:pt x="719" y="702"/>
                  </a:lnTo>
                  <a:cubicBezTo>
                    <a:pt x="719" y="702"/>
                    <a:pt x="705" y="688"/>
                    <a:pt x="705" y="675"/>
                  </a:cubicBezTo>
                  <a:cubicBezTo>
                    <a:pt x="705" y="675"/>
                    <a:pt x="688" y="675"/>
                    <a:pt x="688" y="661"/>
                  </a:cubicBezTo>
                  <a:cubicBezTo>
                    <a:pt x="688" y="661"/>
                    <a:pt x="675" y="644"/>
                    <a:pt x="675" y="631"/>
                  </a:cubicBezTo>
                  <a:lnTo>
                    <a:pt x="661" y="631"/>
                  </a:lnTo>
                  <a:cubicBezTo>
                    <a:pt x="661" y="617"/>
                    <a:pt x="648" y="604"/>
                    <a:pt x="648" y="590"/>
                  </a:cubicBezTo>
                  <a:lnTo>
                    <a:pt x="634" y="590"/>
                  </a:lnTo>
                  <a:cubicBezTo>
                    <a:pt x="634" y="577"/>
                    <a:pt x="621" y="560"/>
                    <a:pt x="604" y="560"/>
                  </a:cubicBezTo>
                  <a:lnTo>
                    <a:pt x="604" y="547"/>
                  </a:lnTo>
                  <a:cubicBezTo>
                    <a:pt x="479" y="378"/>
                    <a:pt x="351" y="196"/>
                    <a:pt x="226" y="14"/>
                  </a:cubicBezTo>
                  <a:cubicBezTo>
                    <a:pt x="213" y="14"/>
                    <a:pt x="213" y="0"/>
                    <a:pt x="213"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
            <p:cNvSpPr/>
            <p:nvPr/>
          </p:nvSpPr>
          <p:spPr>
            <a:xfrm>
              <a:off x="3627067" y="3642645"/>
              <a:ext cx="31792" cy="44795"/>
            </a:xfrm>
            <a:custGeom>
              <a:rect b="b" l="l" r="r" t="t"/>
              <a:pathLst>
                <a:path extrusionOk="0" h="534" w="379">
                  <a:moveTo>
                    <a:pt x="0" y="1"/>
                  </a:moveTo>
                  <a:cubicBezTo>
                    <a:pt x="5" y="8"/>
                    <a:pt x="10" y="15"/>
                    <a:pt x="16" y="23"/>
                  </a:cubicBezTo>
                  <a:lnTo>
                    <a:pt x="16" y="23"/>
                  </a:lnTo>
                  <a:cubicBezTo>
                    <a:pt x="11" y="16"/>
                    <a:pt x="5" y="8"/>
                    <a:pt x="0" y="1"/>
                  </a:cubicBezTo>
                  <a:close/>
                  <a:moveTo>
                    <a:pt x="16" y="23"/>
                  </a:moveTo>
                  <a:cubicBezTo>
                    <a:pt x="37" y="54"/>
                    <a:pt x="58" y="85"/>
                    <a:pt x="80" y="116"/>
                  </a:cubicBezTo>
                  <a:lnTo>
                    <a:pt x="80" y="116"/>
                  </a:lnTo>
                  <a:cubicBezTo>
                    <a:pt x="79" y="114"/>
                    <a:pt x="78" y="111"/>
                    <a:pt x="76" y="109"/>
                  </a:cubicBezTo>
                  <a:lnTo>
                    <a:pt x="76" y="109"/>
                  </a:lnTo>
                  <a:cubicBezTo>
                    <a:pt x="81" y="115"/>
                    <a:pt x="85" y="121"/>
                    <a:pt x="89" y="127"/>
                  </a:cubicBezTo>
                  <a:lnTo>
                    <a:pt x="89" y="127"/>
                  </a:lnTo>
                  <a:cubicBezTo>
                    <a:pt x="83" y="117"/>
                    <a:pt x="80" y="108"/>
                    <a:pt x="71" y="99"/>
                  </a:cubicBezTo>
                  <a:lnTo>
                    <a:pt x="71" y="99"/>
                  </a:lnTo>
                  <a:cubicBezTo>
                    <a:pt x="73" y="102"/>
                    <a:pt x="75" y="106"/>
                    <a:pt x="76" y="109"/>
                  </a:cubicBezTo>
                  <a:lnTo>
                    <a:pt x="76" y="109"/>
                  </a:lnTo>
                  <a:cubicBezTo>
                    <a:pt x="57" y="80"/>
                    <a:pt x="34" y="50"/>
                    <a:pt x="16" y="23"/>
                  </a:cubicBezTo>
                  <a:close/>
                  <a:moveTo>
                    <a:pt x="92" y="134"/>
                  </a:moveTo>
                  <a:lnTo>
                    <a:pt x="92" y="134"/>
                  </a:lnTo>
                  <a:cubicBezTo>
                    <a:pt x="94" y="137"/>
                    <a:pt x="96" y="139"/>
                    <a:pt x="98" y="142"/>
                  </a:cubicBezTo>
                  <a:lnTo>
                    <a:pt x="98" y="142"/>
                  </a:lnTo>
                  <a:cubicBezTo>
                    <a:pt x="96" y="139"/>
                    <a:pt x="94" y="136"/>
                    <a:pt x="92" y="134"/>
                  </a:cubicBezTo>
                  <a:close/>
                  <a:moveTo>
                    <a:pt x="80" y="116"/>
                  </a:moveTo>
                  <a:cubicBezTo>
                    <a:pt x="91" y="138"/>
                    <a:pt x="104" y="162"/>
                    <a:pt x="125" y="183"/>
                  </a:cubicBezTo>
                  <a:cubicBezTo>
                    <a:pt x="131" y="191"/>
                    <a:pt x="138" y="199"/>
                    <a:pt x="144" y="208"/>
                  </a:cubicBezTo>
                  <a:lnTo>
                    <a:pt x="144" y="208"/>
                  </a:lnTo>
                  <a:cubicBezTo>
                    <a:pt x="129" y="186"/>
                    <a:pt x="113" y="164"/>
                    <a:pt x="98" y="142"/>
                  </a:cubicBezTo>
                  <a:lnTo>
                    <a:pt x="98" y="142"/>
                  </a:lnTo>
                  <a:cubicBezTo>
                    <a:pt x="98" y="142"/>
                    <a:pt x="98" y="142"/>
                    <a:pt x="98" y="142"/>
                  </a:cubicBezTo>
                  <a:cubicBezTo>
                    <a:pt x="95" y="138"/>
                    <a:pt x="92" y="132"/>
                    <a:pt x="89" y="127"/>
                  </a:cubicBezTo>
                  <a:lnTo>
                    <a:pt x="89" y="127"/>
                  </a:lnTo>
                  <a:cubicBezTo>
                    <a:pt x="90" y="129"/>
                    <a:pt x="91" y="132"/>
                    <a:pt x="92" y="134"/>
                  </a:cubicBezTo>
                  <a:lnTo>
                    <a:pt x="92" y="134"/>
                  </a:lnTo>
                  <a:cubicBezTo>
                    <a:pt x="88" y="128"/>
                    <a:pt x="84" y="122"/>
                    <a:pt x="80" y="116"/>
                  </a:cubicBezTo>
                  <a:close/>
                  <a:moveTo>
                    <a:pt x="144" y="208"/>
                  </a:moveTo>
                  <a:lnTo>
                    <a:pt x="144" y="208"/>
                  </a:lnTo>
                  <a:cubicBezTo>
                    <a:pt x="200" y="287"/>
                    <a:pt x="255" y="366"/>
                    <a:pt x="311" y="442"/>
                  </a:cubicBezTo>
                  <a:lnTo>
                    <a:pt x="311" y="442"/>
                  </a:lnTo>
                  <a:cubicBezTo>
                    <a:pt x="255" y="364"/>
                    <a:pt x="199" y="283"/>
                    <a:pt x="144" y="208"/>
                  </a:cubicBezTo>
                  <a:close/>
                  <a:moveTo>
                    <a:pt x="311" y="442"/>
                  </a:moveTo>
                  <a:lnTo>
                    <a:pt x="311" y="442"/>
                  </a:lnTo>
                  <a:cubicBezTo>
                    <a:pt x="333" y="473"/>
                    <a:pt x="356" y="504"/>
                    <a:pt x="378" y="534"/>
                  </a:cubicBezTo>
                  <a:cubicBezTo>
                    <a:pt x="356" y="503"/>
                    <a:pt x="333" y="473"/>
                    <a:pt x="311" y="442"/>
                  </a:cubicBezTo>
                  <a:close/>
                </a:path>
              </a:pathLst>
            </a:custGeom>
            <a:solidFill>
              <a:srgbClr val="28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1"/>
            <p:cNvSpPr/>
            <p:nvPr/>
          </p:nvSpPr>
          <p:spPr>
            <a:xfrm>
              <a:off x="3561134" y="3805298"/>
              <a:ext cx="71973" cy="232278"/>
            </a:xfrm>
            <a:custGeom>
              <a:rect b="b" l="l" r="r" t="t"/>
              <a:pathLst>
                <a:path extrusionOk="0" h="2769" w="858">
                  <a:moveTo>
                    <a:pt x="1" y="2768"/>
                  </a:moveTo>
                  <a:lnTo>
                    <a:pt x="1" y="2768"/>
                  </a:lnTo>
                  <a:lnTo>
                    <a:pt x="1" y="2768"/>
                  </a:lnTo>
                  <a:close/>
                  <a:moveTo>
                    <a:pt x="14" y="2768"/>
                  </a:moveTo>
                  <a:lnTo>
                    <a:pt x="14" y="2768"/>
                  </a:lnTo>
                  <a:lnTo>
                    <a:pt x="14" y="2768"/>
                  </a:lnTo>
                  <a:close/>
                  <a:moveTo>
                    <a:pt x="14" y="2768"/>
                  </a:moveTo>
                  <a:lnTo>
                    <a:pt x="14" y="2768"/>
                  </a:lnTo>
                  <a:lnTo>
                    <a:pt x="14" y="2768"/>
                  </a:lnTo>
                  <a:close/>
                  <a:moveTo>
                    <a:pt x="28" y="2755"/>
                  </a:moveTo>
                  <a:lnTo>
                    <a:pt x="28" y="2755"/>
                  </a:lnTo>
                  <a:lnTo>
                    <a:pt x="28" y="2755"/>
                  </a:lnTo>
                  <a:close/>
                  <a:moveTo>
                    <a:pt x="28" y="2755"/>
                  </a:moveTo>
                  <a:lnTo>
                    <a:pt x="28" y="2755"/>
                  </a:lnTo>
                  <a:lnTo>
                    <a:pt x="28" y="2755"/>
                  </a:lnTo>
                  <a:close/>
                  <a:moveTo>
                    <a:pt x="41" y="2755"/>
                  </a:moveTo>
                  <a:lnTo>
                    <a:pt x="28" y="2755"/>
                  </a:lnTo>
                  <a:lnTo>
                    <a:pt x="41" y="2755"/>
                  </a:lnTo>
                  <a:close/>
                  <a:moveTo>
                    <a:pt x="55" y="2755"/>
                  </a:moveTo>
                  <a:lnTo>
                    <a:pt x="55" y="2755"/>
                  </a:lnTo>
                  <a:lnTo>
                    <a:pt x="55" y="2755"/>
                  </a:lnTo>
                  <a:close/>
                  <a:moveTo>
                    <a:pt x="55" y="2738"/>
                  </a:moveTo>
                  <a:lnTo>
                    <a:pt x="55" y="2738"/>
                  </a:lnTo>
                  <a:lnTo>
                    <a:pt x="55" y="2738"/>
                  </a:lnTo>
                  <a:close/>
                  <a:moveTo>
                    <a:pt x="55" y="2738"/>
                  </a:moveTo>
                  <a:lnTo>
                    <a:pt x="55" y="2738"/>
                  </a:lnTo>
                  <a:lnTo>
                    <a:pt x="55" y="2738"/>
                  </a:lnTo>
                  <a:close/>
                  <a:moveTo>
                    <a:pt x="857" y="0"/>
                  </a:moveTo>
                  <a:cubicBezTo>
                    <a:pt x="857" y="155"/>
                    <a:pt x="857" y="324"/>
                    <a:pt x="827" y="479"/>
                  </a:cubicBezTo>
                  <a:cubicBezTo>
                    <a:pt x="813" y="631"/>
                    <a:pt x="786" y="786"/>
                    <a:pt x="743" y="928"/>
                  </a:cubicBezTo>
                  <a:cubicBezTo>
                    <a:pt x="604" y="1588"/>
                    <a:pt x="321" y="2178"/>
                    <a:pt x="1" y="2768"/>
                  </a:cubicBezTo>
                  <a:lnTo>
                    <a:pt x="1" y="2768"/>
                  </a:lnTo>
                  <a:cubicBezTo>
                    <a:pt x="321" y="2178"/>
                    <a:pt x="604" y="1588"/>
                    <a:pt x="743" y="928"/>
                  </a:cubicBezTo>
                  <a:cubicBezTo>
                    <a:pt x="786" y="786"/>
                    <a:pt x="813" y="631"/>
                    <a:pt x="827" y="479"/>
                  </a:cubicBezTo>
                  <a:cubicBezTo>
                    <a:pt x="857" y="324"/>
                    <a:pt x="857" y="155"/>
                    <a:pt x="857" y="0"/>
                  </a:cubicBezTo>
                  <a:close/>
                </a:path>
              </a:pathLst>
            </a:custGeom>
            <a:solidFill>
              <a:srgbClr val="B419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p:cNvSpPr/>
            <p:nvPr/>
          </p:nvSpPr>
          <p:spPr>
            <a:xfrm>
              <a:off x="3635288" y="3654557"/>
              <a:ext cx="2349" cy="2349"/>
            </a:xfrm>
            <a:custGeom>
              <a:rect b="b" l="l" r="r" t="t"/>
              <a:pathLst>
                <a:path extrusionOk="0" h="28" w="28">
                  <a:moveTo>
                    <a:pt x="0" y="0"/>
                  </a:moveTo>
                  <a:cubicBezTo>
                    <a:pt x="14" y="14"/>
                    <a:pt x="14" y="27"/>
                    <a:pt x="27" y="27"/>
                  </a:cubicBezTo>
                  <a:cubicBezTo>
                    <a:pt x="14" y="27"/>
                    <a:pt x="14" y="14"/>
                    <a:pt x="0" y="0"/>
                  </a:cubicBezTo>
                  <a:close/>
                </a:path>
              </a:pathLst>
            </a:custGeom>
            <a:solidFill>
              <a:srgbClr val="28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p:nvPr/>
          </p:nvSpPr>
          <p:spPr>
            <a:xfrm>
              <a:off x="3566838" y="3345441"/>
              <a:ext cx="298463" cy="500206"/>
            </a:xfrm>
            <a:custGeom>
              <a:rect b="b" l="l" r="r" t="t"/>
              <a:pathLst>
                <a:path extrusionOk="0" h="5963" w="3558">
                  <a:moveTo>
                    <a:pt x="2959" y="1"/>
                  </a:moveTo>
                  <a:cubicBezTo>
                    <a:pt x="2540" y="1"/>
                    <a:pt x="2119" y="104"/>
                    <a:pt x="1730" y="284"/>
                  </a:cubicBezTo>
                  <a:cubicBezTo>
                    <a:pt x="1632" y="328"/>
                    <a:pt x="1548" y="381"/>
                    <a:pt x="1450" y="439"/>
                  </a:cubicBezTo>
                  <a:cubicBezTo>
                    <a:pt x="1056" y="678"/>
                    <a:pt x="718" y="1002"/>
                    <a:pt x="466" y="1379"/>
                  </a:cubicBezTo>
                  <a:cubicBezTo>
                    <a:pt x="311" y="1605"/>
                    <a:pt x="142" y="1845"/>
                    <a:pt x="58" y="2098"/>
                  </a:cubicBezTo>
                  <a:cubicBezTo>
                    <a:pt x="0" y="2253"/>
                    <a:pt x="31" y="2435"/>
                    <a:pt x="101" y="2603"/>
                  </a:cubicBezTo>
                  <a:cubicBezTo>
                    <a:pt x="128" y="2687"/>
                    <a:pt x="169" y="2772"/>
                    <a:pt x="213" y="2843"/>
                  </a:cubicBezTo>
                  <a:cubicBezTo>
                    <a:pt x="337" y="3079"/>
                    <a:pt x="536" y="3291"/>
                    <a:pt x="691" y="3517"/>
                  </a:cubicBezTo>
                  <a:lnTo>
                    <a:pt x="705" y="3530"/>
                  </a:lnTo>
                  <a:cubicBezTo>
                    <a:pt x="705" y="3530"/>
                    <a:pt x="705" y="3544"/>
                    <a:pt x="718" y="3544"/>
                  </a:cubicBezTo>
                  <a:cubicBezTo>
                    <a:pt x="887" y="3783"/>
                    <a:pt x="1069" y="4036"/>
                    <a:pt x="1251" y="4289"/>
                  </a:cubicBezTo>
                  <a:cubicBezTo>
                    <a:pt x="1619" y="4781"/>
                    <a:pt x="1983" y="5256"/>
                    <a:pt x="2391" y="5691"/>
                  </a:cubicBezTo>
                  <a:cubicBezTo>
                    <a:pt x="2553" y="5864"/>
                    <a:pt x="2731" y="5962"/>
                    <a:pt x="2918" y="5962"/>
                  </a:cubicBezTo>
                  <a:cubicBezTo>
                    <a:pt x="3038" y="5962"/>
                    <a:pt x="3162" y="5921"/>
                    <a:pt x="3287" y="5833"/>
                  </a:cubicBezTo>
                  <a:cubicBezTo>
                    <a:pt x="3318" y="5820"/>
                    <a:pt x="3345" y="5806"/>
                    <a:pt x="3358" y="5793"/>
                  </a:cubicBezTo>
                  <a:cubicBezTo>
                    <a:pt x="3345" y="5776"/>
                    <a:pt x="3331" y="5762"/>
                    <a:pt x="3318" y="5749"/>
                  </a:cubicBezTo>
                  <a:cubicBezTo>
                    <a:pt x="2910" y="5300"/>
                    <a:pt x="2546" y="4822"/>
                    <a:pt x="2178" y="4343"/>
                  </a:cubicBezTo>
                  <a:lnTo>
                    <a:pt x="2178" y="4329"/>
                  </a:lnTo>
                  <a:cubicBezTo>
                    <a:pt x="1996" y="4090"/>
                    <a:pt x="1814" y="3837"/>
                    <a:pt x="1646" y="3601"/>
                  </a:cubicBezTo>
                  <a:cubicBezTo>
                    <a:pt x="1632" y="3584"/>
                    <a:pt x="1632" y="3584"/>
                    <a:pt x="1632" y="3571"/>
                  </a:cubicBezTo>
                  <a:lnTo>
                    <a:pt x="1619" y="3557"/>
                  </a:lnTo>
                  <a:cubicBezTo>
                    <a:pt x="1464" y="3348"/>
                    <a:pt x="1265" y="3122"/>
                    <a:pt x="1126" y="2897"/>
                  </a:cubicBezTo>
                  <a:cubicBezTo>
                    <a:pt x="1096" y="2826"/>
                    <a:pt x="1056" y="2741"/>
                    <a:pt x="1029" y="2657"/>
                  </a:cubicBezTo>
                  <a:cubicBezTo>
                    <a:pt x="958" y="2489"/>
                    <a:pt x="927" y="2307"/>
                    <a:pt x="985" y="2138"/>
                  </a:cubicBezTo>
                  <a:cubicBezTo>
                    <a:pt x="1056" y="1885"/>
                    <a:pt x="1238" y="1646"/>
                    <a:pt x="1393" y="1423"/>
                  </a:cubicBezTo>
                  <a:cubicBezTo>
                    <a:pt x="1646" y="1042"/>
                    <a:pt x="1983" y="719"/>
                    <a:pt x="2377" y="496"/>
                  </a:cubicBezTo>
                  <a:cubicBezTo>
                    <a:pt x="2461" y="439"/>
                    <a:pt x="2559" y="381"/>
                    <a:pt x="2657" y="341"/>
                  </a:cubicBezTo>
                  <a:cubicBezTo>
                    <a:pt x="2937" y="199"/>
                    <a:pt x="3247" y="115"/>
                    <a:pt x="3557" y="75"/>
                  </a:cubicBezTo>
                  <a:cubicBezTo>
                    <a:pt x="3360" y="24"/>
                    <a:pt x="3160" y="1"/>
                    <a:pt x="2959"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1"/>
            <p:cNvSpPr/>
            <p:nvPr/>
          </p:nvSpPr>
          <p:spPr>
            <a:xfrm>
              <a:off x="3250088" y="4204591"/>
              <a:ext cx="207364" cy="253836"/>
            </a:xfrm>
            <a:custGeom>
              <a:rect b="b" l="l" r="r" t="t"/>
              <a:pathLst>
                <a:path extrusionOk="0" h="3026" w="2472">
                  <a:moveTo>
                    <a:pt x="843" y="1"/>
                  </a:moveTo>
                  <a:cubicBezTo>
                    <a:pt x="897" y="45"/>
                    <a:pt x="927" y="115"/>
                    <a:pt x="911" y="186"/>
                  </a:cubicBezTo>
                  <a:cubicBezTo>
                    <a:pt x="897" y="368"/>
                    <a:pt x="843" y="550"/>
                    <a:pt x="729" y="692"/>
                  </a:cubicBezTo>
                  <a:cubicBezTo>
                    <a:pt x="644" y="790"/>
                    <a:pt x="547" y="887"/>
                    <a:pt x="435" y="972"/>
                  </a:cubicBezTo>
                  <a:cubicBezTo>
                    <a:pt x="391" y="985"/>
                    <a:pt x="364" y="1012"/>
                    <a:pt x="338" y="1029"/>
                  </a:cubicBezTo>
                  <a:cubicBezTo>
                    <a:pt x="307" y="1043"/>
                    <a:pt x="267" y="1056"/>
                    <a:pt x="209" y="1083"/>
                  </a:cubicBezTo>
                  <a:cubicBezTo>
                    <a:pt x="184" y="1094"/>
                    <a:pt x="159" y="1099"/>
                    <a:pt x="135" y="1099"/>
                  </a:cubicBezTo>
                  <a:cubicBezTo>
                    <a:pt x="89" y="1099"/>
                    <a:pt x="44" y="1082"/>
                    <a:pt x="0" y="1056"/>
                  </a:cubicBezTo>
                  <a:lnTo>
                    <a:pt x="0" y="1056"/>
                  </a:lnTo>
                  <a:cubicBezTo>
                    <a:pt x="68" y="1225"/>
                    <a:pt x="152" y="1420"/>
                    <a:pt x="236" y="1562"/>
                  </a:cubicBezTo>
                  <a:cubicBezTo>
                    <a:pt x="236" y="1575"/>
                    <a:pt x="253" y="1589"/>
                    <a:pt x="253" y="1602"/>
                  </a:cubicBezTo>
                  <a:cubicBezTo>
                    <a:pt x="405" y="1872"/>
                    <a:pt x="533" y="2010"/>
                    <a:pt x="702" y="2125"/>
                  </a:cubicBezTo>
                  <a:cubicBezTo>
                    <a:pt x="826" y="2223"/>
                    <a:pt x="981" y="2320"/>
                    <a:pt x="1207" y="2475"/>
                  </a:cubicBezTo>
                  <a:cubicBezTo>
                    <a:pt x="1403" y="2630"/>
                    <a:pt x="1629" y="2755"/>
                    <a:pt x="1838" y="2883"/>
                  </a:cubicBezTo>
                  <a:cubicBezTo>
                    <a:pt x="1939" y="2944"/>
                    <a:pt x="2055" y="3025"/>
                    <a:pt x="2164" y="3025"/>
                  </a:cubicBezTo>
                  <a:cubicBezTo>
                    <a:pt x="2207" y="3025"/>
                    <a:pt x="2250" y="3012"/>
                    <a:pt x="2290" y="2981"/>
                  </a:cubicBezTo>
                  <a:cubicBezTo>
                    <a:pt x="2472" y="2839"/>
                    <a:pt x="2205" y="2644"/>
                    <a:pt x="2077" y="2560"/>
                  </a:cubicBezTo>
                  <a:cubicBezTo>
                    <a:pt x="1993" y="2502"/>
                    <a:pt x="1629" y="2378"/>
                    <a:pt x="1629" y="2249"/>
                  </a:cubicBezTo>
                  <a:cubicBezTo>
                    <a:pt x="1629" y="2223"/>
                    <a:pt x="1629" y="2192"/>
                    <a:pt x="1642" y="2179"/>
                  </a:cubicBezTo>
                  <a:cubicBezTo>
                    <a:pt x="1602" y="2152"/>
                    <a:pt x="1558" y="2125"/>
                    <a:pt x="1517" y="2094"/>
                  </a:cubicBezTo>
                  <a:cubicBezTo>
                    <a:pt x="1305" y="1939"/>
                    <a:pt x="1150" y="1855"/>
                    <a:pt x="1012" y="1757"/>
                  </a:cubicBezTo>
                  <a:cubicBezTo>
                    <a:pt x="941" y="1703"/>
                    <a:pt x="857" y="1602"/>
                    <a:pt x="772" y="1504"/>
                  </a:cubicBezTo>
                  <a:cubicBezTo>
                    <a:pt x="688" y="1407"/>
                    <a:pt x="702" y="1252"/>
                    <a:pt x="813" y="1154"/>
                  </a:cubicBezTo>
                  <a:cubicBezTo>
                    <a:pt x="968" y="1029"/>
                    <a:pt x="1079" y="844"/>
                    <a:pt x="1180" y="662"/>
                  </a:cubicBezTo>
                  <a:cubicBezTo>
                    <a:pt x="1278" y="466"/>
                    <a:pt x="1319" y="297"/>
                    <a:pt x="1332" y="102"/>
                  </a:cubicBezTo>
                  <a:cubicBezTo>
                    <a:pt x="1137" y="58"/>
                    <a:pt x="941" y="1"/>
                    <a:pt x="843"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1"/>
            <p:cNvSpPr/>
            <p:nvPr/>
          </p:nvSpPr>
          <p:spPr>
            <a:xfrm>
              <a:off x="3771853" y="3623268"/>
              <a:ext cx="257191" cy="351814"/>
            </a:xfrm>
            <a:custGeom>
              <a:rect b="b" l="l" r="r" t="t"/>
              <a:pathLst>
                <a:path extrusionOk="0" h="4194" w="3066">
                  <a:moveTo>
                    <a:pt x="1491" y="63"/>
                  </a:moveTo>
                  <a:cubicBezTo>
                    <a:pt x="1619" y="104"/>
                    <a:pt x="1912" y="289"/>
                    <a:pt x="2192" y="485"/>
                  </a:cubicBezTo>
                  <a:cubicBezTo>
                    <a:pt x="2489" y="680"/>
                    <a:pt x="2799" y="879"/>
                    <a:pt x="2937" y="920"/>
                  </a:cubicBezTo>
                  <a:cubicBezTo>
                    <a:pt x="2981" y="933"/>
                    <a:pt x="3008" y="990"/>
                    <a:pt x="2994" y="1031"/>
                  </a:cubicBezTo>
                  <a:lnTo>
                    <a:pt x="2910" y="1341"/>
                  </a:lnTo>
                  <a:cubicBezTo>
                    <a:pt x="2897" y="1368"/>
                    <a:pt x="2883" y="1385"/>
                    <a:pt x="2853" y="1398"/>
                  </a:cubicBezTo>
                  <a:cubicBezTo>
                    <a:pt x="2845" y="1402"/>
                    <a:pt x="2837" y="1404"/>
                    <a:pt x="2829" y="1404"/>
                  </a:cubicBezTo>
                  <a:cubicBezTo>
                    <a:pt x="2810" y="1404"/>
                    <a:pt x="2790" y="1394"/>
                    <a:pt x="2769" y="1385"/>
                  </a:cubicBezTo>
                  <a:cubicBezTo>
                    <a:pt x="2684" y="1314"/>
                    <a:pt x="2559" y="1230"/>
                    <a:pt x="2475" y="1172"/>
                  </a:cubicBezTo>
                  <a:lnTo>
                    <a:pt x="2418" y="1145"/>
                  </a:lnTo>
                  <a:cubicBezTo>
                    <a:pt x="2222" y="1017"/>
                    <a:pt x="2040" y="906"/>
                    <a:pt x="1841" y="808"/>
                  </a:cubicBezTo>
                  <a:cubicBezTo>
                    <a:pt x="1814" y="793"/>
                    <a:pt x="1790" y="786"/>
                    <a:pt x="1767" y="786"/>
                  </a:cubicBezTo>
                  <a:cubicBezTo>
                    <a:pt x="1744" y="786"/>
                    <a:pt x="1723" y="793"/>
                    <a:pt x="1703" y="808"/>
                  </a:cubicBezTo>
                  <a:cubicBezTo>
                    <a:pt x="1659" y="822"/>
                    <a:pt x="1632" y="862"/>
                    <a:pt x="1632" y="920"/>
                  </a:cubicBezTo>
                  <a:cubicBezTo>
                    <a:pt x="1619" y="1132"/>
                    <a:pt x="1575" y="1425"/>
                    <a:pt x="1562" y="1567"/>
                  </a:cubicBezTo>
                  <a:cubicBezTo>
                    <a:pt x="1548" y="1651"/>
                    <a:pt x="1575" y="1735"/>
                    <a:pt x="1632" y="1789"/>
                  </a:cubicBezTo>
                  <a:cubicBezTo>
                    <a:pt x="1814" y="1975"/>
                    <a:pt x="2249" y="2396"/>
                    <a:pt x="2347" y="2494"/>
                  </a:cubicBezTo>
                  <a:cubicBezTo>
                    <a:pt x="2404" y="2548"/>
                    <a:pt x="2475" y="2619"/>
                    <a:pt x="2516" y="2690"/>
                  </a:cubicBezTo>
                  <a:cubicBezTo>
                    <a:pt x="2546" y="2717"/>
                    <a:pt x="2546" y="2760"/>
                    <a:pt x="2529" y="2787"/>
                  </a:cubicBezTo>
                  <a:lnTo>
                    <a:pt x="1673" y="4095"/>
                  </a:lnTo>
                  <a:cubicBezTo>
                    <a:pt x="1659" y="4122"/>
                    <a:pt x="1632" y="4136"/>
                    <a:pt x="1602" y="4136"/>
                  </a:cubicBezTo>
                  <a:cubicBezTo>
                    <a:pt x="1575" y="4136"/>
                    <a:pt x="1548" y="4122"/>
                    <a:pt x="1535" y="4095"/>
                  </a:cubicBezTo>
                  <a:cubicBezTo>
                    <a:pt x="1433" y="3981"/>
                    <a:pt x="1309" y="3829"/>
                    <a:pt x="1238" y="3745"/>
                  </a:cubicBezTo>
                  <a:lnTo>
                    <a:pt x="1211" y="3714"/>
                  </a:lnTo>
                  <a:cubicBezTo>
                    <a:pt x="1113" y="3603"/>
                    <a:pt x="1012" y="3475"/>
                    <a:pt x="901" y="3364"/>
                  </a:cubicBezTo>
                  <a:cubicBezTo>
                    <a:pt x="860" y="3323"/>
                    <a:pt x="746" y="3195"/>
                    <a:pt x="648" y="3084"/>
                  </a:cubicBezTo>
                  <a:cubicBezTo>
                    <a:pt x="607" y="3040"/>
                    <a:pt x="607" y="2969"/>
                    <a:pt x="634" y="2929"/>
                  </a:cubicBezTo>
                  <a:lnTo>
                    <a:pt x="958" y="2437"/>
                  </a:lnTo>
                  <a:cubicBezTo>
                    <a:pt x="1012" y="2366"/>
                    <a:pt x="999" y="2268"/>
                    <a:pt x="945" y="2197"/>
                  </a:cubicBezTo>
                  <a:cubicBezTo>
                    <a:pt x="914" y="2170"/>
                    <a:pt x="874" y="2127"/>
                    <a:pt x="843" y="2100"/>
                  </a:cubicBezTo>
                  <a:cubicBezTo>
                    <a:pt x="816" y="2059"/>
                    <a:pt x="746" y="1975"/>
                    <a:pt x="634" y="1874"/>
                  </a:cubicBezTo>
                  <a:cubicBezTo>
                    <a:pt x="466" y="1692"/>
                    <a:pt x="213" y="1439"/>
                    <a:pt x="102" y="1301"/>
                  </a:cubicBezTo>
                  <a:cubicBezTo>
                    <a:pt x="58" y="1257"/>
                    <a:pt x="71" y="1186"/>
                    <a:pt x="115" y="1159"/>
                  </a:cubicBezTo>
                  <a:lnTo>
                    <a:pt x="253" y="1031"/>
                  </a:lnTo>
                  <a:cubicBezTo>
                    <a:pt x="591" y="738"/>
                    <a:pt x="1295" y="134"/>
                    <a:pt x="1433" y="63"/>
                  </a:cubicBezTo>
                  <a:close/>
                  <a:moveTo>
                    <a:pt x="1477" y="0"/>
                  </a:moveTo>
                  <a:cubicBezTo>
                    <a:pt x="1453" y="0"/>
                    <a:pt x="1426" y="10"/>
                    <a:pt x="1406" y="19"/>
                  </a:cubicBezTo>
                  <a:cubicBezTo>
                    <a:pt x="1265" y="77"/>
                    <a:pt x="577" y="667"/>
                    <a:pt x="213" y="990"/>
                  </a:cubicBezTo>
                  <a:lnTo>
                    <a:pt x="71" y="1115"/>
                  </a:lnTo>
                  <a:cubicBezTo>
                    <a:pt x="17" y="1172"/>
                    <a:pt x="1" y="1257"/>
                    <a:pt x="58" y="1328"/>
                  </a:cubicBezTo>
                  <a:cubicBezTo>
                    <a:pt x="169" y="1483"/>
                    <a:pt x="422" y="1735"/>
                    <a:pt x="607" y="1918"/>
                  </a:cubicBezTo>
                  <a:cubicBezTo>
                    <a:pt x="705" y="2015"/>
                    <a:pt x="776" y="2100"/>
                    <a:pt x="803" y="2127"/>
                  </a:cubicBezTo>
                  <a:cubicBezTo>
                    <a:pt x="830" y="2157"/>
                    <a:pt x="874" y="2197"/>
                    <a:pt x="901" y="2241"/>
                  </a:cubicBezTo>
                  <a:cubicBezTo>
                    <a:pt x="945" y="2282"/>
                    <a:pt x="945" y="2352"/>
                    <a:pt x="914" y="2410"/>
                  </a:cubicBezTo>
                  <a:lnTo>
                    <a:pt x="591" y="2902"/>
                  </a:lnTo>
                  <a:cubicBezTo>
                    <a:pt x="550" y="2969"/>
                    <a:pt x="550" y="3054"/>
                    <a:pt x="607" y="3124"/>
                  </a:cubicBezTo>
                  <a:cubicBezTo>
                    <a:pt x="705" y="3222"/>
                    <a:pt x="816" y="3364"/>
                    <a:pt x="860" y="3408"/>
                  </a:cubicBezTo>
                  <a:cubicBezTo>
                    <a:pt x="972" y="3519"/>
                    <a:pt x="1069" y="3630"/>
                    <a:pt x="1167" y="3745"/>
                  </a:cubicBezTo>
                  <a:lnTo>
                    <a:pt x="1197" y="3772"/>
                  </a:lnTo>
                  <a:cubicBezTo>
                    <a:pt x="1265" y="3870"/>
                    <a:pt x="1393" y="4025"/>
                    <a:pt x="1477" y="4136"/>
                  </a:cubicBezTo>
                  <a:cubicBezTo>
                    <a:pt x="1504" y="4166"/>
                    <a:pt x="1548" y="4193"/>
                    <a:pt x="1589" y="4193"/>
                  </a:cubicBezTo>
                  <a:lnTo>
                    <a:pt x="1602" y="4193"/>
                  </a:lnTo>
                  <a:cubicBezTo>
                    <a:pt x="1646" y="4193"/>
                    <a:pt x="1686" y="4166"/>
                    <a:pt x="1717" y="4122"/>
                  </a:cubicBezTo>
                  <a:lnTo>
                    <a:pt x="2573" y="2818"/>
                  </a:lnTo>
                  <a:cubicBezTo>
                    <a:pt x="2613" y="2774"/>
                    <a:pt x="2600" y="2690"/>
                    <a:pt x="2559" y="2649"/>
                  </a:cubicBezTo>
                  <a:cubicBezTo>
                    <a:pt x="2516" y="2592"/>
                    <a:pt x="2431" y="2508"/>
                    <a:pt x="2391" y="2450"/>
                  </a:cubicBezTo>
                  <a:cubicBezTo>
                    <a:pt x="2293" y="2352"/>
                    <a:pt x="1855" y="1931"/>
                    <a:pt x="1673" y="1749"/>
                  </a:cubicBezTo>
                  <a:cubicBezTo>
                    <a:pt x="1632" y="1705"/>
                    <a:pt x="1602" y="1638"/>
                    <a:pt x="1619" y="1580"/>
                  </a:cubicBezTo>
                  <a:cubicBezTo>
                    <a:pt x="1632" y="1425"/>
                    <a:pt x="1673" y="1145"/>
                    <a:pt x="1686" y="920"/>
                  </a:cubicBezTo>
                  <a:cubicBezTo>
                    <a:pt x="1686" y="893"/>
                    <a:pt x="1703" y="862"/>
                    <a:pt x="1730" y="849"/>
                  </a:cubicBezTo>
                  <a:cubicBezTo>
                    <a:pt x="1744" y="842"/>
                    <a:pt x="1758" y="839"/>
                    <a:pt x="1772" y="839"/>
                  </a:cubicBezTo>
                  <a:cubicBezTo>
                    <a:pt x="1787" y="839"/>
                    <a:pt x="1801" y="842"/>
                    <a:pt x="1814" y="849"/>
                  </a:cubicBezTo>
                  <a:cubicBezTo>
                    <a:pt x="2010" y="947"/>
                    <a:pt x="2192" y="1075"/>
                    <a:pt x="2377" y="1186"/>
                  </a:cubicBezTo>
                  <a:lnTo>
                    <a:pt x="2445" y="1230"/>
                  </a:lnTo>
                  <a:cubicBezTo>
                    <a:pt x="2516" y="1270"/>
                    <a:pt x="2644" y="1368"/>
                    <a:pt x="2742" y="1425"/>
                  </a:cubicBezTo>
                  <a:cubicBezTo>
                    <a:pt x="2771" y="1445"/>
                    <a:pt x="2802" y="1459"/>
                    <a:pt x="2832" y="1459"/>
                  </a:cubicBezTo>
                  <a:cubicBezTo>
                    <a:pt x="2844" y="1459"/>
                    <a:pt x="2855" y="1457"/>
                    <a:pt x="2866" y="1452"/>
                  </a:cubicBezTo>
                  <a:cubicBezTo>
                    <a:pt x="2924" y="1439"/>
                    <a:pt x="2951" y="1398"/>
                    <a:pt x="2967" y="1354"/>
                  </a:cubicBezTo>
                  <a:lnTo>
                    <a:pt x="3052" y="1048"/>
                  </a:lnTo>
                  <a:cubicBezTo>
                    <a:pt x="3065" y="977"/>
                    <a:pt x="3021" y="893"/>
                    <a:pt x="2951" y="879"/>
                  </a:cubicBezTo>
                  <a:cubicBezTo>
                    <a:pt x="2812" y="822"/>
                    <a:pt x="2516" y="626"/>
                    <a:pt x="2236" y="441"/>
                  </a:cubicBezTo>
                  <a:cubicBezTo>
                    <a:pt x="1926" y="232"/>
                    <a:pt x="1632" y="50"/>
                    <a:pt x="1504" y="6"/>
                  </a:cubicBezTo>
                  <a:cubicBezTo>
                    <a:pt x="1496" y="2"/>
                    <a:pt x="1487" y="0"/>
                    <a:pt x="1477"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3833256" y="3847744"/>
              <a:ext cx="97894" cy="99068"/>
            </a:xfrm>
            <a:custGeom>
              <a:rect b="b" l="l" r="r" t="t"/>
              <a:pathLst>
                <a:path extrusionOk="0" h="1181" w="1167">
                  <a:moveTo>
                    <a:pt x="44" y="0"/>
                  </a:moveTo>
                  <a:lnTo>
                    <a:pt x="0" y="41"/>
                  </a:lnTo>
                  <a:lnTo>
                    <a:pt x="1123" y="1180"/>
                  </a:lnTo>
                  <a:lnTo>
                    <a:pt x="1167" y="1136"/>
                  </a:lnTo>
                  <a:lnTo>
                    <a:pt x="44" y="0"/>
                  </a:ln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3847349" y="3807563"/>
              <a:ext cx="108379" cy="103850"/>
            </a:xfrm>
            <a:custGeom>
              <a:rect b="b" l="l" r="r" t="t"/>
              <a:pathLst>
                <a:path extrusionOk="0" h="1238" w="1292">
                  <a:moveTo>
                    <a:pt x="45" y="0"/>
                  </a:moveTo>
                  <a:lnTo>
                    <a:pt x="1" y="44"/>
                  </a:lnTo>
                  <a:lnTo>
                    <a:pt x="1252" y="1238"/>
                  </a:lnTo>
                  <a:lnTo>
                    <a:pt x="1292" y="1194"/>
                  </a:lnTo>
                  <a:lnTo>
                    <a:pt x="45" y="0"/>
                  </a:ln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3797857" y="3699268"/>
              <a:ext cx="176830" cy="180185"/>
            </a:xfrm>
            <a:custGeom>
              <a:rect b="b" l="l" r="r" t="t"/>
              <a:pathLst>
                <a:path extrusionOk="0" h="2148" w="2108">
                  <a:moveTo>
                    <a:pt x="45" y="0"/>
                  </a:moveTo>
                  <a:lnTo>
                    <a:pt x="1" y="41"/>
                  </a:lnTo>
                  <a:lnTo>
                    <a:pt x="2067" y="2148"/>
                  </a:lnTo>
                  <a:lnTo>
                    <a:pt x="2108" y="2121"/>
                  </a:lnTo>
                  <a:lnTo>
                    <a:pt x="45" y="0"/>
                  </a:ln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1"/>
            <p:cNvSpPr/>
            <p:nvPr/>
          </p:nvSpPr>
          <p:spPr>
            <a:xfrm>
              <a:off x="3870837" y="3637864"/>
              <a:ext cx="152251" cy="87492"/>
            </a:xfrm>
            <a:custGeom>
              <a:rect b="b" l="l" r="r" t="t"/>
              <a:pathLst>
                <a:path extrusionOk="0" h="1043" w="1815">
                  <a:moveTo>
                    <a:pt x="31" y="1"/>
                  </a:moveTo>
                  <a:lnTo>
                    <a:pt x="1" y="58"/>
                  </a:lnTo>
                  <a:lnTo>
                    <a:pt x="1787" y="1042"/>
                  </a:lnTo>
                  <a:lnTo>
                    <a:pt x="1814" y="998"/>
                  </a:lnTo>
                  <a:lnTo>
                    <a:pt x="31" y="1"/>
                  </a:ln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p:nvPr/>
          </p:nvSpPr>
          <p:spPr>
            <a:xfrm>
              <a:off x="3819080" y="3680310"/>
              <a:ext cx="93112" cy="93112"/>
            </a:xfrm>
            <a:custGeom>
              <a:rect b="b" l="l" r="r" t="t"/>
              <a:pathLst>
                <a:path extrusionOk="0" h="1110" w="1110">
                  <a:moveTo>
                    <a:pt x="44" y="0"/>
                  </a:moveTo>
                  <a:lnTo>
                    <a:pt x="1" y="44"/>
                  </a:lnTo>
                  <a:lnTo>
                    <a:pt x="1069" y="1109"/>
                  </a:lnTo>
                  <a:lnTo>
                    <a:pt x="1110" y="1069"/>
                  </a:lnTo>
                  <a:lnTo>
                    <a:pt x="44" y="0"/>
                  </a:ln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3726051" y="4890435"/>
              <a:ext cx="115426" cy="195536"/>
            </a:xfrm>
            <a:custGeom>
              <a:rect b="b" l="l" r="r" t="t"/>
              <a:pathLst>
                <a:path extrusionOk="0" h="2331" w="1376">
                  <a:moveTo>
                    <a:pt x="786" y="0"/>
                  </a:moveTo>
                  <a:cubicBezTo>
                    <a:pt x="715" y="85"/>
                    <a:pt x="604" y="128"/>
                    <a:pt x="493" y="155"/>
                  </a:cubicBezTo>
                  <a:cubicBezTo>
                    <a:pt x="547" y="270"/>
                    <a:pt x="604" y="395"/>
                    <a:pt x="648" y="506"/>
                  </a:cubicBezTo>
                  <a:cubicBezTo>
                    <a:pt x="702" y="634"/>
                    <a:pt x="746" y="759"/>
                    <a:pt x="799" y="887"/>
                  </a:cubicBezTo>
                  <a:cubicBezTo>
                    <a:pt x="857" y="1042"/>
                    <a:pt x="901" y="1211"/>
                    <a:pt x="857" y="1379"/>
                  </a:cubicBezTo>
                  <a:cubicBezTo>
                    <a:pt x="816" y="1477"/>
                    <a:pt x="772" y="1575"/>
                    <a:pt x="746" y="1673"/>
                  </a:cubicBezTo>
                  <a:cubicBezTo>
                    <a:pt x="715" y="1743"/>
                    <a:pt x="702" y="1871"/>
                    <a:pt x="648" y="1925"/>
                  </a:cubicBezTo>
                  <a:cubicBezTo>
                    <a:pt x="590" y="1996"/>
                    <a:pt x="462" y="2040"/>
                    <a:pt x="395" y="2067"/>
                  </a:cubicBezTo>
                  <a:cubicBezTo>
                    <a:pt x="267" y="2124"/>
                    <a:pt x="156" y="2151"/>
                    <a:pt x="27" y="2178"/>
                  </a:cubicBezTo>
                  <a:lnTo>
                    <a:pt x="0" y="2178"/>
                  </a:lnTo>
                  <a:cubicBezTo>
                    <a:pt x="58" y="2249"/>
                    <a:pt x="125" y="2293"/>
                    <a:pt x="182" y="2320"/>
                  </a:cubicBezTo>
                  <a:cubicBezTo>
                    <a:pt x="207" y="2327"/>
                    <a:pt x="233" y="2331"/>
                    <a:pt x="260" y="2331"/>
                  </a:cubicBezTo>
                  <a:cubicBezTo>
                    <a:pt x="377" y="2331"/>
                    <a:pt x="516" y="2271"/>
                    <a:pt x="617" y="2249"/>
                  </a:cubicBezTo>
                  <a:cubicBezTo>
                    <a:pt x="732" y="2236"/>
                    <a:pt x="830" y="2209"/>
                    <a:pt x="941" y="2165"/>
                  </a:cubicBezTo>
                  <a:cubicBezTo>
                    <a:pt x="998" y="2138"/>
                    <a:pt x="1110" y="2094"/>
                    <a:pt x="1153" y="2040"/>
                  </a:cubicBezTo>
                  <a:cubicBezTo>
                    <a:pt x="1207" y="1996"/>
                    <a:pt x="1221" y="1885"/>
                    <a:pt x="1238" y="1814"/>
                  </a:cubicBezTo>
                  <a:cubicBezTo>
                    <a:pt x="1265" y="1730"/>
                    <a:pt x="1305" y="1646"/>
                    <a:pt x="1336" y="1561"/>
                  </a:cubicBezTo>
                  <a:cubicBezTo>
                    <a:pt x="1376" y="1420"/>
                    <a:pt x="1336" y="1265"/>
                    <a:pt x="1292" y="1140"/>
                  </a:cubicBezTo>
                  <a:cubicBezTo>
                    <a:pt x="1194" y="887"/>
                    <a:pt x="1096" y="621"/>
                    <a:pt x="985" y="368"/>
                  </a:cubicBezTo>
                  <a:cubicBezTo>
                    <a:pt x="928" y="253"/>
                    <a:pt x="857" y="128"/>
                    <a:pt x="786" y="17"/>
                  </a:cubicBezTo>
                  <a:lnTo>
                    <a:pt x="786" y="0"/>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1"/>
            <p:cNvSpPr/>
            <p:nvPr/>
          </p:nvSpPr>
          <p:spPr>
            <a:xfrm>
              <a:off x="3953464" y="3500125"/>
              <a:ext cx="20132" cy="20216"/>
            </a:xfrm>
            <a:custGeom>
              <a:rect b="b" l="l" r="r" t="t"/>
              <a:pathLst>
                <a:path extrusionOk="0" h="241" w="240">
                  <a:moveTo>
                    <a:pt x="111" y="1"/>
                  </a:moveTo>
                  <a:cubicBezTo>
                    <a:pt x="57" y="1"/>
                    <a:pt x="0" y="41"/>
                    <a:pt x="0" y="112"/>
                  </a:cubicBezTo>
                  <a:cubicBezTo>
                    <a:pt x="0" y="183"/>
                    <a:pt x="57" y="240"/>
                    <a:pt x="111" y="240"/>
                  </a:cubicBezTo>
                  <a:cubicBezTo>
                    <a:pt x="182" y="240"/>
                    <a:pt x="239" y="183"/>
                    <a:pt x="239" y="112"/>
                  </a:cubicBezTo>
                  <a:cubicBezTo>
                    <a:pt x="239" y="41"/>
                    <a:pt x="182" y="1"/>
                    <a:pt x="1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1"/>
            <p:cNvSpPr/>
            <p:nvPr/>
          </p:nvSpPr>
          <p:spPr>
            <a:xfrm>
              <a:off x="3962775" y="3500125"/>
              <a:ext cx="10821" cy="9395"/>
            </a:xfrm>
            <a:custGeom>
              <a:rect b="b" l="l" r="r" t="t"/>
              <a:pathLst>
                <a:path extrusionOk="0" h="112" w="129">
                  <a:moveTo>
                    <a:pt x="128" y="112"/>
                  </a:moveTo>
                  <a:lnTo>
                    <a:pt x="128" y="112"/>
                  </a:lnTo>
                  <a:lnTo>
                    <a:pt x="128" y="112"/>
                  </a:lnTo>
                  <a:close/>
                  <a:moveTo>
                    <a:pt x="128" y="112"/>
                  </a:moveTo>
                  <a:lnTo>
                    <a:pt x="128" y="112"/>
                  </a:lnTo>
                  <a:lnTo>
                    <a:pt x="128" y="112"/>
                  </a:lnTo>
                  <a:close/>
                  <a:moveTo>
                    <a:pt x="0" y="1"/>
                  </a:moveTo>
                  <a:lnTo>
                    <a:pt x="0" y="1"/>
                  </a:lnTo>
                  <a:lnTo>
                    <a:pt x="0" y="1"/>
                  </a:lnTo>
                  <a:close/>
                  <a:moveTo>
                    <a:pt x="0" y="1"/>
                  </a:moveTo>
                  <a:lnTo>
                    <a:pt x="0" y="1"/>
                  </a:lnTo>
                  <a:lnTo>
                    <a:pt x="0" y="1"/>
                  </a:lnTo>
                  <a:close/>
                  <a:moveTo>
                    <a:pt x="0" y="1"/>
                  </a:moveTo>
                  <a:lnTo>
                    <a:pt x="0" y="1"/>
                  </a:lnTo>
                  <a:close/>
                </a:path>
              </a:pathLst>
            </a:custGeom>
            <a:solidFill>
              <a:srgbClr val="1713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3973512" y="3574195"/>
              <a:ext cx="20132" cy="20216"/>
            </a:xfrm>
            <a:custGeom>
              <a:rect b="b" l="l" r="r" t="t"/>
              <a:pathLst>
                <a:path extrusionOk="0" h="241" w="240">
                  <a:moveTo>
                    <a:pt x="125" y="1"/>
                  </a:moveTo>
                  <a:cubicBezTo>
                    <a:pt x="58" y="1"/>
                    <a:pt x="0" y="58"/>
                    <a:pt x="0" y="116"/>
                  </a:cubicBezTo>
                  <a:cubicBezTo>
                    <a:pt x="0" y="183"/>
                    <a:pt x="58" y="240"/>
                    <a:pt x="125" y="240"/>
                  </a:cubicBezTo>
                  <a:cubicBezTo>
                    <a:pt x="182" y="240"/>
                    <a:pt x="240" y="183"/>
                    <a:pt x="240" y="116"/>
                  </a:cubicBezTo>
                  <a:cubicBezTo>
                    <a:pt x="240" y="58"/>
                    <a:pt x="18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a:off x="3982823" y="3574195"/>
              <a:ext cx="10821" cy="10905"/>
            </a:xfrm>
            <a:custGeom>
              <a:rect b="b" l="l" r="r" t="t"/>
              <a:pathLst>
                <a:path extrusionOk="0" h="130" w="129">
                  <a:moveTo>
                    <a:pt x="129" y="129"/>
                  </a:moveTo>
                  <a:lnTo>
                    <a:pt x="129" y="129"/>
                  </a:lnTo>
                  <a:lnTo>
                    <a:pt x="129" y="129"/>
                  </a:lnTo>
                  <a:close/>
                  <a:moveTo>
                    <a:pt x="129" y="129"/>
                  </a:moveTo>
                  <a:lnTo>
                    <a:pt x="129" y="129"/>
                  </a:lnTo>
                  <a:lnTo>
                    <a:pt x="129" y="129"/>
                  </a:lnTo>
                  <a:close/>
                  <a:moveTo>
                    <a:pt x="1" y="1"/>
                  </a:moveTo>
                  <a:lnTo>
                    <a:pt x="1" y="1"/>
                  </a:lnTo>
                  <a:lnTo>
                    <a:pt x="1" y="1"/>
                  </a:lnTo>
                  <a:close/>
                  <a:moveTo>
                    <a:pt x="1" y="1"/>
                  </a:moveTo>
                  <a:lnTo>
                    <a:pt x="1" y="1"/>
                  </a:lnTo>
                  <a:lnTo>
                    <a:pt x="1" y="1"/>
                  </a:lnTo>
                  <a:close/>
                  <a:moveTo>
                    <a:pt x="1" y="1"/>
                  </a:moveTo>
                  <a:lnTo>
                    <a:pt x="1" y="1"/>
                  </a:lnTo>
                  <a:close/>
                </a:path>
              </a:pathLst>
            </a:custGeom>
            <a:solidFill>
              <a:srgbClr val="1713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2835193" y="3717219"/>
              <a:ext cx="492740" cy="579561"/>
            </a:xfrm>
            <a:custGeom>
              <a:rect b="b" l="l" r="r" t="t"/>
              <a:pathLst>
                <a:path extrusionOk="0" h="6909" w="5874">
                  <a:moveTo>
                    <a:pt x="3716" y="1"/>
                  </a:moveTo>
                  <a:cubicBezTo>
                    <a:pt x="3681" y="1"/>
                    <a:pt x="3645" y="4"/>
                    <a:pt x="3611" y="12"/>
                  </a:cubicBezTo>
                  <a:cubicBezTo>
                    <a:pt x="3540" y="25"/>
                    <a:pt x="3497" y="39"/>
                    <a:pt x="3470" y="52"/>
                  </a:cubicBezTo>
                  <a:cubicBezTo>
                    <a:pt x="3429" y="66"/>
                    <a:pt x="3385" y="79"/>
                    <a:pt x="3345" y="96"/>
                  </a:cubicBezTo>
                  <a:cubicBezTo>
                    <a:pt x="3035" y="208"/>
                    <a:pt x="2738" y="349"/>
                    <a:pt x="2445" y="487"/>
                  </a:cubicBezTo>
                  <a:cubicBezTo>
                    <a:pt x="1841" y="811"/>
                    <a:pt x="1278" y="1205"/>
                    <a:pt x="773" y="1654"/>
                  </a:cubicBezTo>
                  <a:cubicBezTo>
                    <a:pt x="449" y="1951"/>
                    <a:pt x="85" y="2288"/>
                    <a:pt x="27" y="2750"/>
                  </a:cubicBezTo>
                  <a:cubicBezTo>
                    <a:pt x="1" y="2905"/>
                    <a:pt x="1" y="3087"/>
                    <a:pt x="41" y="3269"/>
                  </a:cubicBezTo>
                  <a:cubicBezTo>
                    <a:pt x="901" y="3663"/>
                    <a:pt x="1700" y="4112"/>
                    <a:pt x="2458" y="4745"/>
                  </a:cubicBezTo>
                  <a:cubicBezTo>
                    <a:pt x="2809" y="5039"/>
                    <a:pt x="3190" y="5335"/>
                    <a:pt x="3483" y="5686"/>
                  </a:cubicBezTo>
                  <a:cubicBezTo>
                    <a:pt x="3780" y="5939"/>
                    <a:pt x="4046" y="6178"/>
                    <a:pt x="4356" y="6401"/>
                  </a:cubicBezTo>
                  <a:cubicBezTo>
                    <a:pt x="4383" y="6431"/>
                    <a:pt x="4424" y="6472"/>
                    <a:pt x="4481" y="6502"/>
                  </a:cubicBezTo>
                  <a:cubicBezTo>
                    <a:pt x="4623" y="6613"/>
                    <a:pt x="4805" y="6768"/>
                    <a:pt x="4916" y="6853"/>
                  </a:cubicBezTo>
                  <a:cubicBezTo>
                    <a:pt x="4930" y="6866"/>
                    <a:pt x="4930" y="6866"/>
                    <a:pt x="4946" y="6866"/>
                  </a:cubicBezTo>
                  <a:cubicBezTo>
                    <a:pt x="4990" y="6892"/>
                    <a:pt x="5035" y="6909"/>
                    <a:pt x="5081" y="6909"/>
                  </a:cubicBezTo>
                  <a:cubicBezTo>
                    <a:pt x="5105" y="6909"/>
                    <a:pt x="5130" y="6904"/>
                    <a:pt x="5155" y="6893"/>
                  </a:cubicBezTo>
                  <a:cubicBezTo>
                    <a:pt x="5213" y="6866"/>
                    <a:pt x="5253" y="6853"/>
                    <a:pt x="5284" y="6839"/>
                  </a:cubicBezTo>
                  <a:cubicBezTo>
                    <a:pt x="5435" y="6755"/>
                    <a:pt x="5563" y="6627"/>
                    <a:pt x="5675" y="6502"/>
                  </a:cubicBezTo>
                  <a:cubicBezTo>
                    <a:pt x="5803" y="6360"/>
                    <a:pt x="5843" y="6178"/>
                    <a:pt x="5857" y="5996"/>
                  </a:cubicBezTo>
                  <a:cubicBezTo>
                    <a:pt x="5873" y="5925"/>
                    <a:pt x="5843" y="5855"/>
                    <a:pt x="5789" y="5811"/>
                  </a:cubicBezTo>
                  <a:cubicBezTo>
                    <a:pt x="5718" y="5726"/>
                    <a:pt x="5648" y="5659"/>
                    <a:pt x="5563" y="5575"/>
                  </a:cubicBezTo>
                  <a:cubicBezTo>
                    <a:pt x="5502" y="5974"/>
                    <a:pt x="5337" y="6470"/>
                    <a:pt x="5056" y="6470"/>
                  </a:cubicBezTo>
                  <a:cubicBezTo>
                    <a:pt x="5012" y="6470"/>
                    <a:pt x="4966" y="6458"/>
                    <a:pt x="4916" y="6431"/>
                  </a:cubicBezTo>
                  <a:cubicBezTo>
                    <a:pt x="4747" y="6333"/>
                    <a:pt x="4636" y="6148"/>
                    <a:pt x="4508" y="5996"/>
                  </a:cubicBezTo>
                  <a:cubicBezTo>
                    <a:pt x="4326" y="5770"/>
                    <a:pt x="4117" y="5544"/>
                    <a:pt x="3918" y="5305"/>
                  </a:cubicBezTo>
                  <a:cubicBezTo>
                    <a:pt x="3483" y="4830"/>
                    <a:pt x="2937" y="4462"/>
                    <a:pt x="2360" y="4169"/>
                  </a:cubicBezTo>
                  <a:cubicBezTo>
                    <a:pt x="1966" y="3957"/>
                    <a:pt x="1558" y="3761"/>
                    <a:pt x="1207" y="3481"/>
                  </a:cubicBezTo>
                  <a:cubicBezTo>
                    <a:pt x="968" y="3299"/>
                    <a:pt x="816" y="2878"/>
                    <a:pt x="870" y="2581"/>
                  </a:cubicBezTo>
                  <a:cubicBezTo>
                    <a:pt x="901" y="2372"/>
                    <a:pt x="1096" y="2173"/>
                    <a:pt x="1251" y="2035"/>
                  </a:cubicBezTo>
                  <a:cubicBezTo>
                    <a:pt x="1460" y="1809"/>
                    <a:pt x="1700" y="1583"/>
                    <a:pt x="1939" y="1388"/>
                  </a:cubicBezTo>
                  <a:cubicBezTo>
                    <a:pt x="2276" y="1108"/>
                    <a:pt x="2627" y="824"/>
                    <a:pt x="3021" y="642"/>
                  </a:cubicBezTo>
                  <a:cubicBezTo>
                    <a:pt x="3178" y="574"/>
                    <a:pt x="3364" y="498"/>
                    <a:pt x="3539" y="498"/>
                  </a:cubicBezTo>
                  <a:cubicBezTo>
                    <a:pt x="3612" y="498"/>
                    <a:pt x="3684" y="512"/>
                    <a:pt x="3750" y="545"/>
                  </a:cubicBezTo>
                  <a:cubicBezTo>
                    <a:pt x="4060" y="700"/>
                    <a:pt x="4201" y="1121"/>
                    <a:pt x="4299" y="1414"/>
                  </a:cubicBezTo>
                  <a:cubicBezTo>
                    <a:pt x="4383" y="1681"/>
                    <a:pt x="4454" y="1978"/>
                    <a:pt x="4468" y="2271"/>
                  </a:cubicBezTo>
                  <a:cubicBezTo>
                    <a:pt x="4454" y="2301"/>
                    <a:pt x="4441" y="2315"/>
                    <a:pt x="4441" y="2328"/>
                  </a:cubicBezTo>
                  <a:cubicBezTo>
                    <a:pt x="4299" y="2483"/>
                    <a:pt x="4130" y="2608"/>
                    <a:pt x="3948" y="2692"/>
                  </a:cubicBezTo>
                  <a:cubicBezTo>
                    <a:pt x="3611" y="2861"/>
                    <a:pt x="3261" y="2834"/>
                    <a:pt x="2893" y="2861"/>
                  </a:cubicBezTo>
                  <a:cubicBezTo>
                    <a:pt x="2839" y="2861"/>
                    <a:pt x="2822" y="2918"/>
                    <a:pt x="2853" y="2962"/>
                  </a:cubicBezTo>
                  <a:cubicBezTo>
                    <a:pt x="2907" y="3002"/>
                    <a:pt x="2991" y="3046"/>
                    <a:pt x="3035" y="3073"/>
                  </a:cubicBezTo>
                  <a:cubicBezTo>
                    <a:pt x="3146" y="3144"/>
                    <a:pt x="3261" y="3215"/>
                    <a:pt x="3372" y="3282"/>
                  </a:cubicBezTo>
                  <a:cubicBezTo>
                    <a:pt x="3429" y="3313"/>
                    <a:pt x="3497" y="3353"/>
                    <a:pt x="3554" y="3383"/>
                  </a:cubicBezTo>
                  <a:lnTo>
                    <a:pt x="3780" y="3383"/>
                  </a:lnTo>
                  <a:cubicBezTo>
                    <a:pt x="3989" y="3367"/>
                    <a:pt x="4201" y="3313"/>
                    <a:pt x="4383" y="3242"/>
                  </a:cubicBezTo>
                  <a:cubicBezTo>
                    <a:pt x="4410" y="3228"/>
                    <a:pt x="4454" y="3215"/>
                    <a:pt x="4481" y="3198"/>
                  </a:cubicBezTo>
                  <a:lnTo>
                    <a:pt x="4481" y="3198"/>
                  </a:lnTo>
                  <a:cubicBezTo>
                    <a:pt x="4468" y="3198"/>
                    <a:pt x="4441" y="3215"/>
                    <a:pt x="4424" y="3215"/>
                  </a:cubicBezTo>
                  <a:cubicBezTo>
                    <a:pt x="4508" y="3184"/>
                    <a:pt x="4592" y="3131"/>
                    <a:pt x="4677" y="3073"/>
                  </a:cubicBezTo>
                  <a:cubicBezTo>
                    <a:pt x="4734" y="3029"/>
                    <a:pt x="4791" y="2975"/>
                    <a:pt x="4832" y="2918"/>
                  </a:cubicBezTo>
                  <a:cubicBezTo>
                    <a:pt x="4876" y="2878"/>
                    <a:pt x="4903" y="2820"/>
                    <a:pt x="4916" y="2750"/>
                  </a:cubicBezTo>
                  <a:cubicBezTo>
                    <a:pt x="4930" y="2554"/>
                    <a:pt x="4889" y="2342"/>
                    <a:pt x="4862" y="2146"/>
                  </a:cubicBezTo>
                  <a:cubicBezTo>
                    <a:pt x="4818" y="1907"/>
                    <a:pt x="4747" y="1667"/>
                    <a:pt x="4677" y="1428"/>
                  </a:cubicBezTo>
                  <a:cubicBezTo>
                    <a:pt x="4592" y="1219"/>
                    <a:pt x="4508" y="1023"/>
                    <a:pt x="4424" y="824"/>
                  </a:cubicBezTo>
                  <a:cubicBezTo>
                    <a:pt x="4340" y="629"/>
                    <a:pt x="4255" y="417"/>
                    <a:pt x="4144" y="234"/>
                  </a:cubicBezTo>
                  <a:cubicBezTo>
                    <a:pt x="4052" y="84"/>
                    <a:pt x="3882" y="1"/>
                    <a:pt x="371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2558288" y="4299800"/>
              <a:ext cx="588118" cy="374043"/>
            </a:xfrm>
            <a:custGeom>
              <a:rect b="b" l="l" r="r" t="t"/>
              <a:pathLst>
                <a:path extrusionOk="0" h="4459" w="7011">
                  <a:moveTo>
                    <a:pt x="5210" y="0"/>
                  </a:moveTo>
                  <a:cubicBezTo>
                    <a:pt x="5108" y="0"/>
                    <a:pt x="5006" y="7"/>
                    <a:pt x="4903" y="19"/>
                  </a:cubicBezTo>
                  <a:cubicBezTo>
                    <a:pt x="4664" y="46"/>
                    <a:pt x="4411" y="117"/>
                    <a:pt x="4185" y="201"/>
                  </a:cubicBezTo>
                  <a:cubicBezTo>
                    <a:pt x="4144" y="214"/>
                    <a:pt x="4101" y="231"/>
                    <a:pt x="4060" y="245"/>
                  </a:cubicBezTo>
                  <a:cubicBezTo>
                    <a:pt x="3372" y="511"/>
                    <a:pt x="2796" y="932"/>
                    <a:pt x="2290" y="1411"/>
                  </a:cubicBezTo>
                  <a:cubicBezTo>
                    <a:pt x="1518" y="2126"/>
                    <a:pt x="884" y="2996"/>
                    <a:pt x="183" y="3798"/>
                  </a:cubicBezTo>
                  <a:cubicBezTo>
                    <a:pt x="126" y="3855"/>
                    <a:pt x="72" y="3923"/>
                    <a:pt x="1" y="3980"/>
                  </a:cubicBezTo>
                  <a:lnTo>
                    <a:pt x="14" y="3994"/>
                  </a:lnTo>
                  <a:cubicBezTo>
                    <a:pt x="55" y="4091"/>
                    <a:pt x="99" y="4193"/>
                    <a:pt x="126" y="4277"/>
                  </a:cubicBezTo>
                  <a:cubicBezTo>
                    <a:pt x="169" y="4331"/>
                    <a:pt x="196" y="4402"/>
                    <a:pt x="240" y="4459"/>
                  </a:cubicBezTo>
                  <a:cubicBezTo>
                    <a:pt x="520" y="4162"/>
                    <a:pt x="830" y="3882"/>
                    <a:pt x="1110" y="3586"/>
                  </a:cubicBezTo>
                  <a:cubicBezTo>
                    <a:pt x="1616" y="3067"/>
                    <a:pt x="3625" y="720"/>
                    <a:pt x="4508" y="538"/>
                  </a:cubicBezTo>
                  <a:cubicBezTo>
                    <a:pt x="4710" y="497"/>
                    <a:pt x="5008" y="453"/>
                    <a:pt x="5306" y="453"/>
                  </a:cubicBezTo>
                  <a:cubicBezTo>
                    <a:pt x="5717" y="453"/>
                    <a:pt x="6130" y="536"/>
                    <a:pt x="6292" y="821"/>
                  </a:cubicBezTo>
                  <a:cubicBezTo>
                    <a:pt x="6477" y="1128"/>
                    <a:pt x="6251" y="1411"/>
                    <a:pt x="6123" y="1704"/>
                  </a:cubicBezTo>
                  <a:cubicBezTo>
                    <a:pt x="6376" y="1495"/>
                    <a:pt x="6575" y="1327"/>
                    <a:pt x="6673" y="1256"/>
                  </a:cubicBezTo>
                  <a:cubicBezTo>
                    <a:pt x="6686" y="1243"/>
                    <a:pt x="6700" y="1243"/>
                    <a:pt x="6713" y="1226"/>
                  </a:cubicBezTo>
                  <a:cubicBezTo>
                    <a:pt x="7010" y="932"/>
                    <a:pt x="6518" y="467"/>
                    <a:pt x="6309" y="315"/>
                  </a:cubicBezTo>
                  <a:cubicBezTo>
                    <a:pt x="5962" y="92"/>
                    <a:pt x="5592" y="0"/>
                    <a:pt x="521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p:nvPr/>
          </p:nvSpPr>
          <p:spPr>
            <a:xfrm>
              <a:off x="3250088" y="3765117"/>
              <a:ext cx="294436" cy="224057"/>
            </a:xfrm>
            <a:custGeom>
              <a:rect b="b" l="l" r="r" t="t"/>
              <a:pathLst>
                <a:path extrusionOk="0" h="2671" w="3510">
                  <a:moveTo>
                    <a:pt x="3456" y="1"/>
                  </a:moveTo>
                  <a:cubicBezTo>
                    <a:pt x="3412" y="14"/>
                    <a:pt x="3355" y="31"/>
                    <a:pt x="3301" y="44"/>
                  </a:cubicBezTo>
                  <a:cubicBezTo>
                    <a:pt x="3217" y="493"/>
                    <a:pt x="2977" y="941"/>
                    <a:pt x="2681" y="1251"/>
                  </a:cubicBezTo>
                  <a:cubicBezTo>
                    <a:pt x="2414" y="1548"/>
                    <a:pt x="2091" y="1784"/>
                    <a:pt x="1713" y="1939"/>
                  </a:cubicBezTo>
                  <a:cubicBezTo>
                    <a:pt x="1389" y="2054"/>
                    <a:pt x="1012" y="2165"/>
                    <a:pt x="675" y="2165"/>
                  </a:cubicBezTo>
                  <a:cubicBezTo>
                    <a:pt x="533" y="2152"/>
                    <a:pt x="422" y="2108"/>
                    <a:pt x="338" y="2054"/>
                  </a:cubicBezTo>
                  <a:cubicBezTo>
                    <a:pt x="321" y="2249"/>
                    <a:pt x="182" y="2516"/>
                    <a:pt x="0" y="2573"/>
                  </a:cubicBezTo>
                  <a:lnTo>
                    <a:pt x="0" y="2671"/>
                  </a:lnTo>
                  <a:cubicBezTo>
                    <a:pt x="658" y="2644"/>
                    <a:pt x="1362" y="2516"/>
                    <a:pt x="1979" y="2290"/>
                  </a:cubicBezTo>
                  <a:cubicBezTo>
                    <a:pt x="2445" y="2138"/>
                    <a:pt x="2751" y="1899"/>
                    <a:pt x="3035" y="1504"/>
                  </a:cubicBezTo>
                  <a:cubicBezTo>
                    <a:pt x="3355" y="1069"/>
                    <a:pt x="3510" y="520"/>
                    <a:pt x="345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51"/>
          <p:cNvGrpSpPr/>
          <p:nvPr/>
        </p:nvGrpSpPr>
        <p:grpSpPr>
          <a:xfrm>
            <a:off x="4946951" y="3087965"/>
            <a:ext cx="2197544" cy="2232315"/>
            <a:chOff x="4698027" y="3345357"/>
            <a:chExt cx="1850251" cy="1879527"/>
          </a:xfrm>
        </p:grpSpPr>
        <p:sp>
          <p:nvSpPr>
            <p:cNvPr id="786" name="Google Shape;786;p51"/>
            <p:cNvSpPr/>
            <p:nvPr/>
          </p:nvSpPr>
          <p:spPr>
            <a:xfrm>
              <a:off x="5099920" y="3883060"/>
              <a:ext cx="105024" cy="154516"/>
            </a:xfrm>
            <a:custGeom>
              <a:rect b="b" l="l" r="r" t="t"/>
              <a:pathLst>
                <a:path extrusionOk="0" h="1842" w="1252">
                  <a:moveTo>
                    <a:pt x="493" y="1"/>
                  </a:moveTo>
                  <a:cubicBezTo>
                    <a:pt x="417" y="38"/>
                    <a:pt x="330" y="52"/>
                    <a:pt x="242" y="52"/>
                  </a:cubicBezTo>
                  <a:cubicBezTo>
                    <a:pt x="165" y="52"/>
                    <a:pt x="86" y="42"/>
                    <a:pt x="14" y="27"/>
                  </a:cubicBezTo>
                  <a:lnTo>
                    <a:pt x="14" y="27"/>
                  </a:lnTo>
                  <a:cubicBezTo>
                    <a:pt x="1" y="125"/>
                    <a:pt x="31" y="280"/>
                    <a:pt x="58" y="378"/>
                  </a:cubicBezTo>
                  <a:cubicBezTo>
                    <a:pt x="213" y="968"/>
                    <a:pt x="688" y="1629"/>
                    <a:pt x="1251" y="1841"/>
                  </a:cubicBezTo>
                  <a:cubicBezTo>
                    <a:pt x="914" y="1251"/>
                    <a:pt x="648" y="661"/>
                    <a:pt x="493" y="1"/>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4765387" y="3641555"/>
              <a:ext cx="392330" cy="285209"/>
            </a:xfrm>
            <a:custGeom>
              <a:rect b="b" l="l" r="r" t="t"/>
              <a:pathLst>
                <a:path extrusionOk="0" h="3400" w="4677">
                  <a:moveTo>
                    <a:pt x="4467" y="0"/>
                  </a:moveTo>
                  <a:cubicBezTo>
                    <a:pt x="4467" y="0"/>
                    <a:pt x="4467" y="14"/>
                    <a:pt x="4454" y="14"/>
                  </a:cubicBezTo>
                  <a:cubicBezTo>
                    <a:pt x="4285" y="253"/>
                    <a:pt x="4103" y="506"/>
                    <a:pt x="3918" y="759"/>
                  </a:cubicBezTo>
                  <a:lnTo>
                    <a:pt x="3904" y="759"/>
                  </a:lnTo>
                  <a:cubicBezTo>
                    <a:pt x="3554" y="1251"/>
                    <a:pt x="3190" y="1726"/>
                    <a:pt x="2768" y="2161"/>
                  </a:cubicBezTo>
                  <a:cubicBezTo>
                    <a:pt x="2614" y="2334"/>
                    <a:pt x="2434" y="2432"/>
                    <a:pt x="2244" y="2432"/>
                  </a:cubicBezTo>
                  <a:cubicBezTo>
                    <a:pt x="2122" y="2432"/>
                    <a:pt x="1995" y="2391"/>
                    <a:pt x="1868" y="2303"/>
                  </a:cubicBezTo>
                  <a:cubicBezTo>
                    <a:pt x="1575" y="2107"/>
                    <a:pt x="1376" y="1925"/>
                    <a:pt x="1322" y="1558"/>
                  </a:cubicBezTo>
                  <a:cubicBezTo>
                    <a:pt x="1265" y="1278"/>
                    <a:pt x="1406" y="1066"/>
                    <a:pt x="1517" y="813"/>
                  </a:cubicBezTo>
                  <a:cubicBezTo>
                    <a:pt x="1615" y="560"/>
                    <a:pt x="1474" y="324"/>
                    <a:pt x="1221" y="223"/>
                  </a:cubicBezTo>
                  <a:cubicBezTo>
                    <a:pt x="1136" y="192"/>
                    <a:pt x="1048" y="178"/>
                    <a:pt x="960" y="178"/>
                  </a:cubicBezTo>
                  <a:cubicBezTo>
                    <a:pt x="772" y="178"/>
                    <a:pt x="585" y="241"/>
                    <a:pt x="422" y="337"/>
                  </a:cubicBezTo>
                  <a:cubicBezTo>
                    <a:pt x="294" y="391"/>
                    <a:pt x="182" y="493"/>
                    <a:pt x="85" y="590"/>
                  </a:cubicBezTo>
                  <a:cubicBezTo>
                    <a:pt x="58" y="617"/>
                    <a:pt x="27" y="644"/>
                    <a:pt x="0" y="688"/>
                  </a:cubicBezTo>
                  <a:lnTo>
                    <a:pt x="125" y="1194"/>
                  </a:lnTo>
                  <a:cubicBezTo>
                    <a:pt x="267" y="1656"/>
                    <a:pt x="547" y="2077"/>
                    <a:pt x="870" y="2458"/>
                  </a:cubicBezTo>
                  <a:cubicBezTo>
                    <a:pt x="1083" y="2711"/>
                    <a:pt x="1335" y="2950"/>
                    <a:pt x="1615" y="3132"/>
                  </a:cubicBezTo>
                  <a:cubicBezTo>
                    <a:pt x="1770" y="3244"/>
                    <a:pt x="1939" y="3385"/>
                    <a:pt x="2134" y="3399"/>
                  </a:cubicBezTo>
                  <a:cubicBezTo>
                    <a:pt x="2144" y="3399"/>
                    <a:pt x="2153" y="3399"/>
                    <a:pt x="2162" y="3399"/>
                  </a:cubicBezTo>
                  <a:cubicBezTo>
                    <a:pt x="2418" y="3399"/>
                    <a:pt x="2647" y="3224"/>
                    <a:pt x="2822" y="3048"/>
                  </a:cubicBezTo>
                  <a:cubicBezTo>
                    <a:pt x="2906" y="2950"/>
                    <a:pt x="3021" y="2880"/>
                    <a:pt x="3146" y="2822"/>
                  </a:cubicBezTo>
                  <a:cubicBezTo>
                    <a:pt x="3221" y="2785"/>
                    <a:pt x="3291" y="2770"/>
                    <a:pt x="3362" y="2770"/>
                  </a:cubicBezTo>
                  <a:cubicBezTo>
                    <a:pt x="3449" y="2770"/>
                    <a:pt x="3537" y="2792"/>
                    <a:pt x="3638" y="2822"/>
                  </a:cubicBezTo>
                  <a:lnTo>
                    <a:pt x="3682" y="2822"/>
                  </a:lnTo>
                  <a:cubicBezTo>
                    <a:pt x="3780" y="2853"/>
                    <a:pt x="3891" y="2880"/>
                    <a:pt x="4002" y="2906"/>
                  </a:cubicBezTo>
                  <a:cubicBezTo>
                    <a:pt x="4074" y="2921"/>
                    <a:pt x="4153" y="2931"/>
                    <a:pt x="4230" y="2931"/>
                  </a:cubicBezTo>
                  <a:cubicBezTo>
                    <a:pt x="4318" y="2931"/>
                    <a:pt x="4405" y="2917"/>
                    <a:pt x="4481" y="2880"/>
                  </a:cubicBezTo>
                  <a:cubicBezTo>
                    <a:pt x="4454" y="2738"/>
                    <a:pt x="4424" y="2583"/>
                    <a:pt x="4410" y="2431"/>
                  </a:cubicBezTo>
                  <a:cubicBezTo>
                    <a:pt x="4326" y="1770"/>
                    <a:pt x="4424" y="1096"/>
                    <a:pt x="4592" y="449"/>
                  </a:cubicBezTo>
                  <a:cubicBezTo>
                    <a:pt x="4609" y="364"/>
                    <a:pt x="4636" y="267"/>
                    <a:pt x="4676" y="182"/>
                  </a:cubicBezTo>
                  <a:cubicBezTo>
                    <a:pt x="4592" y="125"/>
                    <a:pt x="4525" y="71"/>
                    <a:pt x="4467" y="0"/>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4923174" y="4890435"/>
              <a:ext cx="152251" cy="195536"/>
            </a:xfrm>
            <a:custGeom>
              <a:rect b="b" l="l" r="r" t="t"/>
              <a:pathLst>
                <a:path extrusionOk="0" h="2331" w="1815">
                  <a:moveTo>
                    <a:pt x="604" y="0"/>
                  </a:moveTo>
                  <a:lnTo>
                    <a:pt x="591" y="17"/>
                  </a:lnTo>
                  <a:cubicBezTo>
                    <a:pt x="537" y="128"/>
                    <a:pt x="466" y="253"/>
                    <a:pt x="409" y="368"/>
                  </a:cubicBezTo>
                  <a:cubicBezTo>
                    <a:pt x="297" y="621"/>
                    <a:pt x="199" y="887"/>
                    <a:pt x="98" y="1140"/>
                  </a:cubicBezTo>
                  <a:cubicBezTo>
                    <a:pt x="44" y="1265"/>
                    <a:pt x="1" y="1420"/>
                    <a:pt x="58" y="1561"/>
                  </a:cubicBezTo>
                  <a:cubicBezTo>
                    <a:pt x="85" y="1646"/>
                    <a:pt x="115" y="1730"/>
                    <a:pt x="142" y="1814"/>
                  </a:cubicBezTo>
                  <a:cubicBezTo>
                    <a:pt x="169" y="1885"/>
                    <a:pt x="183" y="1996"/>
                    <a:pt x="240" y="2040"/>
                  </a:cubicBezTo>
                  <a:cubicBezTo>
                    <a:pt x="284" y="2094"/>
                    <a:pt x="382" y="2138"/>
                    <a:pt x="452" y="2165"/>
                  </a:cubicBezTo>
                  <a:cubicBezTo>
                    <a:pt x="564" y="2209"/>
                    <a:pt x="661" y="2236"/>
                    <a:pt x="773" y="2249"/>
                  </a:cubicBezTo>
                  <a:cubicBezTo>
                    <a:pt x="877" y="2271"/>
                    <a:pt x="1007" y="2331"/>
                    <a:pt x="1120" y="2331"/>
                  </a:cubicBezTo>
                  <a:cubicBezTo>
                    <a:pt x="1146" y="2331"/>
                    <a:pt x="1171" y="2327"/>
                    <a:pt x="1194" y="2320"/>
                  </a:cubicBezTo>
                  <a:cubicBezTo>
                    <a:pt x="1322" y="2276"/>
                    <a:pt x="1447" y="2107"/>
                    <a:pt x="1518" y="1996"/>
                  </a:cubicBezTo>
                  <a:cubicBezTo>
                    <a:pt x="1562" y="1925"/>
                    <a:pt x="1562" y="1841"/>
                    <a:pt x="1531" y="1743"/>
                  </a:cubicBezTo>
                  <a:lnTo>
                    <a:pt x="1548" y="1743"/>
                  </a:lnTo>
                  <a:cubicBezTo>
                    <a:pt x="1686" y="1575"/>
                    <a:pt x="1814" y="1433"/>
                    <a:pt x="1757" y="1197"/>
                  </a:cubicBezTo>
                  <a:cubicBezTo>
                    <a:pt x="1700" y="944"/>
                    <a:pt x="1673" y="732"/>
                    <a:pt x="1717" y="479"/>
                  </a:cubicBezTo>
                  <a:cubicBezTo>
                    <a:pt x="1730" y="368"/>
                    <a:pt x="1757" y="253"/>
                    <a:pt x="1757" y="142"/>
                  </a:cubicBezTo>
                  <a:lnTo>
                    <a:pt x="1744" y="128"/>
                  </a:lnTo>
                  <a:cubicBezTo>
                    <a:pt x="1730" y="128"/>
                    <a:pt x="1730" y="142"/>
                    <a:pt x="1730" y="142"/>
                  </a:cubicBezTo>
                  <a:cubicBezTo>
                    <a:pt x="1615" y="181"/>
                    <a:pt x="1481" y="187"/>
                    <a:pt x="1353" y="187"/>
                  </a:cubicBezTo>
                  <a:cubicBezTo>
                    <a:pt x="1293" y="187"/>
                    <a:pt x="1235" y="186"/>
                    <a:pt x="1181" y="186"/>
                  </a:cubicBezTo>
                  <a:cubicBezTo>
                    <a:pt x="985" y="169"/>
                    <a:pt x="746" y="155"/>
                    <a:pt x="60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5178856" y="4204591"/>
              <a:ext cx="337218" cy="253836"/>
            </a:xfrm>
            <a:custGeom>
              <a:rect b="b" l="l" r="r" t="t"/>
              <a:pathLst>
                <a:path extrusionOk="0" h="3026" w="4020">
                  <a:moveTo>
                    <a:pt x="3163" y="1"/>
                  </a:moveTo>
                  <a:lnTo>
                    <a:pt x="3163" y="1"/>
                  </a:lnTo>
                  <a:cubicBezTo>
                    <a:pt x="2981" y="18"/>
                    <a:pt x="2404" y="186"/>
                    <a:pt x="2222" y="240"/>
                  </a:cubicBezTo>
                  <a:cubicBezTo>
                    <a:pt x="2209" y="240"/>
                    <a:pt x="2192" y="254"/>
                    <a:pt x="2178" y="254"/>
                  </a:cubicBezTo>
                  <a:cubicBezTo>
                    <a:pt x="1898" y="368"/>
                    <a:pt x="1983" y="382"/>
                    <a:pt x="1686" y="523"/>
                  </a:cubicBezTo>
                  <a:cubicBezTo>
                    <a:pt x="1575" y="577"/>
                    <a:pt x="1464" y="591"/>
                    <a:pt x="1349" y="608"/>
                  </a:cubicBezTo>
                  <a:cubicBezTo>
                    <a:pt x="1313" y="608"/>
                    <a:pt x="1273" y="605"/>
                    <a:pt x="1233" y="605"/>
                  </a:cubicBezTo>
                  <a:cubicBezTo>
                    <a:pt x="1166" y="605"/>
                    <a:pt x="1100" y="612"/>
                    <a:pt x="1056" y="648"/>
                  </a:cubicBezTo>
                  <a:cubicBezTo>
                    <a:pt x="900" y="759"/>
                    <a:pt x="1029" y="901"/>
                    <a:pt x="1153" y="945"/>
                  </a:cubicBezTo>
                  <a:cubicBezTo>
                    <a:pt x="1277" y="991"/>
                    <a:pt x="1414" y="1019"/>
                    <a:pt x="1547" y="1019"/>
                  </a:cubicBezTo>
                  <a:cubicBezTo>
                    <a:pt x="1610" y="1019"/>
                    <a:pt x="1671" y="1013"/>
                    <a:pt x="1730" y="999"/>
                  </a:cubicBezTo>
                  <a:lnTo>
                    <a:pt x="1730" y="999"/>
                  </a:lnTo>
                  <a:cubicBezTo>
                    <a:pt x="1673" y="1029"/>
                    <a:pt x="1619" y="1069"/>
                    <a:pt x="1561" y="1096"/>
                  </a:cubicBezTo>
                  <a:cubicBezTo>
                    <a:pt x="1211" y="1309"/>
                    <a:pt x="816" y="1477"/>
                    <a:pt x="466" y="1686"/>
                  </a:cubicBezTo>
                  <a:cubicBezTo>
                    <a:pt x="337" y="1757"/>
                    <a:pt x="142" y="1855"/>
                    <a:pt x="142" y="2024"/>
                  </a:cubicBezTo>
                  <a:cubicBezTo>
                    <a:pt x="142" y="2152"/>
                    <a:pt x="213" y="2192"/>
                    <a:pt x="297" y="2192"/>
                  </a:cubicBezTo>
                  <a:cubicBezTo>
                    <a:pt x="115" y="2276"/>
                    <a:pt x="0" y="2445"/>
                    <a:pt x="101" y="2560"/>
                  </a:cubicBezTo>
                  <a:cubicBezTo>
                    <a:pt x="148" y="2621"/>
                    <a:pt x="228" y="2640"/>
                    <a:pt x="309" y="2640"/>
                  </a:cubicBezTo>
                  <a:cubicBezTo>
                    <a:pt x="375" y="2640"/>
                    <a:pt x="442" y="2627"/>
                    <a:pt x="493" y="2614"/>
                  </a:cubicBezTo>
                  <a:cubicBezTo>
                    <a:pt x="577" y="2587"/>
                    <a:pt x="661" y="2546"/>
                    <a:pt x="776" y="2502"/>
                  </a:cubicBezTo>
                  <a:lnTo>
                    <a:pt x="776" y="2502"/>
                  </a:lnTo>
                  <a:cubicBezTo>
                    <a:pt x="675" y="2573"/>
                    <a:pt x="607" y="2657"/>
                    <a:pt x="621" y="2742"/>
                  </a:cubicBezTo>
                  <a:cubicBezTo>
                    <a:pt x="621" y="2840"/>
                    <a:pt x="672" y="2875"/>
                    <a:pt x="744" y="2875"/>
                  </a:cubicBezTo>
                  <a:cubicBezTo>
                    <a:pt x="900" y="2875"/>
                    <a:pt x="1157" y="2714"/>
                    <a:pt x="1224" y="2684"/>
                  </a:cubicBezTo>
                  <a:cubicBezTo>
                    <a:pt x="1295" y="2657"/>
                    <a:pt x="1349" y="2614"/>
                    <a:pt x="1420" y="2587"/>
                  </a:cubicBezTo>
                  <a:cubicBezTo>
                    <a:pt x="1646" y="2462"/>
                    <a:pt x="1885" y="2347"/>
                    <a:pt x="2107" y="2236"/>
                  </a:cubicBezTo>
                  <a:cubicBezTo>
                    <a:pt x="2151" y="2219"/>
                    <a:pt x="2249" y="2164"/>
                    <a:pt x="2317" y="2164"/>
                  </a:cubicBezTo>
                  <a:cubicBezTo>
                    <a:pt x="2360" y="2164"/>
                    <a:pt x="2391" y="2185"/>
                    <a:pt x="2391" y="2249"/>
                  </a:cubicBezTo>
                  <a:cubicBezTo>
                    <a:pt x="2391" y="2378"/>
                    <a:pt x="2023" y="2502"/>
                    <a:pt x="1939" y="2560"/>
                  </a:cubicBezTo>
                  <a:cubicBezTo>
                    <a:pt x="1814" y="2644"/>
                    <a:pt x="1548" y="2839"/>
                    <a:pt x="1716" y="2981"/>
                  </a:cubicBezTo>
                  <a:cubicBezTo>
                    <a:pt x="1760" y="3012"/>
                    <a:pt x="1805" y="3025"/>
                    <a:pt x="1850" y="3025"/>
                  </a:cubicBezTo>
                  <a:cubicBezTo>
                    <a:pt x="1963" y="3025"/>
                    <a:pt x="2075" y="2944"/>
                    <a:pt x="2165" y="2883"/>
                  </a:cubicBezTo>
                  <a:cubicBezTo>
                    <a:pt x="2391" y="2755"/>
                    <a:pt x="2600" y="2630"/>
                    <a:pt x="2812" y="2475"/>
                  </a:cubicBezTo>
                  <a:cubicBezTo>
                    <a:pt x="3035" y="2320"/>
                    <a:pt x="3190" y="2223"/>
                    <a:pt x="3318" y="2125"/>
                  </a:cubicBezTo>
                  <a:cubicBezTo>
                    <a:pt x="3486" y="2010"/>
                    <a:pt x="3611" y="1872"/>
                    <a:pt x="3766" y="1602"/>
                  </a:cubicBezTo>
                  <a:cubicBezTo>
                    <a:pt x="3766" y="1589"/>
                    <a:pt x="3780" y="1575"/>
                    <a:pt x="3780" y="1562"/>
                  </a:cubicBezTo>
                  <a:cubicBezTo>
                    <a:pt x="3864" y="1420"/>
                    <a:pt x="3948" y="1225"/>
                    <a:pt x="4019" y="1056"/>
                  </a:cubicBezTo>
                  <a:lnTo>
                    <a:pt x="4019" y="1056"/>
                  </a:lnTo>
                  <a:cubicBezTo>
                    <a:pt x="3973" y="1082"/>
                    <a:pt x="3927" y="1099"/>
                    <a:pt x="3878" y="1099"/>
                  </a:cubicBezTo>
                  <a:cubicBezTo>
                    <a:pt x="3851" y="1099"/>
                    <a:pt x="3823" y="1094"/>
                    <a:pt x="3793" y="1083"/>
                  </a:cubicBezTo>
                  <a:cubicBezTo>
                    <a:pt x="3753" y="1056"/>
                    <a:pt x="3709" y="1043"/>
                    <a:pt x="3682" y="1029"/>
                  </a:cubicBezTo>
                  <a:cubicBezTo>
                    <a:pt x="3527" y="945"/>
                    <a:pt x="3402" y="817"/>
                    <a:pt x="3287" y="692"/>
                  </a:cubicBezTo>
                  <a:cubicBezTo>
                    <a:pt x="3163" y="550"/>
                    <a:pt x="3119" y="368"/>
                    <a:pt x="3105" y="186"/>
                  </a:cubicBezTo>
                  <a:cubicBezTo>
                    <a:pt x="3092" y="115"/>
                    <a:pt x="3119" y="45"/>
                    <a:pt x="3163"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5967291" y="4863591"/>
              <a:ext cx="168693" cy="155774"/>
            </a:xfrm>
            <a:custGeom>
              <a:rect b="b" l="l" r="r" t="t"/>
              <a:pathLst>
                <a:path extrusionOk="0" h="1857" w="2011">
                  <a:moveTo>
                    <a:pt x="1771" y="0"/>
                  </a:moveTo>
                  <a:cubicBezTo>
                    <a:pt x="1687" y="0"/>
                    <a:pt x="1602" y="27"/>
                    <a:pt x="1531" y="54"/>
                  </a:cubicBezTo>
                  <a:cubicBezTo>
                    <a:pt x="1474" y="84"/>
                    <a:pt x="1390" y="138"/>
                    <a:pt x="1336" y="138"/>
                  </a:cubicBezTo>
                  <a:cubicBezTo>
                    <a:pt x="1279" y="351"/>
                    <a:pt x="1083" y="742"/>
                    <a:pt x="955" y="910"/>
                  </a:cubicBezTo>
                  <a:cubicBezTo>
                    <a:pt x="800" y="1109"/>
                    <a:pt x="577" y="1376"/>
                    <a:pt x="351" y="1487"/>
                  </a:cubicBezTo>
                  <a:cubicBezTo>
                    <a:pt x="240" y="1558"/>
                    <a:pt x="112" y="1571"/>
                    <a:pt x="1" y="1601"/>
                  </a:cubicBezTo>
                  <a:cubicBezTo>
                    <a:pt x="1" y="1792"/>
                    <a:pt x="188" y="1856"/>
                    <a:pt x="379" y="1856"/>
                  </a:cubicBezTo>
                  <a:cubicBezTo>
                    <a:pt x="398" y="1856"/>
                    <a:pt x="417" y="1856"/>
                    <a:pt x="436" y="1854"/>
                  </a:cubicBezTo>
                  <a:cubicBezTo>
                    <a:pt x="968" y="1811"/>
                    <a:pt x="1491" y="1362"/>
                    <a:pt x="1784" y="941"/>
                  </a:cubicBezTo>
                  <a:cubicBezTo>
                    <a:pt x="1896" y="759"/>
                    <a:pt x="1980" y="560"/>
                    <a:pt x="1997" y="351"/>
                  </a:cubicBezTo>
                  <a:cubicBezTo>
                    <a:pt x="2010" y="236"/>
                    <a:pt x="2010" y="125"/>
                    <a:pt x="1997" y="14"/>
                  </a:cubicBezTo>
                  <a:cubicBezTo>
                    <a:pt x="1912" y="0"/>
                    <a:pt x="1842" y="0"/>
                    <a:pt x="1771"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5911927" y="4968196"/>
              <a:ext cx="350136" cy="101669"/>
            </a:xfrm>
            <a:custGeom>
              <a:rect b="b" l="l" r="r" t="t"/>
              <a:pathLst>
                <a:path extrusionOk="0" h="1212" w="4174">
                  <a:moveTo>
                    <a:pt x="4103" y="0"/>
                  </a:moveTo>
                  <a:cubicBezTo>
                    <a:pt x="4046" y="58"/>
                    <a:pt x="3975" y="102"/>
                    <a:pt x="3921" y="129"/>
                  </a:cubicBezTo>
                  <a:cubicBezTo>
                    <a:pt x="3850" y="186"/>
                    <a:pt x="3766" y="240"/>
                    <a:pt x="3668" y="270"/>
                  </a:cubicBezTo>
                  <a:cubicBezTo>
                    <a:pt x="3469" y="338"/>
                    <a:pt x="3274" y="381"/>
                    <a:pt x="3092" y="466"/>
                  </a:cubicBezTo>
                  <a:cubicBezTo>
                    <a:pt x="2781" y="590"/>
                    <a:pt x="2502" y="789"/>
                    <a:pt x="2178" y="874"/>
                  </a:cubicBezTo>
                  <a:cubicBezTo>
                    <a:pt x="2050" y="914"/>
                    <a:pt x="1912" y="944"/>
                    <a:pt x="1770" y="958"/>
                  </a:cubicBezTo>
                  <a:cubicBezTo>
                    <a:pt x="1669" y="969"/>
                    <a:pt x="1566" y="989"/>
                    <a:pt x="1464" y="989"/>
                  </a:cubicBezTo>
                  <a:cubicBezTo>
                    <a:pt x="1440" y="989"/>
                    <a:pt x="1416" y="988"/>
                    <a:pt x="1392" y="985"/>
                  </a:cubicBezTo>
                  <a:cubicBezTo>
                    <a:pt x="1264" y="985"/>
                    <a:pt x="1140" y="944"/>
                    <a:pt x="998" y="901"/>
                  </a:cubicBezTo>
                  <a:cubicBezTo>
                    <a:pt x="856" y="860"/>
                    <a:pt x="718" y="776"/>
                    <a:pt x="563" y="746"/>
                  </a:cubicBezTo>
                  <a:cubicBezTo>
                    <a:pt x="492" y="732"/>
                    <a:pt x="421" y="722"/>
                    <a:pt x="351" y="722"/>
                  </a:cubicBezTo>
                  <a:cubicBezTo>
                    <a:pt x="281" y="722"/>
                    <a:pt x="211" y="732"/>
                    <a:pt x="142" y="759"/>
                  </a:cubicBezTo>
                  <a:cubicBezTo>
                    <a:pt x="111" y="776"/>
                    <a:pt x="57" y="803"/>
                    <a:pt x="27" y="843"/>
                  </a:cubicBezTo>
                  <a:cubicBezTo>
                    <a:pt x="0" y="1096"/>
                    <a:pt x="492" y="1180"/>
                    <a:pt x="674" y="1197"/>
                  </a:cubicBezTo>
                  <a:cubicBezTo>
                    <a:pt x="800" y="1207"/>
                    <a:pt x="925" y="1212"/>
                    <a:pt x="1048" y="1212"/>
                  </a:cubicBezTo>
                  <a:cubicBezTo>
                    <a:pt x="1256" y="1212"/>
                    <a:pt x="1461" y="1199"/>
                    <a:pt x="1672" y="1180"/>
                  </a:cubicBezTo>
                  <a:cubicBezTo>
                    <a:pt x="1952" y="1154"/>
                    <a:pt x="2289" y="1154"/>
                    <a:pt x="2529" y="985"/>
                  </a:cubicBezTo>
                  <a:cubicBezTo>
                    <a:pt x="2613" y="914"/>
                    <a:pt x="2697" y="860"/>
                    <a:pt x="2795" y="803"/>
                  </a:cubicBezTo>
                  <a:cubicBezTo>
                    <a:pt x="2977" y="705"/>
                    <a:pt x="3162" y="621"/>
                    <a:pt x="3371" y="550"/>
                  </a:cubicBezTo>
                  <a:cubicBezTo>
                    <a:pt x="3624" y="466"/>
                    <a:pt x="4019" y="452"/>
                    <a:pt x="4174" y="186"/>
                  </a:cubicBezTo>
                  <a:cubicBezTo>
                    <a:pt x="4174" y="169"/>
                    <a:pt x="4174" y="169"/>
                    <a:pt x="4157" y="156"/>
                  </a:cubicBezTo>
                  <a:cubicBezTo>
                    <a:pt x="4143" y="102"/>
                    <a:pt x="4130" y="44"/>
                    <a:pt x="410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p:nvPr/>
          </p:nvSpPr>
          <p:spPr>
            <a:xfrm>
              <a:off x="5914108" y="4864682"/>
              <a:ext cx="341999" cy="186476"/>
            </a:xfrm>
            <a:custGeom>
              <a:rect b="b" l="l" r="r" t="t"/>
              <a:pathLst>
                <a:path extrusionOk="0" h="2223" w="4077">
                  <a:moveTo>
                    <a:pt x="2631" y="1"/>
                  </a:moveTo>
                  <a:lnTo>
                    <a:pt x="2631" y="1"/>
                  </a:lnTo>
                  <a:cubicBezTo>
                    <a:pt x="2644" y="112"/>
                    <a:pt x="2644" y="223"/>
                    <a:pt x="2631" y="338"/>
                  </a:cubicBezTo>
                  <a:cubicBezTo>
                    <a:pt x="2614" y="547"/>
                    <a:pt x="2530" y="746"/>
                    <a:pt x="2418" y="928"/>
                  </a:cubicBezTo>
                  <a:cubicBezTo>
                    <a:pt x="2125" y="1349"/>
                    <a:pt x="1602" y="1798"/>
                    <a:pt x="1070" y="1841"/>
                  </a:cubicBezTo>
                  <a:cubicBezTo>
                    <a:pt x="1051" y="1843"/>
                    <a:pt x="1032" y="1843"/>
                    <a:pt x="1013" y="1843"/>
                  </a:cubicBezTo>
                  <a:cubicBezTo>
                    <a:pt x="822" y="1843"/>
                    <a:pt x="635" y="1779"/>
                    <a:pt x="635" y="1588"/>
                  </a:cubicBezTo>
                  <a:cubicBezTo>
                    <a:pt x="591" y="1602"/>
                    <a:pt x="537" y="1615"/>
                    <a:pt x="493" y="1642"/>
                  </a:cubicBezTo>
                  <a:cubicBezTo>
                    <a:pt x="311" y="1713"/>
                    <a:pt x="156" y="1771"/>
                    <a:pt x="45" y="1953"/>
                  </a:cubicBezTo>
                  <a:cubicBezTo>
                    <a:pt x="18" y="1993"/>
                    <a:pt x="1" y="2037"/>
                    <a:pt x="1" y="2077"/>
                  </a:cubicBezTo>
                  <a:cubicBezTo>
                    <a:pt x="31" y="2037"/>
                    <a:pt x="85" y="2010"/>
                    <a:pt x="116" y="1993"/>
                  </a:cubicBezTo>
                  <a:cubicBezTo>
                    <a:pt x="185" y="1966"/>
                    <a:pt x="255" y="1956"/>
                    <a:pt x="325" y="1956"/>
                  </a:cubicBezTo>
                  <a:cubicBezTo>
                    <a:pt x="395" y="1956"/>
                    <a:pt x="466" y="1966"/>
                    <a:pt x="537" y="1980"/>
                  </a:cubicBezTo>
                  <a:cubicBezTo>
                    <a:pt x="692" y="2010"/>
                    <a:pt x="830" y="2094"/>
                    <a:pt x="972" y="2135"/>
                  </a:cubicBezTo>
                  <a:cubicBezTo>
                    <a:pt x="1114" y="2178"/>
                    <a:pt x="1238" y="2219"/>
                    <a:pt x="1366" y="2219"/>
                  </a:cubicBezTo>
                  <a:cubicBezTo>
                    <a:pt x="1390" y="2222"/>
                    <a:pt x="1414" y="2223"/>
                    <a:pt x="1438" y="2223"/>
                  </a:cubicBezTo>
                  <a:cubicBezTo>
                    <a:pt x="1540" y="2223"/>
                    <a:pt x="1643" y="2203"/>
                    <a:pt x="1744" y="2192"/>
                  </a:cubicBezTo>
                  <a:cubicBezTo>
                    <a:pt x="1886" y="2178"/>
                    <a:pt x="2024" y="2148"/>
                    <a:pt x="2152" y="2108"/>
                  </a:cubicBezTo>
                  <a:cubicBezTo>
                    <a:pt x="2476" y="2023"/>
                    <a:pt x="2755" y="1824"/>
                    <a:pt x="3066" y="1700"/>
                  </a:cubicBezTo>
                  <a:cubicBezTo>
                    <a:pt x="3248" y="1615"/>
                    <a:pt x="3443" y="1572"/>
                    <a:pt x="3642" y="1504"/>
                  </a:cubicBezTo>
                  <a:cubicBezTo>
                    <a:pt x="3740" y="1474"/>
                    <a:pt x="3824" y="1420"/>
                    <a:pt x="3895" y="1363"/>
                  </a:cubicBezTo>
                  <a:cubicBezTo>
                    <a:pt x="3949" y="1336"/>
                    <a:pt x="4020" y="1292"/>
                    <a:pt x="4077" y="1234"/>
                  </a:cubicBezTo>
                  <a:cubicBezTo>
                    <a:pt x="3908" y="955"/>
                    <a:pt x="3514" y="729"/>
                    <a:pt x="3305" y="506"/>
                  </a:cubicBezTo>
                  <a:cubicBezTo>
                    <a:pt x="3163" y="365"/>
                    <a:pt x="3035" y="240"/>
                    <a:pt x="2897" y="98"/>
                  </a:cubicBezTo>
                  <a:lnTo>
                    <a:pt x="2884" y="98"/>
                  </a:lnTo>
                  <a:cubicBezTo>
                    <a:pt x="2799" y="55"/>
                    <a:pt x="2715" y="28"/>
                    <a:pt x="2631"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6093454" y="4950664"/>
              <a:ext cx="454824" cy="274220"/>
            </a:xfrm>
            <a:custGeom>
              <a:rect b="b" l="l" r="r" t="t"/>
              <a:pathLst>
                <a:path extrusionOk="0" h="3269" w="5422">
                  <a:moveTo>
                    <a:pt x="5213" y="0"/>
                  </a:moveTo>
                  <a:cubicBezTo>
                    <a:pt x="5182" y="183"/>
                    <a:pt x="5226" y="378"/>
                    <a:pt x="5196" y="563"/>
                  </a:cubicBezTo>
                  <a:cubicBezTo>
                    <a:pt x="5182" y="715"/>
                    <a:pt x="5142" y="884"/>
                    <a:pt x="5085" y="1025"/>
                  </a:cubicBezTo>
                  <a:cubicBezTo>
                    <a:pt x="5000" y="1278"/>
                    <a:pt x="4818" y="1406"/>
                    <a:pt x="4592" y="1531"/>
                  </a:cubicBezTo>
                  <a:cubicBezTo>
                    <a:pt x="4383" y="1659"/>
                    <a:pt x="4171" y="1686"/>
                    <a:pt x="3948" y="1757"/>
                  </a:cubicBezTo>
                  <a:cubicBezTo>
                    <a:pt x="3696" y="1828"/>
                    <a:pt x="3456" y="1939"/>
                    <a:pt x="3217" y="2050"/>
                  </a:cubicBezTo>
                  <a:cubicBezTo>
                    <a:pt x="3004" y="2178"/>
                    <a:pt x="2809" y="2333"/>
                    <a:pt x="2583" y="2445"/>
                  </a:cubicBezTo>
                  <a:cubicBezTo>
                    <a:pt x="2414" y="2542"/>
                    <a:pt x="2246" y="2613"/>
                    <a:pt x="2064" y="2684"/>
                  </a:cubicBezTo>
                  <a:cubicBezTo>
                    <a:pt x="1839" y="2773"/>
                    <a:pt x="1597" y="2839"/>
                    <a:pt x="1356" y="2839"/>
                  </a:cubicBezTo>
                  <a:cubicBezTo>
                    <a:pt x="1220" y="2839"/>
                    <a:pt x="1085" y="2818"/>
                    <a:pt x="955" y="2768"/>
                  </a:cubicBezTo>
                  <a:cubicBezTo>
                    <a:pt x="793" y="2712"/>
                    <a:pt x="524" y="2610"/>
                    <a:pt x="301" y="2610"/>
                  </a:cubicBezTo>
                  <a:cubicBezTo>
                    <a:pt x="194" y="2610"/>
                    <a:pt x="97" y="2634"/>
                    <a:pt x="27" y="2698"/>
                  </a:cubicBezTo>
                  <a:cubicBezTo>
                    <a:pt x="0" y="2809"/>
                    <a:pt x="14" y="2923"/>
                    <a:pt x="85" y="3035"/>
                  </a:cubicBezTo>
                  <a:cubicBezTo>
                    <a:pt x="193" y="3223"/>
                    <a:pt x="371" y="3268"/>
                    <a:pt x="566" y="3268"/>
                  </a:cubicBezTo>
                  <a:cubicBezTo>
                    <a:pt x="675" y="3268"/>
                    <a:pt x="788" y="3255"/>
                    <a:pt x="897" y="3244"/>
                  </a:cubicBezTo>
                  <a:cubicBezTo>
                    <a:pt x="1504" y="3203"/>
                    <a:pt x="2010" y="3048"/>
                    <a:pt x="2556" y="2795"/>
                  </a:cubicBezTo>
                  <a:cubicBezTo>
                    <a:pt x="2964" y="2600"/>
                    <a:pt x="3288" y="2263"/>
                    <a:pt x="3722" y="2121"/>
                  </a:cubicBezTo>
                  <a:cubicBezTo>
                    <a:pt x="4100" y="2010"/>
                    <a:pt x="4565" y="1996"/>
                    <a:pt x="4916" y="1784"/>
                  </a:cubicBezTo>
                  <a:cubicBezTo>
                    <a:pt x="5422" y="1491"/>
                    <a:pt x="5381" y="786"/>
                    <a:pt x="5267" y="253"/>
                  </a:cubicBezTo>
                  <a:cubicBezTo>
                    <a:pt x="5253" y="169"/>
                    <a:pt x="5226" y="85"/>
                    <a:pt x="521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1"/>
            <p:cNvSpPr/>
            <p:nvPr/>
          </p:nvSpPr>
          <p:spPr>
            <a:xfrm>
              <a:off x="6171215" y="4918368"/>
              <a:ext cx="194362" cy="209629"/>
            </a:xfrm>
            <a:custGeom>
              <a:rect b="b" l="l" r="r" t="t"/>
              <a:pathLst>
                <a:path extrusionOk="0" h="2499" w="2317">
                  <a:moveTo>
                    <a:pt x="1475" y="0"/>
                  </a:moveTo>
                  <a:cubicBezTo>
                    <a:pt x="1325" y="0"/>
                    <a:pt x="1172" y="40"/>
                    <a:pt x="1066" y="146"/>
                  </a:cubicBezTo>
                  <a:cubicBezTo>
                    <a:pt x="999" y="217"/>
                    <a:pt x="982" y="328"/>
                    <a:pt x="982" y="426"/>
                  </a:cubicBezTo>
                  <a:cubicBezTo>
                    <a:pt x="999" y="510"/>
                    <a:pt x="1039" y="568"/>
                    <a:pt x="1052" y="652"/>
                  </a:cubicBezTo>
                  <a:cubicBezTo>
                    <a:pt x="1066" y="679"/>
                    <a:pt x="1066" y="709"/>
                    <a:pt x="1066" y="750"/>
                  </a:cubicBezTo>
                  <a:cubicBezTo>
                    <a:pt x="1083" y="763"/>
                    <a:pt x="1083" y="763"/>
                    <a:pt x="1083" y="780"/>
                  </a:cubicBezTo>
                  <a:lnTo>
                    <a:pt x="1083" y="932"/>
                  </a:lnTo>
                  <a:cubicBezTo>
                    <a:pt x="1083" y="1201"/>
                    <a:pt x="914" y="1424"/>
                    <a:pt x="759" y="1636"/>
                  </a:cubicBezTo>
                  <a:cubicBezTo>
                    <a:pt x="533" y="1943"/>
                    <a:pt x="280" y="2071"/>
                    <a:pt x="1" y="2226"/>
                  </a:cubicBezTo>
                  <a:cubicBezTo>
                    <a:pt x="1" y="2297"/>
                    <a:pt x="41" y="2381"/>
                    <a:pt x="98" y="2422"/>
                  </a:cubicBezTo>
                  <a:cubicBezTo>
                    <a:pt x="183" y="2480"/>
                    <a:pt x="291" y="2499"/>
                    <a:pt x="397" y="2499"/>
                  </a:cubicBezTo>
                  <a:cubicBezTo>
                    <a:pt x="470" y="2499"/>
                    <a:pt x="541" y="2490"/>
                    <a:pt x="604" y="2479"/>
                  </a:cubicBezTo>
                  <a:cubicBezTo>
                    <a:pt x="1305" y="2381"/>
                    <a:pt x="1855" y="1973"/>
                    <a:pt x="2148" y="1340"/>
                  </a:cubicBezTo>
                  <a:cubicBezTo>
                    <a:pt x="2246" y="1131"/>
                    <a:pt x="2303" y="891"/>
                    <a:pt x="2317" y="665"/>
                  </a:cubicBezTo>
                  <a:cubicBezTo>
                    <a:pt x="2317" y="568"/>
                    <a:pt x="2317" y="470"/>
                    <a:pt x="2303" y="372"/>
                  </a:cubicBezTo>
                  <a:cubicBezTo>
                    <a:pt x="2263" y="328"/>
                    <a:pt x="2205" y="288"/>
                    <a:pt x="2162" y="244"/>
                  </a:cubicBezTo>
                  <a:cubicBezTo>
                    <a:pt x="2037" y="146"/>
                    <a:pt x="1882" y="62"/>
                    <a:pt x="1727" y="35"/>
                  </a:cubicBezTo>
                  <a:cubicBezTo>
                    <a:pt x="1650" y="14"/>
                    <a:pt x="1563" y="0"/>
                    <a:pt x="1475"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6095719" y="4871728"/>
              <a:ext cx="436202" cy="317169"/>
            </a:xfrm>
            <a:custGeom>
              <a:rect b="b" l="l" r="r" t="t"/>
              <a:pathLst>
                <a:path extrusionOk="0" h="3781" w="5200">
                  <a:moveTo>
                    <a:pt x="4144" y="1"/>
                  </a:moveTo>
                  <a:cubicBezTo>
                    <a:pt x="4299" y="156"/>
                    <a:pt x="4427" y="308"/>
                    <a:pt x="4454" y="422"/>
                  </a:cubicBezTo>
                  <a:cubicBezTo>
                    <a:pt x="4525" y="759"/>
                    <a:pt x="4383" y="1167"/>
                    <a:pt x="4033" y="1292"/>
                  </a:cubicBezTo>
                  <a:cubicBezTo>
                    <a:pt x="3967" y="1315"/>
                    <a:pt x="3907" y="1325"/>
                    <a:pt x="3850" y="1325"/>
                  </a:cubicBezTo>
                  <a:cubicBezTo>
                    <a:pt x="3587" y="1325"/>
                    <a:pt x="3400" y="1111"/>
                    <a:pt x="3203" y="928"/>
                  </a:cubicBezTo>
                  <a:lnTo>
                    <a:pt x="3203" y="928"/>
                  </a:lnTo>
                  <a:cubicBezTo>
                    <a:pt x="3217" y="1026"/>
                    <a:pt x="3217" y="1124"/>
                    <a:pt x="3217" y="1221"/>
                  </a:cubicBezTo>
                  <a:cubicBezTo>
                    <a:pt x="3203" y="1447"/>
                    <a:pt x="3146" y="1687"/>
                    <a:pt x="3048" y="1896"/>
                  </a:cubicBezTo>
                  <a:cubicBezTo>
                    <a:pt x="2755" y="2529"/>
                    <a:pt x="2205" y="2937"/>
                    <a:pt x="1504" y="3035"/>
                  </a:cubicBezTo>
                  <a:cubicBezTo>
                    <a:pt x="1441" y="3046"/>
                    <a:pt x="1370" y="3055"/>
                    <a:pt x="1297" y="3055"/>
                  </a:cubicBezTo>
                  <a:cubicBezTo>
                    <a:pt x="1191" y="3055"/>
                    <a:pt x="1083" y="3036"/>
                    <a:pt x="998" y="2978"/>
                  </a:cubicBezTo>
                  <a:cubicBezTo>
                    <a:pt x="941" y="2937"/>
                    <a:pt x="901" y="2853"/>
                    <a:pt x="901" y="2782"/>
                  </a:cubicBezTo>
                  <a:cubicBezTo>
                    <a:pt x="816" y="2809"/>
                    <a:pt x="745" y="2853"/>
                    <a:pt x="661" y="2907"/>
                  </a:cubicBezTo>
                  <a:cubicBezTo>
                    <a:pt x="395" y="3049"/>
                    <a:pt x="58" y="3328"/>
                    <a:pt x="0" y="3639"/>
                  </a:cubicBezTo>
                  <a:cubicBezTo>
                    <a:pt x="70" y="3575"/>
                    <a:pt x="167" y="3551"/>
                    <a:pt x="274" y="3551"/>
                  </a:cubicBezTo>
                  <a:cubicBezTo>
                    <a:pt x="497" y="3551"/>
                    <a:pt x="766" y="3653"/>
                    <a:pt x="928" y="3709"/>
                  </a:cubicBezTo>
                  <a:cubicBezTo>
                    <a:pt x="1058" y="3759"/>
                    <a:pt x="1193" y="3780"/>
                    <a:pt x="1329" y="3780"/>
                  </a:cubicBezTo>
                  <a:cubicBezTo>
                    <a:pt x="1570" y="3780"/>
                    <a:pt x="1812" y="3714"/>
                    <a:pt x="2037" y="3625"/>
                  </a:cubicBezTo>
                  <a:cubicBezTo>
                    <a:pt x="2219" y="3554"/>
                    <a:pt x="2387" y="3483"/>
                    <a:pt x="2556" y="3386"/>
                  </a:cubicBezTo>
                  <a:cubicBezTo>
                    <a:pt x="2782" y="3274"/>
                    <a:pt x="2977" y="3119"/>
                    <a:pt x="3190" y="2991"/>
                  </a:cubicBezTo>
                  <a:cubicBezTo>
                    <a:pt x="3429" y="2880"/>
                    <a:pt x="3669" y="2769"/>
                    <a:pt x="3921" y="2698"/>
                  </a:cubicBezTo>
                  <a:cubicBezTo>
                    <a:pt x="4144" y="2627"/>
                    <a:pt x="4356" y="2600"/>
                    <a:pt x="4565" y="2472"/>
                  </a:cubicBezTo>
                  <a:cubicBezTo>
                    <a:pt x="4791" y="2347"/>
                    <a:pt x="4973" y="2219"/>
                    <a:pt x="5058" y="1966"/>
                  </a:cubicBezTo>
                  <a:cubicBezTo>
                    <a:pt x="5115" y="1825"/>
                    <a:pt x="5155" y="1656"/>
                    <a:pt x="5169" y="1504"/>
                  </a:cubicBezTo>
                  <a:cubicBezTo>
                    <a:pt x="5199" y="1319"/>
                    <a:pt x="5155" y="1124"/>
                    <a:pt x="5186" y="941"/>
                  </a:cubicBezTo>
                  <a:cubicBezTo>
                    <a:pt x="5031" y="493"/>
                    <a:pt x="4720" y="267"/>
                    <a:pt x="4144"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5860170" y="4648930"/>
              <a:ext cx="296953" cy="226322"/>
            </a:xfrm>
            <a:custGeom>
              <a:rect b="b" l="l" r="r" t="t"/>
              <a:pathLst>
                <a:path extrusionOk="0" h="2698" w="3540">
                  <a:moveTo>
                    <a:pt x="883" y="0"/>
                  </a:moveTo>
                  <a:cubicBezTo>
                    <a:pt x="688" y="240"/>
                    <a:pt x="475" y="435"/>
                    <a:pt x="239" y="648"/>
                  </a:cubicBezTo>
                  <a:cubicBezTo>
                    <a:pt x="196" y="674"/>
                    <a:pt x="111" y="732"/>
                    <a:pt x="54" y="772"/>
                  </a:cubicBezTo>
                  <a:cubicBezTo>
                    <a:pt x="40" y="789"/>
                    <a:pt x="27" y="816"/>
                    <a:pt x="27" y="830"/>
                  </a:cubicBezTo>
                  <a:cubicBezTo>
                    <a:pt x="0" y="985"/>
                    <a:pt x="351" y="1153"/>
                    <a:pt x="448" y="1211"/>
                  </a:cubicBezTo>
                  <a:cubicBezTo>
                    <a:pt x="1011" y="1517"/>
                    <a:pt x="1628" y="1784"/>
                    <a:pt x="2148" y="2178"/>
                  </a:cubicBezTo>
                  <a:cubicBezTo>
                    <a:pt x="2245" y="2262"/>
                    <a:pt x="2347" y="2360"/>
                    <a:pt x="2431" y="2458"/>
                  </a:cubicBezTo>
                  <a:cubicBezTo>
                    <a:pt x="2471" y="2515"/>
                    <a:pt x="2599" y="2643"/>
                    <a:pt x="2613" y="2697"/>
                  </a:cubicBezTo>
                  <a:cubicBezTo>
                    <a:pt x="2667" y="2697"/>
                    <a:pt x="2751" y="2643"/>
                    <a:pt x="2808" y="2613"/>
                  </a:cubicBezTo>
                  <a:cubicBezTo>
                    <a:pt x="2879" y="2586"/>
                    <a:pt x="2964" y="2559"/>
                    <a:pt x="3048" y="2559"/>
                  </a:cubicBezTo>
                  <a:cubicBezTo>
                    <a:pt x="3119" y="2559"/>
                    <a:pt x="3189" y="2559"/>
                    <a:pt x="3274" y="2573"/>
                  </a:cubicBezTo>
                  <a:cubicBezTo>
                    <a:pt x="3358" y="2600"/>
                    <a:pt x="3442" y="2627"/>
                    <a:pt x="3527" y="2670"/>
                  </a:cubicBezTo>
                  <a:lnTo>
                    <a:pt x="3540" y="2670"/>
                  </a:lnTo>
                  <a:cubicBezTo>
                    <a:pt x="3301" y="2444"/>
                    <a:pt x="3048" y="2235"/>
                    <a:pt x="2808" y="1996"/>
                  </a:cubicBezTo>
                  <a:cubicBezTo>
                    <a:pt x="2738" y="1912"/>
                    <a:pt x="2569" y="1814"/>
                    <a:pt x="2444" y="1686"/>
                  </a:cubicBezTo>
                  <a:cubicBezTo>
                    <a:pt x="2360" y="1615"/>
                    <a:pt x="2374" y="1477"/>
                    <a:pt x="2471" y="1433"/>
                  </a:cubicBezTo>
                  <a:cubicBezTo>
                    <a:pt x="1993" y="985"/>
                    <a:pt x="1487" y="550"/>
                    <a:pt x="1011" y="115"/>
                  </a:cubicBezTo>
                  <a:cubicBezTo>
                    <a:pt x="968" y="71"/>
                    <a:pt x="927" y="44"/>
                    <a:pt x="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6058138" y="4627707"/>
              <a:ext cx="417160" cy="355253"/>
            </a:xfrm>
            <a:custGeom>
              <a:rect b="b" l="l" r="r" t="t"/>
              <a:pathLst>
                <a:path extrusionOk="0" h="4235" w="4973">
                  <a:moveTo>
                    <a:pt x="1925" y="0"/>
                  </a:moveTo>
                  <a:cubicBezTo>
                    <a:pt x="1868" y="0"/>
                    <a:pt x="1810" y="31"/>
                    <a:pt x="1770" y="71"/>
                  </a:cubicBezTo>
                  <a:lnTo>
                    <a:pt x="1770" y="85"/>
                  </a:lnTo>
                  <a:cubicBezTo>
                    <a:pt x="1726" y="182"/>
                    <a:pt x="1686" y="284"/>
                    <a:pt x="1642" y="368"/>
                  </a:cubicBezTo>
                  <a:cubicBezTo>
                    <a:pt x="1446" y="759"/>
                    <a:pt x="1150" y="1012"/>
                    <a:pt x="799" y="1278"/>
                  </a:cubicBezTo>
                  <a:cubicBezTo>
                    <a:pt x="630" y="1406"/>
                    <a:pt x="378" y="1602"/>
                    <a:pt x="138" y="1673"/>
                  </a:cubicBezTo>
                  <a:cubicBezTo>
                    <a:pt x="125" y="1673"/>
                    <a:pt x="125" y="1673"/>
                    <a:pt x="111" y="1686"/>
                  </a:cubicBezTo>
                  <a:cubicBezTo>
                    <a:pt x="14" y="1730"/>
                    <a:pt x="0" y="1868"/>
                    <a:pt x="84" y="1939"/>
                  </a:cubicBezTo>
                  <a:cubicBezTo>
                    <a:pt x="209" y="2067"/>
                    <a:pt x="378" y="2165"/>
                    <a:pt x="448" y="2249"/>
                  </a:cubicBezTo>
                  <a:cubicBezTo>
                    <a:pt x="688" y="2488"/>
                    <a:pt x="941" y="2697"/>
                    <a:pt x="1180" y="2923"/>
                  </a:cubicBezTo>
                  <a:cubicBezTo>
                    <a:pt x="1318" y="3065"/>
                    <a:pt x="1446" y="3190"/>
                    <a:pt x="1588" y="3331"/>
                  </a:cubicBezTo>
                  <a:cubicBezTo>
                    <a:pt x="1797" y="3554"/>
                    <a:pt x="2191" y="3780"/>
                    <a:pt x="2360" y="4059"/>
                  </a:cubicBezTo>
                  <a:cubicBezTo>
                    <a:pt x="2387" y="4103"/>
                    <a:pt x="2400" y="4161"/>
                    <a:pt x="2414" y="4215"/>
                  </a:cubicBezTo>
                  <a:cubicBezTo>
                    <a:pt x="2414" y="4174"/>
                    <a:pt x="2414" y="4144"/>
                    <a:pt x="2400" y="4117"/>
                  </a:cubicBezTo>
                  <a:cubicBezTo>
                    <a:pt x="2387" y="4033"/>
                    <a:pt x="2347" y="3975"/>
                    <a:pt x="2330" y="3891"/>
                  </a:cubicBezTo>
                  <a:cubicBezTo>
                    <a:pt x="2330" y="3793"/>
                    <a:pt x="2347" y="3682"/>
                    <a:pt x="2414" y="3611"/>
                  </a:cubicBezTo>
                  <a:cubicBezTo>
                    <a:pt x="2520" y="3505"/>
                    <a:pt x="2673" y="3465"/>
                    <a:pt x="2823" y="3465"/>
                  </a:cubicBezTo>
                  <a:cubicBezTo>
                    <a:pt x="2911" y="3465"/>
                    <a:pt x="2998" y="3479"/>
                    <a:pt x="3075" y="3500"/>
                  </a:cubicBezTo>
                  <a:cubicBezTo>
                    <a:pt x="3230" y="3527"/>
                    <a:pt x="3385" y="3611"/>
                    <a:pt x="3510" y="3709"/>
                  </a:cubicBezTo>
                  <a:cubicBezTo>
                    <a:pt x="3553" y="3753"/>
                    <a:pt x="3611" y="3793"/>
                    <a:pt x="3651" y="3837"/>
                  </a:cubicBezTo>
                  <a:cubicBezTo>
                    <a:pt x="3848" y="4020"/>
                    <a:pt x="4035" y="4234"/>
                    <a:pt x="4298" y="4234"/>
                  </a:cubicBezTo>
                  <a:cubicBezTo>
                    <a:pt x="4355" y="4234"/>
                    <a:pt x="4415" y="4224"/>
                    <a:pt x="4481" y="4201"/>
                  </a:cubicBezTo>
                  <a:cubicBezTo>
                    <a:pt x="4831" y="4076"/>
                    <a:pt x="4973" y="3668"/>
                    <a:pt x="4902" y="3331"/>
                  </a:cubicBezTo>
                  <a:cubicBezTo>
                    <a:pt x="4875" y="3217"/>
                    <a:pt x="4747" y="3065"/>
                    <a:pt x="4592" y="2910"/>
                  </a:cubicBezTo>
                  <a:cubicBezTo>
                    <a:pt x="4521" y="2853"/>
                    <a:pt x="4454" y="2795"/>
                    <a:pt x="4396" y="2728"/>
                  </a:cubicBezTo>
                  <a:cubicBezTo>
                    <a:pt x="4228" y="2542"/>
                    <a:pt x="4086" y="2333"/>
                    <a:pt x="3931" y="2138"/>
                  </a:cubicBezTo>
                  <a:cubicBezTo>
                    <a:pt x="3442" y="1504"/>
                    <a:pt x="2893" y="941"/>
                    <a:pt x="2330" y="368"/>
                  </a:cubicBezTo>
                  <a:cubicBezTo>
                    <a:pt x="2262" y="297"/>
                    <a:pt x="2191" y="213"/>
                    <a:pt x="2107" y="142"/>
                  </a:cubicBezTo>
                  <a:cubicBezTo>
                    <a:pt x="2063" y="85"/>
                    <a:pt x="1993" y="14"/>
                    <a:pt x="1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1"/>
            <p:cNvSpPr/>
            <p:nvPr/>
          </p:nvSpPr>
          <p:spPr>
            <a:xfrm>
              <a:off x="5428833" y="4194189"/>
              <a:ext cx="311213" cy="383354"/>
            </a:xfrm>
            <a:custGeom>
              <a:rect b="b" l="l" r="r" t="t"/>
              <a:pathLst>
                <a:path extrusionOk="0" h="4570" w="3710">
                  <a:moveTo>
                    <a:pt x="2485" y="0"/>
                  </a:moveTo>
                  <a:lnTo>
                    <a:pt x="2485" y="0"/>
                  </a:lnTo>
                  <a:cubicBezTo>
                    <a:pt x="2192" y="253"/>
                    <a:pt x="1939" y="492"/>
                    <a:pt x="1629" y="715"/>
                  </a:cubicBezTo>
                  <a:cubicBezTo>
                    <a:pt x="1589" y="745"/>
                    <a:pt x="1558" y="786"/>
                    <a:pt x="1504" y="816"/>
                  </a:cubicBezTo>
                  <a:cubicBezTo>
                    <a:pt x="1504" y="816"/>
                    <a:pt x="1137" y="1278"/>
                    <a:pt x="800" y="1686"/>
                  </a:cubicBezTo>
                  <a:cubicBezTo>
                    <a:pt x="800" y="1699"/>
                    <a:pt x="786" y="1713"/>
                    <a:pt x="786" y="1726"/>
                  </a:cubicBezTo>
                  <a:cubicBezTo>
                    <a:pt x="631" y="1996"/>
                    <a:pt x="506" y="2134"/>
                    <a:pt x="338" y="2249"/>
                  </a:cubicBezTo>
                  <a:cubicBezTo>
                    <a:pt x="324" y="2276"/>
                    <a:pt x="307" y="2276"/>
                    <a:pt x="307" y="2289"/>
                  </a:cubicBezTo>
                  <a:cubicBezTo>
                    <a:pt x="1" y="2653"/>
                    <a:pt x="85" y="3203"/>
                    <a:pt x="351" y="3567"/>
                  </a:cubicBezTo>
                  <a:cubicBezTo>
                    <a:pt x="591" y="3904"/>
                    <a:pt x="955" y="4157"/>
                    <a:pt x="1278" y="4396"/>
                  </a:cubicBezTo>
                  <a:cubicBezTo>
                    <a:pt x="1363" y="4467"/>
                    <a:pt x="1447" y="4524"/>
                    <a:pt x="1545" y="4565"/>
                  </a:cubicBezTo>
                  <a:cubicBezTo>
                    <a:pt x="1592" y="4568"/>
                    <a:pt x="1640" y="4570"/>
                    <a:pt x="1688" y="4570"/>
                  </a:cubicBezTo>
                  <a:cubicBezTo>
                    <a:pt x="2481" y="4570"/>
                    <a:pt x="3350" y="4128"/>
                    <a:pt x="3709" y="3429"/>
                  </a:cubicBezTo>
                  <a:cubicBezTo>
                    <a:pt x="3190" y="2990"/>
                    <a:pt x="2769" y="2640"/>
                    <a:pt x="2613" y="2515"/>
                  </a:cubicBezTo>
                  <a:cubicBezTo>
                    <a:pt x="2585" y="2569"/>
                    <a:pt x="2530" y="2599"/>
                    <a:pt x="2475" y="2599"/>
                  </a:cubicBezTo>
                  <a:cubicBezTo>
                    <a:pt x="2444" y="2599"/>
                    <a:pt x="2413" y="2590"/>
                    <a:pt x="2388" y="2569"/>
                  </a:cubicBezTo>
                  <a:cubicBezTo>
                    <a:pt x="2148" y="2373"/>
                    <a:pt x="2023" y="2178"/>
                    <a:pt x="1926" y="1868"/>
                  </a:cubicBezTo>
                  <a:cubicBezTo>
                    <a:pt x="1825" y="1588"/>
                    <a:pt x="1825" y="1305"/>
                    <a:pt x="1909" y="1025"/>
                  </a:cubicBezTo>
                  <a:cubicBezTo>
                    <a:pt x="2023" y="630"/>
                    <a:pt x="2233" y="293"/>
                    <a:pt x="2485"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p:nvPr/>
          </p:nvSpPr>
          <p:spPr>
            <a:xfrm>
              <a:off x="5619755" y="4299800"/>
              <a:ext cx="586859" cy="469420"/>
            </a:xfrm>
            <a:custGeom>
              <a:rect b="b" l="l" r="r" t="t"/>
              <a:pathLst>
                <a:path extrusionOk="0" h="5596" w="6996">
                  <a:moveTo>
                    <a:pt x="1799" y="0"/>
                  </a:moveTo>
                  <a:cubicBezTo>
                    <a:pt x="1412" y="0"/>
                    <a:pt x="1035" y="92"/>
                    <a:pt x="702" y="315"/>
                  </a:cubicBezTo>
                  <a:cubicBezTo>
                    <a:pt x="493" y="467"/>
                    <a:pt x="0" y="932"/>
                    <a:pt x="294" y="1226"/>
                  </a:cubicBezTo>
                  <a:cubicBezTo>
                    <a:pt x="307" y="1243"/>
                    <a:pt x="324" y="1243"/>
                    <a:pt x="337" y="1256"/>
                  </a:cubicBezTo>
                  <a:cubicBezTo>
                    <a:pt x="493" y="1381"/>
                    <a:pt x="914" y="1731"/>
                    <a:pt x="1433" y="2170"/>
                  </a:cubicBezTo>
                  <a:cubicBezTo>
                    <a:pt x="2205" y="2827"/>
                    <a:pt x="3190" y="3670"/>
                    <a:pt x="3749" y="4162"/>
                  </a:cubicBezTo>
                  <a:cubicBezTo>
                    <a:pt x="3793" y="4206"/>
                    <a:pt x="3834" y="4233"/>
                    <a:pt x="3877" y="4277"/>
                  </a:cubicBezTo>
                  <a:cubicBezTo>
                    <a:pt x="4353" y="4712"/>
                    <a:pt x="4859" y="5147"/>
                    <a:pt x="5337" y="5595"/>
                  </a:cubicBezTo>
                  <a:cubicBezTo>
                    <a:pt x="5351" y="5582"/>
                    <a:pt x="5351" y="5582"/>
                    <a:pt x="5364" y="5582"/>
                  </a:cubicBezTo>
                  <a:cubicBezTo>
                    <a:pt x="5604" y="5511"/>
                    <a:pt x="5856" y="5315"/>
                    <a:pt x="6025" y="5187"/>
                  </a:cubicBezTo>
                  <a:cubicBezTo>
                    <a:pt x="6376" y="4921"/>
                    <a:pt x="6672" y="4668"/>
                    <a:pt x="6868" y="4277"/>
                  </a:cubicBezTo>
                  <a:cubicBezTo>
                    <a:pt x="6912" y="4193"/>
                    <a:pt x="6952" y="4091"/>
                    <a:pt x="6996" y="3994"/>
                  </a:cubicBezTo>
                  <a:lnTo>
                    <a:pt x="6996" y="3980"/>
                  </a:lnTo>
                  <a:cubicBezTo>
                    <a:pt x="6939" y="3923"/>
                    <a:pt x="6881" y="3855"/>
                    <a:pt x="6827" y="3798"/>
                  </a:cubicBezTo>
                  <a:cubicBezTo>
                    <a:pt x="6123" y="2996"/>
                    <a:pt x="5492" y="2126"/>
                    <a:pt x="4720" y="1411"/>
                  </a:cubicBezTo>
                  <a:cubicBezTo>
                    <a:pt x="4215" y="932"/>
                    <a:pt x="3638" y="511"/>
                    <a:pt x="2950" y="245"/>
                  </a:cubicBezTo>
                  <a:cubicBezTo>
                    <a:pt x="2906" y="231"/>
                    <a:pt x="2866" y="214"/>
                    <a:pt x="2822" y="201"/>
                  </a:cubicBezTo>
                  <a:cubicBezTo>
                    <a:pt x="2583" y="117"/>
                    <a:pt x="2347" y="46"/>
                    <a:pt x="2107" y="19"/>
                  </a:cubicBezTo>
                  <a:cubicBezTo>
                    <a:pt x="2004" y="7"/>
                    <a:pt x="1901" y="0"/>
                    <a:pt x="1799" y="0"/>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1"/>
            <p:cNvSpPr/>
            <p:nvPr/>
          </p:nvSpPr>
          <p:spPr>
            <a:xfrm>
              <a:off x="5558352" y="4481747"/>
              <a:ext cx="375973" cy="232026"/>
            </a:xfrm>
            <a:custGeom>
              <a:rect b="b" l="l" r="r" t="t"/>
              <a:pathLst>
                <a:path extrusionOk="0" h="2766" w="4482">
                  <a:moveTo>
                    <a:pt x="2165" y="1"/>
                  </a:moveTo>
                  <a:cubicBezTo>
                    <a:pt x="1806" y="700"/>
                    <a:pt x="937" y="1142"/>
                    <a:pt x="144" y="1142"/>
                  </a:cubicBezTo>
                  <a:cubicBezTo>
                    <a:pt x="96" y="1142"/>
                    <a:pt x="48" y="1140"/>
                    <a:pt x="1" y="1137"/>
                  </a:cubicBezTo>
                  <a:lnTo>
                    <a:pt x="1" y="1137"/>
                  </a:lnTo>
                  <a:cubicBezTo>
                    <a:pt x="156" y="1221"/>
                    <a:pt x="311" y="1278"/>
                    <a:pt x="466" y="1332"/>
                  </a:cubicBezTo>
                  <a:cubicBezTo>
                    <a:pt x="972" y="1545"/>
                    <a:pt x="1477" y="1754"/>
                    <a:pt x="1997" y="1953"/>
                  </a:cubicBezTo>
                  <a:cubicBezTo>
                    <a:pt x="2502" y="2148"/>
                    <a:pt x="2995" y="2401"/>
                    <a:pt x="3483" y="2654"/>
                  </a:cubicBezTo>
                  <a:cubicBezTo>
                    <a:pt x="3527" y="2681"/>
                    <a:pt x="3612" y="2738"/>
                    <a:pt x="3652" y="2765"/>
                  </a:cubicBezTo>
                  <a:cubicBezTo>
                    <a:pt x="3709" y="2725"/>
                    <a:pt x="3794" y="2667"/>
                    <a:pt x="3837" y="2641"/>
                  </a:cubicBezTo>
                  <a:cubicBezTo>
                    <a:pt x="4073" y="2428"/>
                    <a:pt x="4286" y="2233"/>
                    <a:pt x="4481" y="1993"/>
                  </a:cubicBezTo>
                  <a:cubicBezTo>
                    <a:pt x="3922" y="1501"/>
                    <a:pt x="2937" y="658"/>
                    <a:pt x="2165" y="1"/>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p:nvPr/>
          </p:nvSpPr>
          <p:spPr>
            <a:xfrm>
              <a:off x="4729987" y="3369180"/>
              <a:ext cx="469001" cy="476467"/>
            </a:xfrm>
            <a:custGeom>
              <a:rect b="b" l="l" r="r" t="t"/>
              <a:pathLst>
                <a:path extrusionOk="0" h="5680" w="5591">
                  <a:moveTo>
                    <a:pt x="3709" y="1"/>
                  </a:moveTo>
                  <a:cubicBezTo>
                    <a:pt x="3315" y="1"/>
                    <a:pt x="2907" y="45"/>
                    <a:pt x="2529" y="115"/>
                  </a:cubicBezTo>
                  <a:cubicBezTo>
                    <a:pt x="2418" y="129"/>
                    <a:pt x="2304" y="156"/>
                    <a:pt x="2206" y="183"/>
                  </a:cubicBezTo>
                  <a:cubicBezTo>
                    <a:pt x="1966" y="240"/>
                    <a:pt x="1727" y="324"/>
                    <a:pt x="1518" y="436"/>
                  </a:cubicBezTo>
                  <a:cubicBezTo>
                    <a:pt x="969" y="732"/>
                    <a:pt x="534" y="1181"/>
                    <a:pt x="311" y="1784"/>
                  </a:cubicBezTo>
                  <a:cubicBezTo>
                    <a:pt x="41" y="2516"/>
                    <a:pt x="1" y="3359"/>
                    <a:pt x="281" y="4117"/>
                  </a:cubicBezTo>
                  <a:cubicBezTo>
                    <a:pt x="338" y="4060"/>
                    <a:pt x="379" y="3992"/>
                    <a:pt x="422" y="3935"/>
                  </a:cubicBezTo>
                  <a:cubicBezTo>
                    <a:pt x="449" y="3891"/>
                    <a:pt x="480" y="3864"/>
                    <a:pt x="507" y="3837"/>
                  </a:cubicBezTo>
                  <a:cubicBezTo>
                    <a:pt x="604" y="3740"/>
                    <a:pt x="716" y="3638"/>
                    <a:pt x="844" y="3584"/>
                  </a:cubicBezTo>
                  <a:cubicBezTo>
                    <a:pt x="1007" y="3488"/>
                    <a:pt x="1194" y="3425"/>
                    <a:pt x="1382" y="3425"/>
                  </a:cubicBezTo>
                  <a:cubicBezTo>
                    <a:pt x="1470" y="3425"/>
                    <a:pt x="1558" y="3439"/>
                    <a:pt x="1643" y="3470"/>
                  </a:cubicBezTo>
                  <a:cubicBezTo>
                    <a:pt x="1896" y="3571"/>
                    <a:pt x="2037" y="3807"/>
                    <a:pt x="1939" y="4060"/>
                  </a:cubicBezTo>
                  <a:cubicBezTo>
                    <a:pt x="1828" y="4313"/>
                    <a:pt x="1687" y="4525"/>
                    <a:pt x="1744" y="4805"/>
                  </a:cubicBezTo>
                  <a:cubicBezTo>
                    <a:pt x="1798" y="5172"/>
                    <a:pt x="1997" y="5354"/>
                    <a:pt x="2290" y="5550"/>
                  </a:cubicBezTo>
                  <a:cubicBezTo>
                    <a:pt x="2417" y="5638"/>
                    <a:pt x="2544" y="5679"/>
                    <a:pt x="2666" y="5679"/>
                  </a:cubicBezTo>
                  <a:cubicBezTo>
                    <a:pt x="2856" y="5679"/>
                    <a:pt x="3036" y="5581"/>
                    <a:pt x="3190" y="5408"/>
                  </a:cubicBezTo>
                  <a:cubicBezTo>
                    <a:pt x="3612" y="4973"/>
                    <a:pt x="3976" y="4498"/>
                    <a:pt x="4326" y="4006"/>
                  </a:cubicBezTo>
                  <a:lnTo>
                    <a:pt x="4340" y="4006"/>
                  </a:lnTo>
                  <a:cubicBezTo>
                    <a:pt x="4525" y="3753"/>
                    <a:pt x="4707" y="3500"/>
                    <a:pt x="4876" y="3261"/>
                  </a:cubicBezTo>
                  <a:cubicBezTo>
                    <a:pt x="4889" y="3261"/>
                    <a:pt x="4889" y="3247"/>
                    <a:pt x="4889" y="3247"/>
                  </a:cubicBezTo>
                  <a:lnTo>
                    <a:pt x="4903" y="3234"/>
                  </a:lnTo>
                  <a:cubicBezTo>
                    <a:pt x="5058" y="3008"/>
                    <a:pt x="5254" y="2796"/>
                    <a:pt x="5382" y="2560"/>
                  </a:cubicBezTo>
                  <a:cubicBezTo>
                    <a:pt x="5422" y="2489"/>
                    <a:pt x="5466" y="2404"/>
                    <a:pt x="5493" y="2320"/>
                  </a:cubicBezTo>
                  <a:cubicBezTo>
                    <a:pt x="5564" y="2152"/>
                    <a:pt x="5591" y="1970"/>
                    <a:pt x="5537" y="1815"/>
                  </a:cubicBezTo>
                  <a:cubicBezTo>
                    <a:pt x="5452" y="1562"/>
                    <a:pt x="5284" y="1322"/>
                    <a:pt x="5129" y="1096"/>
                  </a:cubicBezTo>
                  <a:cubicBezTo>
                    <a:pt x="4876" y="719"/>
                    <a:pt x="4539" y="395"/>
                    <a:pt x="4144" y="156"/>
                  </a:cubicBezTo>
                  <a:cubicBezTo>
                    <a:pt x="4047" y="98"/>
                    <a:pt x="3949" y="45"/>
                    <a:pt x="3851"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4972666" y="4132785"/>
              <a:ext cx="430246" cy="773420"/>
            </a:xfrm>
            <a:custGeom>
              <a:rect b="b" l="l" r="r" t="t"/>
              <a:pathLst>
                <a:path extrusionOk="0" h="9220" w="5129">
                  <a:moveTo>
                    <a:pt x="5128" y="0"/>
                  </a:moveTo>
                  <a:lnTo>
                    <a:pt x="5128" y="0"/>
                  </a:lnTo>
                  <a:cubicBezTo>
                    <a:pt x="4764" y="14"/>
                    <a:pt x="4397" y="71"/>
                    <a:pt x="4033" y="156"/>
                  </a:cubicBezTo>
                  <a:cubicBezTo>
                    <a:pt x="3707" y="234"/>
                    <a:pt x="3271" y="312"/>
                    <a:pt x="2852" y="312"/>
                  </a:cubicBezTo>
                  <a:cubicBezTo>
                    <a:pt x="2819" y="312"/>
                    <a:pt x="2787" y="312"/>
                    <a:pt x="2755" y="311"/>
                  </a:cubicBezTo>
                  <a:cubicBezTo>
                    <a:pt x="2502" y="843"/>
                    <a:pt x="2445" y="1167"/>
                    <a:pt x="2347" y="1757"/>
                  </a:cubicBezTo>
                  <a:cubicBezTo>
                    <a:pt x="2263" y="2320"/>
                    <a:pt x="2205" y="2896"/>
                    <a:pt x="1926" y="3402"/>
                  </a:cubicBezTo>
                  <a:cubicBezTo>
                    <a:pt x="1771" y="3722"/>
                    <a:pt x="1589" y="4006"/>
                    <a:pt x="1464" y="4343"/>
                  </a:cubicBezTo>
                  <a:cubicBezTo>
                    <a:pt x="1349" y="4666"/>
                    <a:pt x="1278" y="4987"/>
                    <a:pt x="1194" y="5310"/>
                  </a:cubicBezTo>
                  <a:cubicBezTo>
                    <a:pt x="1110" y="5607"/>
                    <a:pt x="1083" y="5914"/>
                    <a:pt x="999" y="6211"/>
                  </a:cubicBezTo>
                  <a:cubicBezTo>
                    <a:pt x="914" y="6561"/>
                    <a:pt x="830" y="6912"/>
                    <a:pt x="719" y="7262"/>
                  </a:cubicBezTo>
                  <a:cubicBezTo>
                    <a:pt x="577" y="7684"/>
                    <a:pt x="395" y="8092"/>
                    <a:pt x="226" y="8500"/>
                  </a:cubicBezTo>
                  <a:cubicBezTo>
                    <a:pt x="156" y="8682"/>
                    <a:pt x="98" y="8881"/>
                    <a:pt x="1" y="9032"/>
                  </a:cubicBezTo>
                  <a:lnTo>
                    <a:pt x="14" y="9032"/>
                  </a:lnTo>
                  <a:cubicBezTo>
                    <a:pt x="156" y="9187"/>
                    <a:pt x="395" y="9201"/>
                    <a:pt x="591" y="9218"/>
                  </a:cubicBezTo>
                  <a:cubicBezTo>
                    <a:pt x="645" y="9218"/>
                    <a:pt x="703" y="9219"/>
                    <a:pt x="763" y="9219"/>
                  </a:cubicBezTo>
                  <a:cubicBezTo>
                    <a:pt x="891" y="9219"/>
                    <a:pt x="1025" y="9213"/>
                    <a:pt x="1140" y="9174"/>
                  </a:cubicBezTo>
                  <a:cubicBezTo>
                    <a:pt x="1140" y="9174"/>
                    <a:pt x="1140" y="9160"/>
                    <a:pt x="1154" y="9160"/>
                  </a:cubicBezTo>
                  <a:cubicBezTo>
                    <a:pt x="1717" y="8206"/>
                    <a:pt x="2347" y="7279"/>
                    <a:pt x="2910" y="6322"/>
                  </a:cubicBezTo>
                  <a:cubicBezTo>
                    <a:pt x="3274" y="5678"/>
                    <a:pt x="3554" y="4960"/>
                    <a:pt x="3709" y="4245"/>
                  </a:cubicBezTo>
                  <a:cubicBezTo>
                    <a:pt x="3780" y="3975"/>
                    <a:pt x="3824" y="3709"/>
                    <a:pt x="3878" y="3443"/>
                  </a:cubicBezTo>
                  <a:lnTo>
                    <a:pt x="3878" y="3443"/>
                  </a:lnTo>
                  <a:cubicBezTo>
                    <a:pt x="3807" y="3470"/>
                    <a:pt x="3753" y="3513"/>
                    <a:pt x="3682" y="3540"/>
                  </a:cubicBezTo>
                  <a:cubicBezTo>
                    <a:pt x="3615" y="3570"/>
                    <a:pt x="3358" y="3731"/>
                    <a:pt x="3202" y="3731"/>
                  </a:cubicBezTo>
                  <a:cubicBezTo>
                    <a:pt x="3130" y="3731"/>
                    <a:pt x="3079" y="3696"/>
                    <a:pt x="3079" y="3598"/>
                  </a:cubicBezTo>
                  <a:cubicBezTo>
                    <a:pt x="3065" y="3513"/>
                    <a:pt x="3133" y="3429"/>
                    <a:pt x="3234" y="3358"/>
                  </a:cubicBezTo>
                  <a:lnTo>
                    <a:pt x="3234" y="3358"/>
                  </a:lnTo>
                  <a:cubicBezTo>
                    <a:pt x="3119" y="3402"/>
                    <a:pt x="3035" y="3443"/>
                    <a:pt x="2951" y="3470"/>
                  </a:cubicBezTo>
                  <a:cubicBezTo>
                    <a:pt x="2900" y="3483"/>
                    <a:pt x="2833" y="3496"/>
                    <a:pt x="2767" y="3496"/>
                  </a:cubicBezTo>
                  <a:cubicBezTo>
                    <a:pt x="2686" y="3496"/>
                    <a:pt x="2606" y="3477"/>
                    <a:pt x="2559" y="3416"/>
                  </a:cubicBezTo>
                  <a:cubicBezTo>
                    <a:pt x="2458" y="3301"/>
                    <a:pt x="2573" y="3132"/>
                    <a:pt x="2755" y="3048"/>
                  </a:cubicBezTo>
                  <a:cubicBezTo>
                    <a:pt x="2671" y="3048"/>
                    <a:pt x="2600" y="3008"/>
                    <a:pt x="2600" y="2880"/>
                  </a:cubicBezTo>
                  <a:cubicBezTo>
                    <a:pt x="2600" y="2711"/>
                    <a:pt x="2795" y="2613"/>
                    <a:pt x="2924" y="2542"/>
                  </a:cubicBezTo>
                  <a:cubicBezTo>
                    <a:pt x="3274" y="2333"/>
                    <a:pt x="3669" y="2165"/>
                    <a:pt x="4019" y="1952"/>
                  </a:cubicBezTo>
                  <a:cubicBezTo>
                    <a:pt x="4077" y="1925"/>
                    <a:pt x="4131" y="1885"/>
                    <a:pt x="4188" y="1855"/>
                  </a:cubicBezTo>
                  <a:lnTo>
                    <a:pt x="4188" y="1855"/>
                  </a:lnTo>
                  <a:cubicBezTo>
                    <a:pt x="4129" y="1869"/>
                    <a:pt x="4068" y="1875"/>
                    <a:pt x="4005" y="1875"/>
                  </a:cubicBezTo>
                  <a:cubicBezTo>
                    <a:pt x="3872" y="1875"/>
                    <a:pt x="3735" y="1847"/>
                    <a:pt x="3611" y="1801"/>
                  </a:cubicBezTo>
                  <a:cubicBezTo>
                    <a:pt x="3487" y="1757"/>
                    <a:pt x="3358" y="1615"/>
                    <a:pt x="3514" y="1504"/>
                  </a:cubicBezTo>
                  <a:cubicBezTo>
                    <a:pt x="3558" y="1468"/>
                    <a:pt x="3624" y="1461"/>
                    <a:pt x="3691" y="1461"/>
                  </a:cubicBezTo>
                  <a:cubicBezTo>
                    <a:pt x="3731" y="1461"/>
                    <a:pt x="3771" y="1464"/>
                    <a:pt x="3807" y="1464"/>
                  </a:cubicBezTo>
                  <a:cubicBezTo>
                    <a:pt x="3922" y="1447"/>
                    <a:pt x="4033" y="1433"/>
                    <a:pt x="4144" y="1379"/>
                  </a:cubicBezTo>
                  <a:cubicBezTo>
                    <a:pt x="4441" y="1238"/>
                    <a:pt x="4356" y="1224"/>
                    <a:pt x="4636" y="1110"/>
                  </a:cubicBezTo>
                  <a:cubicBezTo>
                    <a:pt x="4694" y="985"/>
                    <a:pt x="4751" y="874"/>
                    <a:pt x="4791" y="746"/>
                  </a:cubicBezTo>
                  <a:cubicBezTo>
                    <a:pt x="4903" y="506"/>
                    <a:pt x="5017" y="284"/>
                    <a:pt x="5128" y="0"/>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p:nvPr/>
          </p:nvSpPr>
          <p:spPr>
            <a:xfrm>
              <a:off x="5057474" y="3541396"/>
              <a:ext cx="1112735" cy="617645"/>
            </a:xfrm>
            <a:custGeom>
              <a:rect b="b" l="l" r="r" t="t"/>
              <a:pathLst>
                <a:path extrusionOk="0" h="7363" w="13265">
                  <a:moveTo>
                    <a:pt x="3866" y="1"/>
                  </a:moveTo>
                  <a:cubicBezTo>
                    <a:pt x="3243" y="1"/>
                    <a:pt x="2624" y="149"/>
                    <a:pt x="2068" y="449"/>
                  </a:cubicBezTo>
                  <a:cubicBezTo>
                    <a:pt x="2010" y="476"/>
                    <a:pt x="1970" y="507"/>
                    <a:pt x="1926" y="534"/>
                  </a:cubicBezTo>
                  <a:cubicBezTo>
                    <a:pt x="1717" y="675"/>
                    <a:pt x="1548" y="813"/>
                    <a:pt x="1420" y="982"/>
                  </a:cubicBezTo>
                  <a:cubicBezTo>
                    <a:pt x="1323" y="1110"/>
                    <a:pt x="1252" y="1235"/>
                    <a:pt x="1194" y="1376"/>
                  </a:cubicBezTo>
                  <a:cubicBezTo>
                    <a:pt x="1154" y="1461"/>
                    <a:pt x="1127" y="1558"/>
                    <a:pt x="1110" y="1643"/>
                  </a:cubicBezTo>
                  <a:cubicBezTo>
                    <a:pt x="942" y="2290"/>
                    <a:pt x="844" y="2964"/>
                    <a:pt x="928" y="3625"/>
                  </a:cubicBezTo>
                  <a:cubicBezTo>
                    <a:pt x="942" y="3777"/>
                    <a:pt x="972" y="3932"/>
                    <a:pt x="999" y="4074"/>
                  </a:cubicBezTo>
                  <a:cubicBezTo>
                    <a:pt x="1154" y="4734"/>
                    <a:pt x="1420" y="5324"/>
                    <a:pt x="1757" y="5914"/>
                  </a:cubicBezTo>
                  <a:cubicBezTo>
                    <a:pt x="1194" y="5702"/>
                    <a:pt x="719" y="5041"/>
                    <a:pt x="564" y="4451"/>
                  </a:cubicBezTo>
                  <a:cubicBezTo>
                    <a:pt x="537" y="4353"/>
                    <a:pt x="507" y="4198"/>
                    <a:pt x="520" y="4100"/>
                  </a:cubicBezTo>
                  <a:cubicBezTo>
                    <a:pt x="409" y="4074"/>
                    <a:pt x="298" y="4047"/>
                    <a:pt x="200" y="4016"/>
                  </a:cubicBezTo>
                  <a:cubicBezTo>
                    <a:pt x="143" y="4131"/>
                    <a:pt x="99" y="4313"/>
                    <a:pt x="72" y="4424"/>
                  </a:cubicBezTo>
                  <a:cubicBezTo>
                    <a:pt x="1" y="4761"/>
                    <a:pt x="31" y="5112"/>
                    <a:pt x="58" y="5436"/>
                  </a:cubicBezTo>
                  <a:cubicBezTo>
                    <a:pt x="99" y="6026"/>
                    <a:pt x="298" y="6602"/>
                    <a:pt x="733" y="7010"/>
                  </a:cubicBezTo>
                  <a:cubicBezTo>
                    <a:pt x="985" y="7249"/>
                    <a:pt x="1350" y="7347"/>
                    <a:pt x="1744" y="7361"/>
                  </a:cubicBezTo>
                  <a:cubicBezTo>
                    <a:pt x="1776" y="7362"/>
                    <a:pt x="1808" y="7362"/>
                    <a:pt x="1841" y="7362"/>
                  </a:cubicBezTo>
                  <a:cubicBezTo>
                    <a:pt x="2260" y="7362"/>
                    <a:pt x="2696" y="7284"/>
                    <a:pt x="3022" y="7206"/>
                  </a:cubicBezTo>
                  <a:cubicBezTo>
                    <a:pt x="3386" y="7121"/>
                    <a:pt x="3753" y="7064"/>
                    <a:pt x="4117" y="7050"/>
                  </a:cubicBezTo>
                  <a:cubicBezTo>
                    <a:pt x="4181" y="7048"/>
                    <a:pt x="4245" y="7047"/>
                    <a:pt x="4308" y="7047"/>
                  </a:cubicBezTo>
                  <a:cubicBezTo>
                    <a:pt x="4649" y="7047"/>
                    <a:pt x="4983" y="7080"/>
                    <a:pt x="5324" y="7165"/>
                  </a:cubicBezTo>
                  <a:cubicBezTo>
                    <a:pt x="5577" y="6895"/>
                    <a:pt x="5817" y="6629"/>
                    <a:pt x="6056" y="6363"/>
                  </a:cubicBezTo>
                  <a:cubicBezTo>
                    <a:pt x="6322" y="6053"/>
                    <a:pt x="6606" y="5759"/>
                    <a:pt x="6885" y="5479"/>
                  </a:cubicBezTo>
                  <a:lnTo>
                    <a:pt x="6619" y="5479"/>
                  </a:lnTo>
                  <a:cubicBezTo>
                    <a:pt x="6420" y="5463"/>
                    <a:pt x="6211" y="5409"/>
                    <a:pt x="6029" y="5338"/>
                  </a:cubicBezTo>
                  <a:cubicBezTo>
                    <a:pt x="5931" y="5294"/>
                    <a:pt x="5830" y="5240"/>
                    <a:pt x="5732" y="5169"/>
                  </a:cubicBezTo>
                  <a:cubicBezTo>
                    <a:pt x="5677" y="5234"/>
                    <a:pt x="5616" y="5261"/>
                    <a:pt x="5556" y="5261"/>
                  </a:cubicBezTo>
                  <a:cubicBezTo>
                    <a:pt x="5525" y="5261"/>
                    <a:pt x="5495" y="5254"/>
                    <a:pt x="5466" y="5240"/>
                  </a:cubicBezTo>
                  <a:lnTo>
                    <a:pt x="5453" y="5338"/>
                  </a:lnTo>
                  <a:cubicBezTo>
                    <a:pt x="4805" y="5311"/>
                    <a:pt x="4104" y="5183"/>
                    <a:pt x="3487" y="4957"/>
                  </a:cubicBezTo>
                  <a:cubicBezTo>
                    <a:pt x="3022" y="4805"/>
                    <a:pt x="2712" y="4566"/>
                    <a:pt x="2418" y="4171"/>
                  </a:cubicBezTo>
                  <a:cubicBezTo>
                    <a:pt x="2095" y="3736"/>
                    <a:pt x="1953" y="3187"/>
                    <a:pt x="2010" y="2668"/>
                  </a:cubicBezTo>
                  <a:cubicBezTo>
                    <a:pt x="2037" y="2374"/>
                    <a:pt x="2122" y="2091"/>
                    <a:pt x="2277" y="1838"/>
                  </a:cubicBezTo>
                  <a:cubicBezTo>
                    <a:pt x="2347" y="1727"/>
                    <a:pt x="2418" y="1616"/>
                    <a:pt x="2516" y="1518"/>
                  </a:cubicBezTo>
                  <a:cubicBezTo>
                    <a:pt x="2897" y="1097"/>
                    <a:pt x="3318" y="857"/>
                    <a:pt x="3807" y="743"/>
                  </a:cubicBezTo>
                  <a:cubicBezTo>
                    <a:pt x="3965" y="708"/>
                    <a:pt x="4126" y="693"/>
                    <a:pt x="4289" y="693"/>
                  </a:cubicBezTo>
                  <a:cubicBezTo>
                    <a:pt x="4520" y="693"/>
                    <a:pt x="4752" y="723"/>
                    <a:pt x="4974" y="773"/>
                  </a:cubicBezTo>
                  <a:cubicBezTo>
                    <a:pt x="5311" y="857"/>
                    <a:pt x="5678" y="982"/>
                    <a:pt x="5874" y="1080"/>
                  </a:cubicBezTo>
                  <a:cubicBezTo>
                    <a:pt x="6268" y="1292"/>
                    <a:pt x="6589" y="1585"/>
                    <a:pt x="6858" y="1909"/>
                  </a:cubicBezTo>
                  <a:cubicBezTo>
                    <a:pt x="6956" y="1980"/>
                    <a:pt x="7040" y="2064"/>
                    <a:pt x="7067" y="2192"/>
                  </a:cubicBezTo>
                  <a:cubicBezTo>
                    <a:pt x="7378" y="2304"/>
                    <a:pt x="7671" y="2445"/>
                    <a:pt x="7968" y="2583"/>
                  </a:cubicBezTo>
                  <a:cubicBezTo>
                    <a:pt x="8571" y="2907"/>
                    <a:pt x="9134" y="3301"/>
                    <a:pt x="9640" y="3750"/>
                  </a:cubicBezTo>
                  <a:cubicBezTo>
                    <a:pt x="9960" y="4047"/>
                    <a:pt x="10328" y="4384"/>
                    <a:pt x="10382" y="4846"/>
                  </a:cubicBezTo>
                  <a:cubicBezTo>
                    <a:pt x="10412" y="5001"/>
                    <a:pt x="10412" y="5183"/>
                    <a:pt x="10355" y="5365"/>
                  </a:cubicBezTo>
                  <a:cubicBezTo>
                    <a:pt x="10736" y="5196"/>
                    <a:pt x="11100" y="5028"/>
                    <a:pt x="11477" y="4873"/>
                  </a:cubicBezTo>
                  <a:cubicBezTo>
                    <a:pt x="11632" y="4566"/>
                    <a:pt x="12013" y="4158"/>
                    <a:pt x="12337" y="3794"/>
                  </a:cubicBezTo>
                  <a:cubicBezTo>
                    <a:pt x="12475" y="3625"/>
                    <a:pt x="12630" y="3457"/>
                    <a:pt x="12785" y="3315"/>
                  </a:cubicBezTo>
                  <a:cubicBezTo>
                    <a:pt x="12826" y="3271"/>
                    <a:pt x="12897" y="3204"/>
                    <a:pt x="12940" y="3173"/>
                  </a:cubicBezTo>
                  <a:cubicBezTo>
                    <a:pt x="12940" y="3160"/>
                    <a:pt x="12954" y="3160"/>
                    <a:pt x="12967" y="3146"/>
                  </a:cubicBezTo>
                  <a:cubicBezTo>
                    <a:pt x="13038" y="3076"/>
                    <a:pt x="13122" y="3005"/>
                    <a:pt x="13207" y="2934"/>
                  </a:cubicBezTo>
                  <a:cubicBezTo>
                    <a:pt x="13220" y="2920"/>
                    <a:pt x="13247" y="2907"/>
                    <a:pt x="13264" y="2894"/>
                  </a:cubicBezTo>
                  <a:cubicBezTo>
                    <a:pt x="13011" y="2823"/>
                    <a:pt x="10887" y="2007"/>
                    <a:pt x="10017" y="1714"/>
                  </a:cubicBezTo>
                  <a:cubicBezTo>
                    <a:pt x="9893" y="1670"/>
                    <a:pt x="6885" y="743"/>
                    <a:pt x="5058" y="183"/>
                  </a:cubicBezTo>
                  <a:cubicBezTo>
                    <a:pt x="4668" y="62"/>
                    <a:pt x="4266" y="1"/>
                    <a:pt x="3866"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1"/>
            <p:cNvSpPr/>
            <p:nvPr/>
          </p:nvSpPr>
          <p:spPr>
            <a:xfrm>
              <a:off x="5221302" y="3765117"/>
              <a:ext cx="294772" cy="224057"/>
            </a:xfrm>
            <a:custGeom>
              <a:rect b="b" l="l" r="r" t="t"/>
              <a:pathLst>
                <a:path extrusionOk="0" h="2671" w="3514">
                  <a:moveTo>
                    <a:pt x="57" y="1"/>
                  </a:moveTo>
                  <a:cubicBezTo>
                    <a:pt x="0" y="520"/>
                    <a:pt x="142" y="1069"/>
                    <a:pt x="465" y="1504"/>
                  </a:cubicBezTo>
                  <a:cubicBezTo>
                    <a:pt x="759" y="1899"/>
                    <a:pt x="1069" y="2138"/>
                    <a:pt x="1534" y="2290"/>
                  </a:cubicBezTo>
                  <a:cubicBezTo>
                    <a:pt x="2151" y="2516"/>
                    <a:pt x="2852" y="2644"/>
                    <a:pt x="3500" y="2671"/>
                  </a:cubicBezTo>
                  <a:lnTo>
                    <a:pt x="3513" y="2573"/>
                  </a:lnTo>
                  <a:cubicBezTo>
                    <a:pt x="3318" y="2502"/>
                    <a:pt x="3176" y="2206"/>
                    <a:pt x="3162" y="1996"/>
                  </a:cubicBezTo>
                  <a:cubicBezTo>
                    <a:pt x="3162" y="1616"/>
                    <a:pt x="3220" y="1278"/>
                    <a:pt x="3318" y="941"/>
                  </a:cubicBezTo>
                  <a:cubicBezTo>
                    <a:pt x="2262" y="648"/>
                    <a:pt x="887" y="227"/>
                    <a:pt x="57"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5226083" y="3695577"/>
              <a:ext cx="299302" cy="148560"/>
            </a:xfrm>
            <a:custGeom>
              <a:rect b="b" l="l" r="r" t="t"/>
              <a:pathLst>
                <a:path extrusionOk="0" h="1771" w="3568">
                  <a:moveTo>
                    <a:pt x="267" y="0"/>
                  </a:moveTo>
                  <a:cubicBezTo>
                    <a:pt x="112" y="253"/>
                    <a:pt x="27" y="536"/>
                    <a:pt x="0" y="830"/>
                  </a:cubicBezTo>
                  <a:cubicBezTo>
                    <a:pt x="830" y="1056"/>
                    <a:pt x="2205" y="1477"/>
                    <a:pt x="3261" y="1770"/>
                  </a:cubicBezTo>
                  <a:cubicBezTo>
                    <a:pt x="3345" y="1490"/>
                    <a:pt x="3443" y="1224"/>
                    <a:pt x="3567" y="958"/>
                  </a:cubicBezTo>
                  <a:cubicBezTo>
                    <a:pt x="2542" y="661"/>
                    <a:pt x="1153" y="253"/>
                    <a:pt x="267"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5248396" y="3599445"/>
              <a:ext cx="384445" cy="176494"/>
            </a:xfrm>
            <a:custGeom>
              <a:rect b="b" l="l" r="r" t="t"/>
              <a:pathLst>
                <a:path extrusionOk="0" h="2104" w="4583">
                  <a:moveTo>
                    <a:pt x="2030" y="1"/>
                  </a:moveTo>
                  <a:cubicBezTo>
                    <a:pt x="1874" y="1"/>
                    <a:pt x="1718" y="16"/>
                    <a:pt x="1562" y="51"/>
                  </a:cubicBezTo>
                  <a:cubicBezTo>
                    <a:pt x="1056" y="152"/>
                    <a:pt x="635" y="405"/>
                    <a:pt x="240" y="826"/>
                  </a:cubicBezTo>
                  <a:cubicBezTo>
                    <a:pt x="142" y="924"/>
                    <a:pt x="71" y="1035"/>
                    <a:pt x="1" y="1146"/>
                  </a:cubicBezTo>
                  <a:cubicBezTo>
                    <a:pt x="887" y="1399"/>
                    <a:pt x="2276" y="1807"/>
                    <a:pt x="3301" y="2104"/>
                  </a:cubicBezTo>
                  <a:cubicBezTo>
                    <a:pt x="3301" y="2090"/>
                    <a:pt x="3318" y="2073"/>
                    <a:pt x="3318" y="2060"/>
                  </a:cubicBezTo>
                  <a:cubicBezTo>
                    <a:pt x="3456" y="1767"/>
                    <a:pt x="3598" y="1372"/>
                    <a:pt x="3908" y="1204"/>
                  </a:cubicBezTo>
                  <a:cubicBezTo>
                    <a:pt x="4003" y="1156"/>
                    <a:pt x="4117" y="1132"/>
                    <a:pt x="4232" y="1132"/>
                  </a:cubicBezTo>
                  <a:cubicBezTo>
                    <a:pt x="4356" y="1132"/>
                    <a:pt x="4480" y="1160"/>
                    <a:pt x="4582" y="1217"/>
                  </a:cubicBezTo>
                  <a:cubicBezTo>
                    <a:pt x="4313" y="893"/>
                    <a:pt x="3992" y="600"/>
                    <a:pt x="3598" y="388"/>
                  </a:cubicBezTo>
                  <a:cubicBezTo>
                    <a:pt x="3402" y="290"/>
                    <a:pt x="3035" y="165"/>
                    <a:pt x="2698" y="81"/>
                  </a:cubicBezTo>
                  <a:cubicBezTo>
                    <a:pt x="2476" y="31"/>
                    <a:pt x="2253" y="1"/>
                    <a:pt x="2030"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5438144" y="3717219"/>
              <a:ext cx="492740" cy="579561"/>
            </a:xfrm>
            <a:custGeom>
              <a:rect b="b" l="l" r="r" t="t"/>
              <a:pathLst>
                <a:path extrusionOk="0" h="6909" w="5874">
                  <a:moveTo>
                    <a:pt x="2153" y="1"/>
                  </a:moveTo>
                  <a:cubicBezTo>
                    <a:pt x="1981" y="1"/>
                    <a:pt x="1822" y="84"/>
                    <a:pt x="1730" y="234"/>
                  </a:cubicBezTo>
                  <a:cubicBezTo>
                    <a:pt x="1616" y="417"/>
                    <a:pt x="1518" y="629"/>
                    <a:pt x="1447" y="824"/>
                  </a:cubicBezTo>
                  <a:cubicBezTo>
                    <a:pt x="1363" y="1023"/>
                    <a:pt x="1265" y="1219"/>
                    <a:pt x="1194" y="1428"/>
                  </a:cubicBezTo>
                  <a:cubicBezTo>
                    <a:pt x="1110" y="1667"/>
                    <a:pt x="1056" y="1907"/>
                    <a:pt x="1012" y="2146"/>
                  </a:cubicBezTo>
                  <a:cubicBezTo>
                    <a:pt x="972" y="2342"/>
                    <a:pt x="942" y="2554"/>
                    <a:pt x="955" y="2750"/>
                  </a:cubicBezTo>
                  <a:cubicBezTo>
                    <a:pt x="972" y="2820"/>
                    <a:pt x="985" y="2878"/>
                    <a:pt x="1026" y="2918"/>
                  </a:cubicBezTo>
                  <a:cubicBezTo>
                    <a:pt x="1083" y="2975"/>
                    <a:pt x="1140" y="3029"/>
                    <a:pt x="1194" y="3073"/>
                  </a:cubicBezTo>
                  <a:cubicBezTo>
                    <a:pt x="1292" y="3144"/>
                    <a:pt x="1393" y="3198"/>
                    <a:pt x="1491" y="3242"/>
                  </a:cubicBezTo>
                  <a:cubicBezTo>
                    <a:pt x="1673" y="3313"/>
                    <a:pt x="1882" y="3367"/>
                    <a:pt x="2081" y="3383"/>
                  </a:cubicBezTo>
                  <a:lnTo>
                    <a:pt x="2347" y="3383"/>
                  </a:lnTo>
                  <a:cubicBezTo>
                    <a:pt x="2068" y="3663"/>
                    <a:pt x="1784" y="3957"/>
                    <a:pt x="1518" y="4267"/>
                  </a:cubicBezTo>
                  <a:cubicBezTo>
                    <a:pt x="1279" y="4533"/>
                    <a:pt x="1039" y="4799"/>
                    <a:pt x="786" y="5069"/>
                  </a:cubicBezTo>
                  <a:cubicBezTo>
                    <a:pt x="550" y="5322"/>
                    <a:pt x="311" y="5575"/>
                    <a:pt x="72" y="5811"/>
                  </a:cubicBezTo>
                  <a:cubicBezTo>
                    <a:pt x="28" y="5855"/>
                    <a:pt x="1" y="5925"/>
                    <a:pt x="14" y="5996"/>
                  </a:cubicBezTo>
                  <a:cubicBezTo>
                    <a:pt x="28" y="6178"/>
                    <a:pt x="72" y="6360"/>
                    <a:pt x="196" y="6502"/>
                  </a:cubicBezTo>
                  <a:cubicBezTo>
                    <a:pt x="311" y="6627"/>
                    <a:pt x="436" y="6755"/>
                    <a:pt x="591" y="6839"/>
                  </a:cubicBezTo>
                  <a:cubicBezTo>
                    <a:pt x="618" y="6853"/>
                    <a:pt x="662" y="6866"/>
                    <a:pt x="702" y="6893"/>
                  </a:cubicBezTo>
                  <a:cubicBezTo>
                    <a:pt x="732" y="6904"/>
                    <a:pt x="760" y="6909"/>
                    <a:pt x="787" y="6909"/>
                  </a:cubicBezTo>
                  <a:cubicBezTo>
                    <a:pt x="836" y="6909"/>
                    <a:pt x="882" y="6892"/>
                    <a:pt x="928" y="6866"/>
                  </a:cubicBezTo>
                  <a:cubicBezTo>
                    <a:pt x="928" y="6866"/>
                    <a:pt x="942" y="6866"/>
                    <a:pt x="942" y="6853"/>
                  </a:cubicBezTo>
                  <a:cubicBezTo>
                    <a:pt x="1056" y="6768"/>
                    <a:pt x="1252" y="6613"/>
                    <a:pt x="1393" y="6502"/>
                  </a:cubicBezTo>
                  <a:cubicBezTo>
                    <a:pt x="1447" y="6472"/>
                    <a:pt x="1478" y="6431"/>
                    <a:pt x="1518" y="6401"/>
                  </a:cubicBezTo>
                  <a:cubicBezTo>
                    <a:pt x="1828" y="6178"/>
                    <a:pt x="2081" y="5939"/>
                    <a:pt x="2374" y="5686"/>
                  </a:cubicBezTo>
                  <a:cubicBezTo>
                    <a:pt x="2685" y="5335"/>
                    <a:pt x="3062" y="5039"/>
                    <a:pt x="3416" y="4745"/>
                  </a:cubicBezTo>
                  <a:cubicBezTo>
                    <a:pt x="4158" y="4112"/>
                    <a:pt x="4974" y="3663"/>
                    <a:pt x="5817" y="3269"/>
                  </a:cubicBezTo>
                  <a:cubicBezTo>
                    <a:pt x="5874" y="3087"/>
                    <a:pt x="5874" y="2905"/>
                    <a:pt x="5844" y="2750"/>
                  </a:cubicBezTo>
                  <a:cubicBezTo>
                    <a:pt x="5790" y="2288"/>
                    <a:pt x="5422" y="1951"/>
                    <a:pt x="5102" y="1654"/>
                  </a:cubicBezTo>
                  <a:cubicBezTo>
                    <a:pt x="4596" y="1205"/>
                    <a:pt x="4033" y="811"/>
                    <a:pt x="3430" y="487"/>
                  </a:cubicBezTo>
                  <a:cubicBezTo>
                    <a:pt x="3133" y="349"/>
                    <a:pt x="2840" y="208"/>
                    <a:pt x="2529" y="96"/>
                  </a:cubicBezTo>
                  <a:cubicBezTo>
                    <a:pt x="2489" y="79"/>
                    <a:pt x="2445" y="66"/>
                    <a:pt x="2405" y="52"/>
                  </a:cubicBezTo>
                  <a:cubicBezTo>
                    <a:pt x="2374" y="39"/>
                    <a:pt x="2334" y="25"/>
                    <a:pt x="2263" y="12"/>
                  </a:cubicBezTo>
                  <a:cubicBezTo>
                    <a:pt x="2226" y="4"/>
                    <a:pt x="2189" y="1"/>
                    <a:pt x="2153" y="1"/>
                  </a:cubicBezTo>
                  <a:close/>
                </a:path>
              </a:pathLst>
            </a:custGeom>
            <a:solidFill>
              <a:srgbClr val="D47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5486546" y="3694318"/>
              <a:ext cx="163827" cy="288481"/>
            </a:xfrm>
            <a:custGeom>
              <a:rect b="b" l="l" r="r" t="t"/>
              <a:pathLst>
                <a:path extrusionOk="0" h="3439" w="1953">
                  <a:moveTo>
                    <a:pt x="1393" y="1"/>
                  </a:moveTo>
                  <a:cubicBezTo>
                    <a:pt x="1278" y="1"/>
                    <a:pt x="1164" y="25"/>
                    <a:pt x="1069" y="73"/>
                  </a:cubicBezTo>
                  <a:cubicBezTo>
                    <a:pt x="759" y="241"/>
                    <a:pt x="617" y="636"/>
                    <a:pt x="479" y="929"/>
                  </a:cubicBezTo>
                  <a:cubicBezTo>
                    <a:pt x="479" y="942"/>
                    <a:pt x="462" y="959"/>
                    <a:pt x="462" y="973"/>
                  </a:cubicBezTo>
                  <a:cubicBezTo>
                    <a:pt x="338" y="1239"/>
                    <a:pt x="240" y="1505"/>
                    <a:pt x="156" y="1785"/>
                  </a:cubicBezTo>
                  <a:cubicBezTo>
                    <a:pt x="58" y="2122"/>
                    <a:pt x="0" y="2460"/>
                    <a:pt x="0" y="2840"/>
                  </a:cubicBezTo>
                  <a:cubicBezTo>
                    <a:pt x="14" y="3050"/>
                    <a:pt x="156" y="3346"/>
                    <a:pt x="351" y="3417"/>
                  </a:cubicBezTo>
                  <a:cubicBezTo>
                    <a:pt x="380" y="3431"/>
                    <a:pt x="410" y="3438"/>
                    <a:pt x="441" y="3438"/>
                  </a:cubicBezTo>
                  <a:cubicBezTo>
                    <a:pt x="501" y="3438"/>
                    <a:pt x="562" y="3411"/>
                    <a:pt x="617" y="3346"/>
                  </a:cubicBezTo>
                  <a:cubicBezTo>
                    <a:pt x="563" y="3302"/>
                    <a:pt x="506" y="3248"/>
                    <a:pt x="449" y="3191"/>
                  </a:cubicBezTo>
                  <a:cubicBezTo>
                    <a:pt x="408" y="3151"/>
                    <a:pt x="395" y="3093"/>
                    <a:pt x="378" y="3023"/>
                  </a:cubicBezTo>
                  <a:cubicBezTo>
                    <a:pt x="365" y="2827"/>
                    <a:pt x="395" y="2615"/>
                    <a:pt x="435" y="2419"/>
                  </a:cubicBezTo>
                  <a:cubicBezTo>
                    <a:pt x="479" y="2180"/>
                    <a:pt x="533" y="1940"/>
                    <a:pt x="617" y="1701"/>
                  </a:cubicBezTo>
                  <a:cubicBezTo>
                    <a:pt x="688" y="1492"/>
                    <a:pt x="786" y="1296"/>
                    <a:pt x="870" y="1097"/>
                  </a:cubicBezTo>
                  <a:cubicBezTo>
                    <a:pt x="941" y="902"/>
                    <a:pt x="1039" y="690"/>
                    <a:pt x="1153" y="507"/>
                  </a:cubicBezTo>
                  <a:cubicBezTo>
                    <a:pt x="1245" y="357"/>
                    <a:pt x="1404" y="274"/>
                    <a:pt x="1576" y="274"/>
                  </a:cubicBezTo>
                  <a:cubicBezTo>
                    <a:pt x="1612" y="274"/>
                    <a:pt x="1649" y="277"/>
                    <a:pt x="1686" y="285"/>
                  </a:cubicBezTo>
                  <a:cubicBezTo>
                    <a:pt x="1757" y="298"/>
                    <a:pt x="1797" y="312"/>
                    <a:pt x="1828" y="325"/>
                  </a:cubicBezTo>
                  <a:cubicBezTo>
                    <a:pt x="1868" y="339"/>
                    <a:pt x="1912" y="352"/>
                    <a:pt x="1952" y="369"/>
                  </a:cubicBezTo>
                  <a:cubicBezTo>
                    <a:pt x="1925" y="241"/>
                    <a:pt x="1841" y="157"/>
                    <a:pt x="1743" y="86"/>
                  </a:cubicBezTo>
                  <a:cubicBezTo>
                    <a:pt x="1641" y="29"/>
                    <a:pt x="1517" y="1"/>
                    <a:pt x="1393"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a:off x="5581839" y="3779462"/>
              <a:ext cx="867455" cy="638784"/>
            </a:xfrm>
            <a:custGeom>
              <a:rect b="b" l="l" r="r" t="t"/>
              <a:pathLst>
                <a:path extrusionOk="0" h="7615" w="10341">
                  <a:moveTo>
                    <a:pt x="7236" y="1"/>
                  </a:moveTo>
                  <a:cubicBezTo>
                    <a:pt x="7162" y="1"/>
                    <a:pt x="7084" y="24"/>
                    <a:pt x="7013" y="56"/>
                  </a:cubicBezTo>
                  <a:cubicBezTo>
                    <a:pt x="6996" y="69"/>
                    <a:pt x="6969" y="82"/>
                    <a:pt x="6956" y="96"/>
                  </a:cubicBezTo>
                  <a:cubicBezTo>
                    <a:pt x="6871" y="167"/>
                    <a:pt x="6787" y="238"/>
                    <a:pt x="6716" y="308"/>
                  </a:cubicBezTo>
                  <a:cubicBezTo>
                    <a:pt x="6703" y="322"/>
                    <a:pt x="6676" y="335"/>
                    <a:pt x="6659" y="349"/>
                  </a:cubicBezTo>
                  <a:cubicBezTo>
                    <a:pt x="6561" y="433"/>
                    <a:pt x="6464" y="534"/>
                    <a:pt x="6366" y="632"/>
                  </a:cubicBezTo>
                  <a:cubicBezTo>
                    <a:pt x="6268" y="730"/>
                    <a:pt x="6170" y="841"/>
                    <a:pt x="6086" y="956"/>
                  </a:cubicBezTo>
                  <a:cubicBezTo>
                    <a:pt x="5762" y="1320"/>
                    <a:pt x="5381" y="1728"/>
                    <a:pt x="5226" y="2035"/>
                  </a:cubicBezTo>
                  <a:cubicBezTo>
                    <a:pt x="4849" y="2190"/>
                    <a:pt x="4485" y="2358"/>
                    <a:pt x="4104" y="2527"/>
                  </a:cubicBezTo>
                  <a:cubicBezTo>
                    <a:pt x="3261" y="2921"/>
                    <a:pt x="2445" y="3370"/>
                    <a:pt x="1703" y="4003"/>
                  </a:cubicBezTo>
                  <a:cubicBezTo>
                    <a:pt x="1349" y="4297"/>
                    <a:pt x="972" y="4593"/>
                    <a:pt x="661" y="4944"/>
                  </a:cubicBezTo>
                  <a:cubicBezTo>
                    <a:pt x="409" y="5237"/>
                    <a:pt x="199" y="5574"/>
                    <a:pt x="85" y="5969"/>
                  </a:cubicBezTo>
                  <a:cubicBezTo>
                    <a:pt x="1" y="6249"/>
                    <a:pt x="1" y="6532"/>
                    <a:pt x="102" y="6812"/>
                  </a:cubicBezTo>
                  <a:cubicBezTo>
                    <a:pt x="199" y="7122"/>
                    <a:pt x="324" y="7317"/>
                    <a:pt x="564" y="7513"/>
                  </a:cubicBezTo>
                  <a:cubicBezTo>
                    <a:pt x="589" y="7534"/>
                    <a:pt x="620" y="7543"/>
                    <a:pt x="651" y="7543"/>
                  </a:cubicBezTo>
                  <a:cubicBezTo>
                    <a:pt x="706" y="7543"/>
                    <a:pt x="761" y="7513"/>
                    <a:pt x="789" y="7459"/>
                  </a:cubicBezTo>
                  <a:cubicBezTo>
                    <a:pt x="776" y="7446"/>
                    <a:pt x="759" y="7446"/>
                    <a:pt x="746" y="7429"/>
                  </a:cubicBezTo>
                  <a:cubicBezTo>
                    <a:pt x="452" y="7135"/>
                    <a:pt x="945" y="6670"/>
                    <a:pt x="1154" y="6518"/>
                  </a:cubicBezTo>
                  <a:cubicBezTo>
                    <a:pt x="1487" y="6295"/>
                    <a:pt x="1864" y="6203"/>
                    <a:pt x="2251" y="6203"/>
                  </a:cubicBezTo>
                  <a:cubicBezTo>
                    <a:pt x="2353" y="6203"/>
                    <a:pt x="2456" y="6210"/>
                    <a:pt x="2559" y="6222"/>
                  </a:cubicBezTo>
                  <a:cubicBezTo>
                    <a:pt x="2799" y="6249"/>
                    <a:pt x="3035" y="6320"/>
                    <a:pt x="3274" y="6404"/>
                  </a:cubicBezTo>
                  <a:cubicBezTo>
                    <a:pt x="3318" y="6417"/>
                    <a:pt x="3358" y="6434"/>
                    <a:pt x="3402" y="6448"/>
                  </a:cubicBezTo>
                  <a:cubicBezTo>
                    <a:pt x="4090" y="6714"/>
                    <a:pt x="4667" y="7135"/>
                    <a:pt x="5172" y="7614"/>
                  </a:cubicBezTo>
                  <a:cubicBezTo>
                    <a:pt x="5692" y="7415"/>
                    <a:pt x="6170" y="7206"/>
                    <a:pt x="6814" y="6923"/>
                  </a:cubicBezTo>
                  <a:cubicBezTo>
                    <a:pt x="7741" y="6532"/>
                    <a:pt x="8668" y="6053"/>
                    <a:pt x="9356" y="5295"/>
                  </a:cubicBezTo>
                  <a:cubicBezTo>
                    <a:pt x="9821" y="4802"/>
                    <a:pt x="10159" y="4185"/>
                    <a:pt x="10256" y="3511"/>
                  </a:cubicBezTo>
                  <a:cubicBezTo>
                    <a:pt x="10341" y="2908"/>
                    <a:pt x="10216" y="2260"/>
                    <a:pt x="9919" y="1741"/>
                  </a:cubicBezTo>
                  <a:cubicBezTo>
                    <a:pt x="9626" y="1236"/>
                    <a:pt x="9218" y="898"/>
                    <a:pt x="8726" y="619"/>
                  </a:cubicBezTo>
                  <a:cubicBezTo>
                    <a:pt x="8304" y="379"/>
                    <a:pt x="7812" y="82"/>
                    <a:pt x="7320" y="12"/>
                  </a:cubicBezTo>
                  <a:cubicBezTo>
                    <a:pt x="7293" y="4"/>
                    <a:pt x="7265" y="1"/>
                    <a:pt x="723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p:nvPr/>
          </p:nvSpPr>
          <p:spPr>
            <a:xfrm>
              <a:off x="5821079" y="3983135"/>
              <a:ext cx="386710" cy="393756"/>
            </a:xfrm>
            <a:custGeom>
              <a:rect b="b" l="l" r="r" t="t"/>
              <a:pathLst>
                <a:path extrusionOk="0" h="4694" w="4610">
                  <a:moveTo>
                    <a:pt x="1477" y="1"/>
                  </a:moveTo>
                  <a:cubicBezTo>
                    <a:pt x="1407" y="28"/>
                    <a:pt x="1322" y="72"/>
                    <a:pt x="1252" y="99"/>
                  </a:cubicBezTo>
                  <a:cubicBezTo>
                    <a:pt x="830" y="298"/>
                    <a:pt x="409" y="507"/>
                    <a:pt x="1" y="760"/>
                  </a:cubicBezTo>
                  <a:cubicBezTo>
                    <a:pt x="1393" y="888"/>
                    <a:pt x="2728" y="1940"/>
                    <a:pt x="3133" y="3275"/>
                  </a:cubicBezTo>
                  <a:cubicBezTo>
                    <a:pt x="3217" y="3554"/>
                    <a:pt x="3430" y="4175"/>
                    <a:pt x="3500" y="4694"/>
                  </a:cubicBezTo>
                  <a:cubicBezTo>
                    <a:pt x="3639" y="4637"/>
                    <a:pt x="3794" y="4566"/>
                    <a:pt x="3962" y="4495"/>
                  </a:cubicBezTo>
                  <a:cubicBezTo>
                    <a:pt x="4175" y="4411"/>
                    <a:pt x="4384" y="4313"/>
                    <a:pt x="4596" y="4202"/>
                  </a:cubicBezTo>
                  <a:cubicBezTo>
                    <a:pt x="4609" y="3639"/>
                    <a:pt x="4330" y="2796"/>
                    <a:pt x="4215" y="2459"/>
                  </a:cubicBezTo>
                  <a:cubicBezTo>
                    <a:pt x="3837" y="1252"/>
                    <a:pt x="2711" y="281"/>
                    <a:pt x="1477" y="1"/>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a:off x="4698027" y="3345357"/>
              <a:ext cx="464471" cy="375134"/>
            </a:xfrm>
            <a:custGeom>
              <a:rect b="b" l="l" r="r" t="t"/>
              <a:pathLst>
                <a:path extrusionOk="0" h="4472" w="5537">
                  <a:moveTo>
                    <a:pt x="3012" y="0"/>
                  </a:moveTo>
                  <a:cubicBezTo>
                    <a:pt x="2720" y="0"/>
                    <a:pt x="2429" y="51"/>
                    <a:pt x="2152" y="160"/>
                  </a:cubicBezTo>
                  <a:cubicBezTo>
                    <a:pt x="2108" y="173"/>
                    <a:pt x="2081" y="187"/>
                    <a:pt x="2041" y="200"/>
                  </a:cubicBezTo>
                  <a:cubicBezTo>
                    <a:pt x="1872" y="285"/>
                    <a:pt x="1704" y="369"/>
                    <a:pt x="1535" y="484"/>
                  </a:cubicBezTo>
                  <a:cubicBezTo>
                    <a:pt x="1140" y="720"/>
                    <a:pt x="790" y="1030"/>
                    <a:pt x="507" y="1380"/>
                  </a:cubicBezTo>
                  <a:cubicBezTo>
                    <a:pt x="200" y="1788"/>
                    <a:pt x="31" y="2294"/>
                    <a:pt x="18" y="2813"/>
                  </a:cubicBezTo>
                  <a:cubicBezTo>
                    <a:pt x="1" y="3332"/>
                    <a:pt x="156" y="3811"/>
                    <a:pt x="311" y="4303"/>
                  </a:cubicBezTo>
                  <a:cubicBezTo>
                    <a:pt x="340" y="4406"/>
                    <a:pt x="410" y="4471"/>
                    <a:pt x="495" y="4471"/>
                  </a:cubicBezTo>
                  <a:cubicBezTo>
                    <a:pt x="539" y="4471"/>
                    <a:pt x="587" y="4454"/>
                    <a:pt x="635" y="4415"/>
                  </a:cubicBezTo>
                  <a:cubicBezTo>
                    <a:pt x="648" y="4415"/>
                    <a:pt x="662" y="4401"/>
                    <a:pt x="662" y="4401"/>
                  </a:cubicBezTo>
                  <a:cubicBezTo>
                    <a:pt x="577" y="4175"/>
                    <a:pt x="524" y="3939"/>
                    <a:pt x="493" y="3700"/>
                  </a:cubicBezTo>
                  <a:lnTo>
                    <a:pt x="537" y="3700"/>
                  </a:lnTo>
                  <a:cubicBezTo>
                    <a:pt x="719" y="3700"/>
                    <a:pt x="844" y="3670"/>
                    <a:pt x="999" y="3585"/>
                  </a:cubicBezTo>
                  <a:cubicBezTo>
                    <a:pt x="1464" y="3363"/>
                    <a:pt x="1801" y="3039"/>
                    <a:pt x="2108" y="2618"/>
                  </a:cubicBezTo>
                  <a:cubicBezTo>
                    <a:pt x="2462" y="2112"/>
                    <a:pt x="2799" y="1620"/>
                    <a:pt x="3359" y="1326"/>
                  </a:cubicBezTo>
                  <a:cubicBezTo>
                    <a:pt x="3650" y="1179"/>
                    <a:pt x="3988" y="1095"/>
                    <a:pt x="4314" y="1095"/>
                  </a:cubicBezTo>
                  <a:cubicBezTo>
                    <a:pt x="4430" y="1095"/>
                    <a:pt x="4544" y="1106"/>
                    <a:pt x="4653" y="1128"/>
                  </a:cubicBezTo>
                  <a:cubicBezTo>
                    <a:pt x="4960" y="1198"/>
                    <a:pt x="5257" y="1310"/>
                    <a:pt x="5537" y="1424"/>
                  </a:cubicBezTo>
                  <a:cubicBezTo>
                    <a:pt x="5523" y="1411"/>
                    <a:pt x="5523" y="1394"/>
                    <a:pt x="5510" y="1380"/>
                  </a:cubicBezTo>
                  <a:cubicBezTo>
                    <a:pt x="5311" y="1074"/>
                    <a:pt x="5045" y="804"/>
                    <a:pt x="4751" y="595"/>
                  </a:cubicBezTo>
                  <a:cubicBezTo>
                    <a:pt x="4733" y="594"/>
                    <a:pt x="4715" y="594"/>
                    <a:pt x="4697" y="594"/>
                  </a:cubicBezTo>
                  <a:cubicBezTo>
                    <a:pt x="4191" y="594"/>
                    <a:pt x="3628" y="773"/>
                    <a:pt x="3234" y="1030"/>
                  </a:cubicBezTo>
                  <a:cubicBezTo>
                    <a:pt x="2867" y="1283"/>
                    <a:pt x="2573" y="1633"/>
                    <a:pt x="2236" y="1916"/>
                  </a:cubicBezTo>
                  <a:cubicBezTo>
                    <a:pt x="1886" y="2210"/>
                    <a:pt x="1518" y="2591"/>
                    <a:pt x="1056" y="2618"/>
                  </a:cubicBezTo>
                  <a:cubicBezTo>
                    <a:pt x="1035" y="2619"/>
                    <a:pt x="1013" y="2620"/>
                    <a:pt x="992" y="2620"/>
                  </a:cubicBezTo>
                  <a:cubicBezTo>
                    <a:pt x="842" y="2620"/>
                    <a:pt x="688" y="2580"/>
                    <a:pt x="564" y="2506"/>
                  </a:cubicBezTo>
                  <a:cubicBezTo>
                    <a:pt x="591" y="2365"/>
                    <a:pt x="635" y="2210"/>
                    <a:pt x="692" y="2068"/>
                  </a:cubicBezTo>
                  <a:cubicBezTo>
                    <a:pt x="915" y="1465"/>
                    <a:pt x="1350" y="1016"/>
                    <a:pt x="1899" y="720"/>
                  </a:cubicBezTo>
                  <a:cubicBezTo>
                    <a:pt x="2108" y="608"/>
                    <a:pt x="2347" y="524"/>
                    <a:pt x="2587" y="467"/>
                  </a:cubicBezTo>
                  <a:cubicBezTo>
                    <a:pt x="2685" y="440"/>
                    <a:pt x="2799" y="413"/>
                    <a:pt x="2910" y="399"/>
                  </a:cubicBezTo>
                  <a:cubicBezTo>
                    <a:pt x="3288" y="329"/>
                    <a:pt x="3696" y="285"/>
                    <a:pt x="4090" y="285"/>
                  </a:cubicBezTo>
                  <a:lnTo>
                    <a:pt x="4232" y="285"/>
                  </a:lnTo>
                  <a:cubicBezTo>
                    <a:pt x="3851" y="104"/>
                    <a:pt x="3430" y="0"/>
                    <a:pt x="3012"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5140101" y="3593153"/>
              <a:ext cx="436202" cy="549363"/>
            </a:xfrm>
            <a:custGeom>
              <a:rect b="b" l="l" r="r" t="t"/>
              <a:pathLst>
                <a:path extrusionOk="0" h="6549" w="5200">
                  <a:moveTo>
                    <a:pt x="830" y="1"/>
                  </a:moveTo>
                  <a:lnTo>
                    <a:pt x="830" y="1"/>
                  </a:lnTo>
                  <a:cubicBezTo>
                    <a:pt x="661" y="112"/>
                    <a:pt x="533" y="227"/>
                    <a:pt x="435" y="365"/>
                  </a:cubicBezTo>
                  <a:cubicBezTo>
                    <a:pt x="338" y="493"/>
                    <a:pt x="267" y="618"/>
                    <a:pt x="209" y="759"/>
                  </a:cubicBezTo>
                  <a:cubicBezTo>
                    <a:pt x="169" y="844"/>
                    <a:pt x="142" y="941"/>
                    <a:pt x="125" y="1026"/>
                  </a:cubicBezTo>
                  <a:cubicBezTo>
                    <a:pt x="85" y="1167"/>
                    <a:pt x="58" y="1292"/>
                    <a:pt x="27" y="1434"/>
                  </a:cubicBezTo>
                  <a:cubicBezTo>
                    <a:pt x="0" y="2024"/>
                    <a:pt x="125" y="2671"/>
                    <a:pt x="338" y="3146"/>
                  </a:cubicBezTo>
                  <a:cubicBezTo>
                    <a:pt x="617" y="3767"/>
                    <a:pt x="1069" y="4229"/>
                    <a:pt x="1531" y="4707"/>
                  </a:cubicBezTo>
                  <a:cubicBezTo>
                    <a:pt x="2010" y="5213"/>
                    <a:pt x="2458" y="5816"/>
                    <a:pt x="2725" y="6464"/>
                  </a:cubicBezTo>
                  <a:cubicBezTo>
                    <a:pt x="2866" y="6447"/>
                    <a:pt x="2991" y="6433"/>
                    <a:pt x="3132" y="6433"/>
                  </a:cubicBezTo>
                  <a:cubicBezTo>
                    <a:pt x="3196" y="6431"/>
                    <a:pt x="3260" y="6430"/>
                    <a:pt x="3323" y="6430"/>
                  </a:cubicBezTo>
                  <a:cubicBezTo>
                    <a:pt x="3664" y="6430"/>
                    <a:pt x="3998" y="6463"/>
                    <a:pt x="4339" y="6548"/>
                  </a:cubicBezTo>
                  <a:cubicBezTo>
                    <a:pt x="4592" y="6278"/>
                    <a:pt x="4832" y="6012"/>
                    <a:pt x="5071" y="5746"/>
                  </a:cubicBezTo>
                  <a:cubicBezTo>
                    <a:pt x="5115" y="5688"/>
                    <a:pt x="5155" y="5648"/>
                    <a:pt x="5199" y="5604"/>
                  </a:cubicBezTo>
                  <a:cubicBezTo>
                    <a:pt x="5169" y="5506"/>
                    <a:pt x="5128" y="5409"/>
                    <a:pt x="5085" y="5311"/>
                  </a:cubicBezTo>
                  <a:cubicBezTo>
                    <a:pt x="4973" y="5058"/>
                    <a:pt x="4805" y="4832"/>
                    <a:pt x="4623" y="4636"/>
                  </a:cubicBezTo>
                  <a:cubicBezTo>
                    <a:pt x="4599" y="4642"/>
                    <a:pt x="4578" y="4645"/>
                    <a:pt x="4559" y="4645"/>
                  </a:cubicBezTo>
                  <a:cubicBezTo>
                    <a:pt x="4531" y="4645"/>
                    <a:pt x="4507" y="4639"/>
                    <a:pt x="4481" y="4623"/>
                  </a:cubicBezTo>
                  <a:lnTo>
                    <a:pt x="4468" y="4721"/>
                  </a:lnTo>
                  <a:cubicBezTo>
                    <a:pt x="3820" y="4694"/>
                    <a:pt x="3119" y="4566"/>
                    <a:pt x="2502" y="4340"/>
                  </a:cubicBezTo>
                  <a:cubicBezTo>
                    <a:pt x="2037" y="4188"/>
                    <a:pt x="1727" y="3949"/>
                    <a:pt x="1433" y="3554"/>
                  </a:cubicBezTo>
                  <a:cubicBezTo>
                    <a:pt x="1110" y="3119"/>
                    <a:pt x="968" y="2570"/>
                    <a:pt x="1025" y="2051"/>
                  </a:cubicBezTo>
                  <a:cubicBezTo>
                    <a:pt x="1025" y="1980"/>
                    <a:pt x="1039" y="1912"/>
                    <a:pt x="1052" y="1855"/>
                  </a:cubicBezTo>
                  <a:cubicBezTo>
                    <a:pt x="914" y="1687"/>
                    <a:pt x="799" y="1518"/>
                    <a:pt x="746" y="1279"/>
                  </a:cubicBezTo>
                  <a:cubicBezTo>
                    <a:pt x="661" y="914"/>
                    <a:pt x="648" y="395"/>
                    <a:pt x="830"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p:nvPr/>
          </p:nvSpPr>
          <p:spPr>
            <a:xfrm>
              <a:off x="4801877" y="3764195"/>
              <a:ext cx="55532" cy="56455"/>
            </a:xfrm>
            <a:custGeom>
              <a:rect b="b" l="l" r="r" t="t"/>
              <a:pathLst>
                <a:path extrusionOk="0" h="673" w="662">
                  <a:moveTo>
                    <a:pt x="510" y="1"/>
                  </a:moveTo>
                  <a:cubicBezTo>
                    <a:pt x="469" y="1"/>
                    <a:pt x="426" y="16"/>
                    <a:pt x="395" y="42"/>
                  </a:cubicBezTo>
                  <a:lnTo>
                    <a:pt x="0" y="393"/>
                  </a:lnTo>
                  <a:cubicBezTo>
                    <a:pt x="27" y="447"/>
                    <a:pt x="58" y="504"/>
                    <a:pt x="98" y="548"/>
                  </a:cubicBezTo>
                  <a:cubicBezTo>
                    <a:pt x="128" y="588"/>
                    <a:pt x="155" y="632"/>
                    <a:pt x="182" y="672"/>
                  </a:cubicBezTo>
                  <a:cubicBezTo>
                    <a:pt x="196" y="659"/>
                    <a:pt x="213" y="645"/>
                    <a:pt x="226" y="632"/>
                  </a:cubicBezTo>
                  <a:lnTo>
                    <a:pt x="604" y="278"/>
                  </a:lnTo>
                  <a:cubicBezTo>
                    <a:pt x="617" y="264"/>
                    <a:pt x="634" y="251"/>
                    <a:pt x="648" y="238"/>
                  </a:cubicBezTo>
                  <a:cubicBezTo>
                    <a:pt x="661" y="211"/>
                    <a:pt x="661" y="194"/>
                    <a:pt x="661" y="167"/>
                  </a:cubicBezTo>
                  <a:cubicBezTo>
                    <a:pt x="661" y="140"/>
                    <a:pt x="648" y="96"/>
                    <a:pt x="617" y="55"/>
                  </a:cubicBezTo>
                  <a:cubicBezTo>
                    <a:pt x="604" y="55"/>
                    <a:pt x="604" y="42"/>
                    <a:pt x="590" y="25"/>
                  </a:cubicBezTo>
                  <a:cubicBezTo>
                    <a:pt x="567" y="8"/>
                    <a:pt x="538" y="1"/>
                    <a:pt x="510" y="1"/>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1"/>
            <p:cNvSpPr/>
            <p:nvPr/>
          </p:nvSpPr>
          <p:spPr>
            <a:xfrm>
              <a:off x="5960245" y="3824256"/>
              <a:ext cx="489050" cy="593990"/>
            </a:xfrm>
            <a:custGeom>
              <a:rect b="b" l="l" r="r" t="t"/>
              <a:pathLst>
                <a:path extrusionOk="0" h="7081" w="5830">
                  <a:moveTo>
                    <a:pt x="4060" y="0"/>
                  </a:moveTo>
                  <a:lnTo>
                    <a:pt x="4060" y="0"/>
                  </a:lnTo>
                  <a:cubicBezTo>
                    <a:pt x="4525" y="506"/>
                    <a:pt x="4876" y="1123"/>
                    <a:pt x="4960" y="1770"/>
                  </a:cubicBezTo>
                  <a:cubicBezTo>
                    <a:pt x="5044" y="2360"/>
                    <a:pt x="4916" y="3004"/>
                    <a:pt x="4663" y="3540"/>
                  </a:cubicBezTo>
                  <a:cubicBezTo>
                    <a:pt x="4370" y="4171"/>
                    <a:pt x="3864" y="4565"/>
                    <a:pt x="3328" y="4973"/>
                  </a:cubicBezTo>
                  <a:cubicBezTo>
                    <a:pt x="2755" y="5408"/>
                    <a:pt x="2094" y="5745"/>
                    <a:pt x="1420" y="5998"/>
                  </a:cubicBezTo>
                  <a:cubicBezTo>
                    <a:pt x="1052" y="6136"/>
                    <a:pt x="675" y="6237"/>
                    <a:pt x="311" y="6376"/>
                  </a:cubicBezTo>
                  <a:cubicBezTo>
                    <a:pt x="210" y="6419"/>
                    <a:pt x="98" y="6473"/>
                    <a:pt x="1" y="6531"/>
                  </a:cubicBezTo>
                  <a:cubicBezTo>
                    <a:pt x="240" y="6699"/>
                    <a:pt x="449" y="6881"/>
                    <a:pt x="661" y="7080"/>
                  </a:cubicBezTo>
                  <a:cubicBezTo>
                    <a:pt x="1181" y="6881"/>
                    <a:pt x="1659" y="6672"/>
                    <a:pt x="2303" y="6389"/>
                  </a:cubicBezTo>
                  <a:cubicBezTo>
                    <a:pt x="3230" y="5998"/>
                    <a:pt x="4157" y="5519"/>
                    <a:pt x="4845" y="4761"/>
                  </a:cubicBezTo>
                  <a:cubicBezTo>
                    <a:pt x="5310" y="4268"/>
                    <a:pt x="5648" y="3651"/>
                    <a:pt x="5745" y="2977"/>
                  </a:cubicBezTo>
                  <a:cubicBezTo>
                    <a:pt x="5830" y="2374"/>
                    <a:pt x="5705" y="1726"/>
                    <a:pt x="5408" y="1207"/>
                  </a:cubicBezTo>
                  <a:cubicBezTo>
                    <a:pt x="5115" y="702"/>
                    <a:pt x="4707" y="364"/>
                    <a:pt x="4215" y="85"/>
                  </a:cubicBezTo>
                  <a:cubicBezTo>
                    <a:pt x="4157" y="54"/>
                    <a:pt x="4117" y="27"/>
                    <a:pt x="4060"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1"/>
            <p:cNvSpPr/>
            <p:nvPr/>
          </p:nvSpPr>
          <p:spPr>
            <a:xfrm>
              <a:off x="5428833" y="4194189"/>
              <a:ext cx="311213" cy="349884"/>
            </a:xfrm>
            <a:custGeom>
              <a:rect b="b" l="l" r="r" t="t"/>
              <a:pathLst>
                <a:path extrusionOk="0" h="4171" w="3710">
                  <a:moveTo>
                    <a:pt x="2485" y="0"/>
                  </a:moveTo>
                  <a:lnTo>
                    <a:pt x="2485" y="0"/>
                  </a:lnTo>
                  <a:cubicBezTo>
                    <a:pt x="2192" y="253"/>
                    <a:pt x="1939" y="492"/>
                    <a:pt x="1629" y="715"/>
                  </a:cubicBezTo>
                  <a:cubicBezTo>
                    <a:pt x="1589" y="745"/>
                    <a:pt x="1558" y="786"/>
                    <a:pt x="1504" y="816"/>
                  </a:cubicBezTo>
                  <a:cubicBezTo>
                    <a:pt x="1504" y="816"/>
                    <a:pt x="1137" y="1278"/>
                    <a:pt x="800" y="1686"/>
                  </a:cubicBezTo>
                  <a:cubicBezTo>
                    <a:pt x="800" y="1699"/>
                    <a:pt x="786" y="1713"/>
                    <a:pt x="786" y="1726"/>
                  </a:cubicBezTo>
                  <a:cubicBezTo>
                    <a:pt x="631" y="1996"/>
                    <a:pt x="506" y="2134"/>
                    <a:pt x="338" y="2249"/>
                  </a:cubicBezTo>
                  <a:cubicBezTo>
                    <a:pt x="324" y="2276"/>
                    <a:pt x="307" y="2276"/>
                    <a:pt x="307" y="2289"/>
                  </a:cubicBezTo>
                  <a:cubicBezTo>
                    <a:pt x="1" y="2653"/>
                    <a:pt x="85" y="3203"/>
                    <a:pt x="351" y="3567"/>
                  </a:cubicBezTo>
                  <a:cubicBezTo>
                    <a:pt x="409" y="3651"/>
                    <a:pt x="463" y="3722"/>
                    <a:pt x="533" y="3793"/>
                  </a:cubicBezTo>
                  <a:cubicBezTo>
                    <a:pt x="506" y="3483"/>
                    <a:pt x="506" y="3189"/>
                    <a:pt x="645" y="2906"/>
                  </a:cubicBezTo>
                  <a:cubicBezTo>
                    <a:pt x="773" y="2670"/>
                    <a:pt x="982" y="2502"/>
                    <a:pt x="1221" y="2387"/>
                  </a:cubicBezTo>
                  <a:cubicBezTo>
                    <a:pt x="1280" y="2360"/>
                    <a:pt x="1329" y="2348"/>
                    <a:pt x="1371" y="2348"/>
                  </a:cubicBezTo>
                  <a:cubicBezTo>
                    <a:pt x="1542" y="2348"/>
                    <a:pt x="1597" y="2546"/>
                    <a:pt x="1700" y="2724"/>
                  </a:cubicBezTo>
                  <a:cubicBezTo>
                    <a:pt x="1855" y="2990"/>
                    <a:pt x="1953" y="3260"/>
                    <a:pt x="2148" y="3483"/>
                  </a:cubicBezTo>
                  <a:cubicBezTo>
                    <a:pt x="2361" y="3722"/>
                    <a:pt x="2627" y="3891"/>
                    <a:pt x="2866" y="4059"/>
                  </a:cubicBezTo>
                  <a:cubicBezTo>
                    <a:pt x="2920" y="4103"/>
                    <a:pt x="2964" y="4130"/>
                    <a:pt x="3021" y="4170"/>
                  </a:cubicBezTo>
                  <a:cubicBezTo>
                    <a:pt x="3315" y="3975"/>
                    <a:pt x="3554" y="3722"/>
                    <a:pt x="3709" y="3429"/>
                  </a:cubicBezTo>
                  <a:cubicBezTo>
                    <a:pt x="3190" y="2990"/>
                    <a:pt x="2769" y="2640"/>
                    <a:pt x="2613" y="2515"/>
                  </a:cubicBezTo>
                  <a:cubicBezTo>
                    <a:pt x="2585" y="2569"/>
                    <a:pt x="2530" y="2599"/>
                    <a:pt x="2475" y="2599"/>
                  </a:cubicBezTo>
                  <a:cubicBezTo>
                    <a:pt x="2444" y="2599"/>
                    <a:pt x="2413" y="2590"/>
                    <a:pt x="2388" y="2569"/>
                  </a:cubicBezTo>
                  <a:cubicBezTo>
                    <a:pt x="2148" y="2373"/>
                    <a:pt x="2023" y="2178"/>
                    <a:pt x="1926" y="1868"/>
                  </a:cubicBezTo>
                  <a:cubicBezTo>
                    <a:pt x="1825" y="1588"/>
                    <a:pt x="1825" y="1305"/>
                    <a:pt x="1909" y="1025"/>
                  </a:cubicBezTo>
                  <a:cubicBezTo>
                    <a:pt x="2023" y="630"/>
                    <a:pt x="2233" y="293"/>
                    <a:pt x="2485"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1"/>
            <p:cNvSpPr/>
            <p:nvPr/>
          </p:nvSpPr>
          <p:spPr>
            <a:xfrm>
              <a:off x="6118032" y="4863591"/>
              <a:ext cx="17951" cy="18706"/>
            </a:xfrm>
            <a:custGeom>
              <a:rect b="b" l="l" r="r" t="t"/>
              <a:pathLst>
                <a:path extrusionOk="0" h="223" w="214">
                  <a:moveTo>
                    <a:pt x="14" y="0"/>
                  </a:moveTo>
                  <a:cubicBezTo>
                    <a:pt x="72" y="0"/>
                    <a:pt x="129" y="0"/>
                    <a:pt x="200" y="14"/>
                  </a:cubicBezTo>
                  <a:cubicBezTo>
                    <a:pt x="200" y="84"/>
                    <a:pt x="213" y="152"/>
                    <a:pt x="213" y="223"/>
                  </a:cubicBezTo>
                  <a:lnTo>
                    <a:pt x="213" y="223"/>
                  </a:lnTo>
                  <a:cubicBezTo>
                    <a:pt x="213" y="152"/>
                    <a:pt x="200" y="84"/>
                    <a:pt x="200" y="14"/>
                  </a:cubicBezTo>
                  <a:lnTo>
                    <a:pt x="200" y="14"/>
                  </a:lnTo>
                  <a:lnTo>
                    <a:pt x="200" y="14"/>
                  </a:lnTo>
                  <a:lnTo>
                    <a:pt x="200" y="14"/>
                  </a:lnTo>
                  <a:cubicBezTo>
                    <a:pt x="129" y="0"/>
                    <a:pt x="72" y="0"/>
                    <a:pt x="14" y="0"/>
                  </a:cubicBezTo>
                  <a:close/>
                  <a:moveTo>
                    <a:pt x="1" y="0"/>
                  </a:moveTo>
                  <a:lnTo>
                    <a:pt x="1" y="0"/>
                  </a:lnTo>
                  <a:lnTo>
                    <a:pt x="1" y="0"/>
                  </a:lnTo>
                  <a:close/>
                </a:path>
              </a:pathLst>
            </a:custGeom>
            <a:solidFill>
              <a:srgbClr val="FEE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1"/>
            <p:cNvSpPr/>
            <p:nvPr/>
          </p:nvSpPr>
          <p:spPr>
            <a:xfrm>
              <a:off x="6094544" y="4863591"/>
              <a:ext cx="41439" cy="45885"/>
            </a:xfrm>
            <a:custGeom>
              <a:rect b="b" l="l" r="r" t="t"/>
              <a:pathLst>
                <a:path extrusionOk="0" h="547" w="494">
                  <a:moveTo>
                    <a:pt x="254" y="0"/>
                  </a:moveTo>
                  <a:cubicBezTo>
                    <a:pt x="170" y="0"/>
                    <a:pt x="85" y="27"/>
                    <a:pt x="14" y="54"/>
                  </a:cubicBezTo>
                  <a:lnTo>
                    <a:pt x="1" y="68"/>
                  </a:lnTo>
                  <a:cubicBezTo>
                    <a:pt x="112" y="182"/>
                    <a:pt x="227" y="307"/>
                    <a:pt x="338" y="435"/>
                  </a:cubicBezTo>
                  <a:cubicBezTo>
                    <a:pt x="379" y="462"/>
                    <a:pt x="409" y="506"/>
                    <a:pt x="449" y="546"/>
                  </a:cubicBezTo>
                  <a:cubicBezTo>
                    <a:pt x="463" y="475"/>
                    <a:pt x="480" y="405"/>
                    <a:pt x="480" y="351"/>
                  </a:cubicBezTo>
                  <a:cubicBezTo>
                    <a:pt x="493" y="307"/>
                    <a:pt x="493" y="266"/>
                    <a:pt x="493" y="223"/>
                  </a:cubicBezTo>
                  <a:cubicBezTo>
                    <a:pt x="493" y="152"/>
                    <a:pt x="480" y="84"/>
                    <a:pt x="480" y="14"/>
                  </a:cubicBezTo>
                  <a:cubicBezTo>
                    <a:pt x="409" y="0"/>
                    <a:pt x="352" y="0"/>
                    <a:pt x="294" y="0"/>
                  </a:cubicBezTo>
                  <a:close/>
                </a:path>
              </a:pathLst>
            </a:custGeom>
            <a:solidFill>
              <a:srgbClr val="FCD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1"/>
            <p:cNvSpPr/>
            <p:nvPr/>
          </p:nvSpPr>
          <p:spPr>
            <a:xfrm>
              <a:off x="6118032" y="4863591"/>
              <a:ext cx="16777" cy="1174"/>
            </a:xfrm>
            <a:custGeom>
              <a:rect b="b" l="l" r="r" t="t"/>
              <a:pathLst>
                <a:path extrusionOk="0" h="14" w="200">
                  <a:moveTo>
                    <a:pt x="1" y="0"/>
                  </a:moveTo>
                  <a:cubicBezTo>
                    <a:pt x="72" y="0"/>
                    <a:pt x="129" y="0"/>
                    <a:pt x="200" y="14"/>
                  </a:cubicBezTo>
                  <a:cubicBezTo>
                    <a:pt x="129" y="0"/>
                    <a:pt x="72" y="0"/>
                    <a:pt x="14" y="0"/>
                  </a:cubicBezTo>
                  <a:close/>
                </a:path>
              </a:pathLst>
            </a:custGeom>
            <a:solidFill>
              <a:srgbClr val="FEE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1"/>
            <p:cNvSpPr/>
            <p:nvPr/>
          </p:nvSpPr>
          <p:spPr>
            <a:xfrm>
              <a:off x="6132209" y="4864682"/>
              <a:ext cx="123898" cy="136649"/>
            </a:xfrm>
            <a:custGeom>
              <a:rect b="b" l="l" r="r" t="t"/>
              <a:pathLst>
                <a:path extrusionOk="0" h="1629" w="1477">
                  <a:moveTo>
                    <a:pt x="31" y="1"/>
                  </a:moveTo>
                  <a:lnTo>
                    <a:pt x="31" y="1"/>
                  </a:lnTo>
                  <a:cubicBezTo>
                    <a:pt x="44" y="112"/>
                    <a:pt x="44" y="223"/>
                    <a:pt x="31" y="338"/>
                  </a:cubicBezTo>
                  <a:cubicBezTo>
                    <a:pt x="31" y="392"/>
                    <a:pt x="14" y="462"/>
                    <a:pt x="0" y="533"/>
                  </a:cubicBezTo>
                  <a:cubicBezTo>
                    <a:pt x="240" y="800"/>
                    <a:pt x="577" y="1234"/>
                    <a:pt x="634" y="1629"/>
                  </a:cubicBezTo>
                  <a:cubicBezTo>
                    <a:pt x="772" y="1588"/>
                    <a:pt x="914" y="1558"/>
                    <a:pt x="1042" y="1504"/>
                  </a:cubicBezTo>
                  <a:cubicBezTo>
                    <a:pt x="1140" y="1474"/>
                    <a:pt x="1224" y="1420"/>
                    <a:pt x="1295" y="1363"/>
                  </a:cubicBezTo>
                  <a:cubicBezTo>
                    <a:pt x="1349" y="1336"/>
                    <a:pt x="1420" y="1292"/>
                    <a:pt x="1477" y="1234"/>
                  </a:cubicBezTo>
                  <a:cubicBezTo>
                    <a:pt x="1308" y="955"/>
                    <a:pt x="914" y="729"/>
                    <a:pt x="705" y="506"/>
                  </a:cubicBezTo>
                  <a:cubicBezTo>
                    <a:pt x="563" y="365"/>
                    <a:pt x="435" y="240"/>
                    <a:pt x="297" y="98"/>
                  </a:cubicBezTo>
                  <a:lnTo>
                    <a:pt x="284" y="98"/>
                  </a:lnTo>
                  <a:cubicBezTo>
                    <a:pt x="199" y="55"/>
                    <a:pt x="115" y="28"/>
                    <a:pt x="3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1"/>
            <p:cNvSpPr/>
            <p:nvPr/>
          </p:nvSpPr>
          <p:spPr>
            <a:xfrm>
              <a:off x="5889529" y="4648930"/>
              <a:ext cx="267593" cy="224057"/>
            </a:xfrm>
            <a:custGeom>
              <a:rect b="b" l="l" r="r" t="t"/>
              <a:pathLst>
                <a:path extrusionOk="0" h="2671" w="3190">
                  <a:moveTo>
                    <a:pt x="533" y="0"/>
                  </a:moveTo>
                  <a:cubicBezTo>
                    <a:pt x="365" y="199"/>
                    <a:pt x="196" y="381"/>
                    <a:pt x="1" y="550"/>
                  </a:cubicBezTo>
                  <a:cubicBezTo>
                    <a:pt x="564" y="985"/>
                    <a:pt x="1137" y="1393"/>
                    <a:pt x="1673" y="1854"/>
                  </a:cubicBezTo>
                  <a:cubicBezTo>
                    <a:pt x="1939" y="2094"/>
                    <a:pt x="2192" y="2360"/>
                    <a:pt x="2445" y="2627"/>
                  </a:cubicBezTo>
                  <a:lnTo>
                    <a:pt x="2458" y="2613"/>
                  </a:lnTo>
                  <a:cubicBezTo>
                    <a:pt x="2529" y="2586"/>
                    <a:pt x="2614" y="2559"/>
                    <a:pt x="2698" y="2559"/>
                  </a:cubicBezTo>
                  <a:cubicBezTo>
                    <a:pt x="2769" y="2559"/>
                    <a:pt x="2839" y="2559"/>
                    <a:pt x="2924" y="2573"/>
                  </a:cubicBezTo>
                  <a:cubicBezTo>
                    <a:pt x="3008" y="2600"/>
                    <a:pt x="3092" y="2627"/>
                    <a:pt x="3177" y="2670"/>
                  </a:cubicBezTo>
                  <a:lnTo>
                    <a:pt x="3190" y="2670"/>
                  </a:lnTo>
                  <a:cubicBezTo>
                    <a:pt x="2951" y="2444"/>
                    <a:pt x="2698" y="2235"/>
                    <a:pt x="2458" y="1996"/>
                  </a:cubicBezTo>
                  <a:cubicBezTo>
                    <a:pt x="2388" y="1912"/>
                    <a:pt x="2219" y="1814"/>
                    <a:pt x="2094" y="1686"/>
                  </a:cubicBezTo>
                  <a:cubicBezTo>
                    <a:pt x="2010" y="1615"/>
                    <a:pt x="2024" y="1477"/>
                    <a:pt x="2121" y="1433"/>
                  </a:cubicBezTo>
                  <a:cubicBezTo>
                    <a:pt x="1643" y="985"/>
                    <a:pt x="1137" y="550"/>
                    <a:pt x="661" y="115"/>
                  </a:cubicBezTo>
                  <a:cubicBezTo>
                    <a:pt x="618" y="71"/>
                    <a:pt x="577" y="44"/>
                    <a:pt x="533" y="0"/>
                  </a:cubicBezTo>
                  <a:close/>
                </a:path>
              </a:pathLst>
            </a:custGeom>
            <a:solidFill>
              <a:srgbClr val="D3CF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5680824" y="4481747"/>
              <a:ext cx="253500" cy="213320"/>
            </a:xfrm>
            <a:custGeom>
              <a:rect b="b" l="l" r="r" t="t"/>
              <a:pathLst>
                <a:path extrusionOk="0" h="2543" w="3022">
                  <a:moveTo>
                    <a:pt x="705" y="1"/>
                  </a:moveTo>
                  <a:cubicBezTo>
                    <a:pt x="550" y="308"/>
                    <a:pt x="297" y="560"/>
                    <a:pt x="1" y="742"/>
                  </a:cubicBezTo>
                  <a:cubicBezTo>
                    <a:pt x="270" y="955"/>
                    <a:pt x="523" y="1164"/>
                    <a:pt x="759" y="1319"/>
                  </a:cubicBezTo>
                  <a:cubicBezTo>
                    <a:pt x="1295" y="1643"/>
                    <a:pt x="1814" y="2024"/>
                    <a:pt x="2307" y="2401"/>
                  </a:cubicBezTo>
                  <a:cubicBezTo>
                    <a:pt x="2361" y="2445"/>
                    <a:pt x="2418" y="2499"/>
                    <a:pt x="2489" y="2543"/>
                  </a:cubicBezTo>
                  <a:cubicBezTo>
                    <a:pt x="2684" y="2374"/>
                    <a:pt x="2853" y="2192"/>
                    <a:pt x="3021" y="1993"/>
                  </a:cubicBezTo>
                  <a:cubicBezTo>
                    <a:pt x="2462" y="1501"/>
                    <a:pt x="1477" y="658"/>
                    <a:pt x="705"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6180527" y="4627707"/>
              <a:ext cx="294772" cy="355253"/>
            </a:xfrm>
            <a:custGeom>
              <a:rect b="b" l="l" r="r" t="t"/>
              <a:pathLst>
                <a:path extrusionOk="0" h="4235" w="3514">
                  <a:moveTo>
                    <a:pt x="466" y="0"/>
                  </a:moveTo>
                  <a:cubicBezTo>
                    <a:pt x="409" y="0"/>
                    <a:pt x="351" y="31"/>
                    <a:pt x="311" y="71"/>
                  </a:cubicBezTo>
                  <a:lnTo>
                    <a:pt x="311" y="85"/>
                  </a:lnTo>
                  <a:cubicBezTo>
                    <a:pt x="267" y="182"/>
                    <a:pt x="227" y="284"/>
                    <a:pt x="183" y="368"/>
                  </a:cubicBezTo>
                  <a:cubicBezTo>
                    <a:pt x="129" y="479"/>
                    <a:pt x="72" y="563"/>
                    <a:pt x="1" y="661"/>
                  </a:cubicBezTo>
                  <a:cubicBezTo>
                    <a:pt x="591" y="1308"/>
                    <a:pt x="1194" y="1952"/>
                    <a:pt x="1784" y="2600"/>
                  </a:cubicBezTo>
                  <a:cubicBezTo>
                    <a:pt x="1862" y="2690"/>
                    <a:pt x="1796" y="2829"/>
                    <a:pt x="1677" y="2829"/>
                  </a:cubicBezTo>
                  <a:cubicBezTo>
                    <a:pt x="1667" y="2829"/>
                    <a:pt x="1657" y="2828"/>
                    <a:pt x="1646" y="2826"/>
                  </a:cubicBezTo>
                  <a:cubicBezTo>
                    <a:pt x="1510" y="2798"/>
                    <a:pt x="1371" y="2777"/>
                    <a:pt x="1236" y="2777"/>
                  </a:cubicBezTo>
                  <a:cubicBezTo>
                    <a:pt x="1090" y="2777"/>
                    <a:pt x="948" y="2801"/>
                    <a:pt x="817" y="2866"/>
                  </a:cubicBezTo>
                  <a:cubicBezTo>
                    <a:pt x="550" y="3008"/>
                    <a:pt x="395" y="3274"/>
                    <a:pt x="382" y="3554"/>
                  </a:cubicBezTo>
                  <a:cubicBezTo>
                    <a:pt x="564" y="3709"/>
                    <a:pt x="786" y="3877"/>
                    <a:pt x="901" y="4059"/>
                  </a:cubicBezTo>
                  <a:cubicBezTo>
                    <a:pt x="928" y="4103"/>
                    <a:pt x="941" y="4161"/>
                    <a:pt x="955" y="4215"/>
                  </a:cubicBezTo>
                  <a:cubicBezTo>
                    <a:pt x="955" y="4174"/>
                    <a:pt x="955" y="4144"/>
                    <a:pt x="941" y="4117"/>
                  </a:cubicBezTo>
                  <a:cubicBezTo>
                    <a:pt x="928" y="4033"/>
                    <a:pt x="888" y="3975"/>
                    <a:pt x="871" y="3891"/>
                  </a:cubicBezTo>
                  <a:cubicBezTo>
                    <a:pt x="871" y="3793"/>
                    <a:pt x="888" y="3682"/>
                    <a:pt x="955" y="3611"/>
                  </a:cubicBezTo>
                  <a:cubicBezTo>
                    <a:pt x="1061" y="3505"/>
                    <a:pt x="1214" y="3465"/>
                    <a:pt x="1364" y="3465"/>
                  </a:cubicBezTo>
                  <a:cubicBezTo>
                    <a:pt x="1452" y="3465"/>
                    <a:pt x="1539" y="3479"/>
                    <a:pt x="1616" y="3500"/>
                  </a:cubicBezTo>
                  <a:cubicBezTo>
                    <a:pt x="1771" y="3527"/>
                    <a:pt x="1926" y="3611"/>
                    <a:pt x="2051" y="3709"/>
                  </a:cubicBezTo>
                  <a:cubicBezTo>
                    <a:pt x="2094" y="3753"/>
                    <a:pt x="2152" y="3793"/>
                    <a:pt x="2192" y="3837"/>
                  </a:cubicBezTo>
                  <a:cubicBezTo>
                    <a:pt x="2389" y="4020"/>
                    <a:pt x="2576" y="4234"/>
                    <a:pt x="2839" y="4234"/>
                  </a:cubicBezTo>
                  <a:cubicBezTo>
                    <a:pt x="2896" y="4234"/>
                    <a:pt x="2956" y="4224"/>
                    <a:pt x="3022" y="4201"/>
                  </a:cubicBezTo>
                  <a:cubicBezTo>
                    <a:pt x="3372" y="4076"/>
                    <a:pt x="3514" y="3668"/>
                    <a:pt x="3443" y="3331"/>
                  </a:cubicBezTo>
                  <a:cubicBezTo>
                    <a:pt x="3416" y="3217"/>
                    <a:pt x="3288" y="3065"/>
                    <a:pt x="3133" y="2910"/>
                  </a:cubicBezTo>
                  <a:cubicBezTo>
                    <a:pt x="3062" y="2853"/>
                    <a:pt x="2995" y="2795"/>
                    <a:pt x="2937" y="2728"/>
                  </a:cubicBezTo>
                  <a:cubicBezTo>
                    <a:pt x="2769" y="2542"/>
                    <a:pt x="2627" y="2333"/>
                    <a:pt x="2472" y="2138"/>
                  </a:cubicBezTo>
                  <a:cubicBezTo>
                    <a:pt x="1983" y="1504"/>
                    <a:pt x="1434" y="941"/>
                    <a:pt x="871" y="368"/>
                  </a:cubicBezTo>
                  <a:cubicBezTo>
                    <a:pt x="803" y="297"/>
                    <a:pt x="732" y="213"/>
                    <a:pt x="648" y="142"/>
                  </a:cubicBezTo>
                  <a:cubicBezTo>
                    <a:pt x="604" y="85"/>
                    <a:pt x="534" y="14"/>
                    <a:pt x="466" y="0"/>
                  </a:cubicBezTo>
                  <a:close/>
                </a:path>
              </a:pathLst>
            </a:custGeom>
            <a:solidFill>
              <a:srgbClr val="D3CF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a:off x="6443254" y="4871728"/>
              <a:ext cx="88666" cy="204008"/>
            </a:xfrm>
            <a:custGeom>
              <a:rect b="b" l="l" r="r" t="t"/>
              <a:pathLst>
                <a:path extrusionOk="0" h="2432" w="1057">
                  <a:moveTo>
                    <a:pt x="1" y="1"/>
                  </a:moveTo>
                  <a:cubicBezTo>
                    <a:pt x="156" y="156"/>
                    <a:pt x="284" y="308"/>
                    <a:pt x="311" y="422"/>
                  </a:cubicBezTo>
                  <a:lnTo>
                    <a:pt x="311" y="449"/>
                  </a:lnTo>
                  <a:cubicBezTo>
                    <a:pt x="409" y="577"/>
                    <a:pt x="493" y="702"/>
                    <a:pt x="550" y="871"/>
                  </a:cubicBezTo>
                  <a:cubicBezTo>
                    <a:pt x="577" y="941"/>
                    <a:pt x="591" y="1026"/>
                    <a:pt x="604" y="1124"/>
                  </a:cubicBezTo>
                  <a:cubicBezTo>
                    <a:pt x="689" y="1545"/>
                    <a:pt x="746" y="2078"/>
                    <a:pt x="493" y="2432"/>
                  </a:cubicBezTo>
                  <a:cubicBezTo>
                    <a:pt x="675" y="2317"/>
                    <a:pt x="830" y="2192"/>
                    <a:pt x="915" y="1966"/>
                  </a:cubicBezTo>
                  <a:cubicBezTo>
                    <a:pt x="972" y="1825"/>
                    <a:pt x="1012" y="1656"/>
                    <a:pt x="1026" y="1504"/>
                  </a:cubicBezTo>
                  <a:cubicBezTo>
                    <a:pt x="1056" y="1319"/>
                    <a:pt x="1012" y="1124"/>
                    <a:pt x="1043" y="941"/>
                  </a:cubicBezTo>
                  <a:cubicBezTo>
                    <a:pt x="888" y="493"/>
                    <a:pt x="577" y="267"/>
                    <a:pt x="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p:nvPr/>
          </p:nvSpPr>
          <p:spPr>
            <a:xfrm>
              <a:off x="5586621" y="3967867"/>
              <a:ext cx="393756" cy="319434"/>
            </a:xfrm>
            <a:custGeom>
              <a:rect b="b" l="l" r="r" t="t"/>
              <a:pathLst>
                <a:path extrusionOk="0" h="3808" w="4694">
                  <a:moveTo>
                    <a:pt x="4694" y="1"/>
                  </a:moveTo>
                  <a:lnTo>
                    <a:pt x="4694" y="1"/>
                  </a:lnTo>
                  <a:cubicBezTo>
                    <a:pt x="4468" y="85"/>
                    <a:pt x="4259" y="183"/>
                    <a:pt x="4047" y="281"/>
                  </a:cubicBezTo>
                  <a:cubicBezTo>
                    <a:pt x="3204" y="675"/>
                    <a:pt x="2388" y="1124"/>
                    <a:pt x="1646" y="1757"/>
                  </a:cubicBezTo>
                  <a:cubicBezTo>
                    <a:pt x="1292" y="2051"/>
                    <a:pt x="915" y="2347"/>
                    <a:pt x="604" y="2698"/>
                  </a:cubicBezTo>
                  <a:cubicBezTo>
                    <a:pt x="352" y="2991"/>
                    <a:pt x="142" y="3328"/>
                    <a:pt x="28" y="3723"/>
                  </a:cubicBezTo>
                  <a:cubicBezTo>
                    <a:pt x="14" y="3750"/>
                    <a:pt x="14" y="3780"/>
                    <a:pt x="1" y="3807"/>
                  </a:cubicBezTo>
                  <a:cubicBezTo>
                    <a:pt x="196" y="3780"/>
                    <a:pt x="466" y="3639"/>
                    <a:pt x="577" y="3598"/>
                  </a:cubicBezTo>
                  <a:cubicBezTo>
                    <a:pt x="1252" y="3288"/>
                    <a:pt x="1828" y="2614"/>
                    <a:pt x="2347" y="2095"/>
                  </a:cubicBezTo>
                  <a:cubicBezTo>
                    <a:pt x="2826" y="1602"/>
                    <a:pt x="3399" y="1265"/>
                    <a:pt x="3949" y="871"/>
                  </a:cubicBezTo>
                  <a:cubicBezTo>
                    <a:pt x="4286" y="618"/>
                    <a:pt x="4566" y="352"/>
                    <a:pt x="4694"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a:off x="5543084" y="4194189"/>
              <a:ext cx="196962" cy="321615"/>
            </a:xfrm>
            <a:custGeom>
              <a:rect b="b" l="l" r="r" t="t"/>
              <a:pathLst>
                <a:path extrusionOk="0" h="3834" w="2348">
                  <a:moveTo>
                    <a:pt x="1123" y="0"/>
                  </a:moveTo>
                  <a:lnTo>
                    <a:pt x="1123" y="0"/>
                  </a:lnTo>
                  <a:cubicBezTo>
                    <a:pt x="830" y="253"/>
                    <a:pt x="577" y="492"/>
                    <a:pt x="267" y="715"/>
                  </a:cubicBezTo>
                  <a:cubicBezTo>
                    <a:pt x="227" y="745"/>
                    <a:pt x="196" y="786"/>
                    <a:pt x="142" y="816"/>
                  </a:cubicBezTo>
                  <a:cubicBezTo>
                    <a:pt x="142" y="816"/>
                    <a:pt x="142" y="829"/>
                    <a:pt x="125" y="843"/>
                  </a:cubicBezTo>
                  <a:cubicBezTo>
                    <a:pt x="1" y="1291"/>
                    <a:pt x="71" y="1810"/>
                    <a:pt x="240" y="2218"/>
                  </a:cubicBezTo>
                  <a:cubicBezTo>
                    <a:pt x="365" y="2515"/>
                    <a:pt x="577" y="2795"/>
                    <a:pt x="844" y="2977"/>
                  </a:cubicBezTo>
                  <a:cubicBezTo>
                    <a:pt x="1012" y="3105"/>
                    <a:pt x="1221" y="3105"/>
                    <a:pt x="1390" y="3243"/>
                  </a:cubicBezTo>
                  <a:cubicBezTo>
                    <a:pt x="1616" y="3429"/>
                    <a:pt x="1868" y="3624"/>
                    <a:pt x="2051" y="3833"/>
                  </a:cubicBezTo>
                  <a:cubicBezTo>
                    <a:pt x="2165" y="3709"/>
                    <a:pt x="2276" y="3580"/>
                    <a:pt x="2347" y="3429"/>
                  </a:cubicBezTo>
                  <a:cubicBezTo>
                    <a:pt x="1828" y="2990"/>
                    <a:pt x="1407" y="2640"/>
                    <a:pt x="1251" y="2515"/>
                  </a:cubicBezTo>
                  <a:cubicBezTo>
                    <a:pt x="1223" y="2569"/>
                    <a:pt x="1168" y="2599"/>
                    <a:pt x="1113" y="2599"/>
                  </a:cubicBezTo>
                  <a:cubicBezTo>
                    <a:pt x="1082" y="2599"/>
                    <a:pt x="1051" y="2590"/>
                    <a:pt x="1026" y="2569"/>
                  </a:cubicBezTo>
                  <a:cubicBezTo>
                    <a:pt x="786" y="2373"/>
                    <a:pt x="661" y="2178"/>
                    <a:pt x="564" y="1868"/>
                  </a:cubicBezTo>
                  <a:cubicBezTo>
                    <a:pt x="463" y="1588"/>
                    <a:pt x="463" y="1305"/>
                    <a:pt x="547" y="1025"/>
                  </a:cubicBezTo>
                  <a:cubicBezTo>
                    <a:pt x="661" y="630"/>
                    <a:pt x="871" y="293"/>
                    <a:pt x="1123"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6020222" y="3874839"/>
              <a:ext cx="123898" cy="75329"/>
            </a:xfrm>
            <a:custGeom>
              <a:rect b="b" l="l" r="r" t="t"/>
              <a:pathLst>
                <a:path extrusionOk="0" h="898" w="1477">
                  <a:moveTo>
                    <a:pt x="691" y="1"/>
                  </a:moveTo>
                  <a:cubicBezTo>
                    <a:pt x="422" y="308"/>
                    <a:pt x="142" y="631"/>
                    <a:pt x="0" y="898"/>
                  </a:cubicBezTo>
                  <a:lnTo>
                    <a:pt x="1477" y="338"/>
                  </a:lnTo>
                  <a:lnTo>
                    <a:pt x="691" y="1"/>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5450056" y="3594411"/>
              <a:ext cx="595080" cy="397028"/>
            </a:xfrm>
            <a:custGeom>
              <a:rect b="b" l="l" r="r" t="t"/>
              <a:pathLst>
                <a:path extrusionOk="0" h="4733" w="7094">
                  <a:moveTo>
                    <a:pt x="471" y="1"/>
                  </a:moveTo>
                  <a:cubicBezTo>
                    <a:pt x="354" y="1"/>
                    <a:pt x="238" y="13"/>
                    <a:pt x="125" y="43"/>
                  </a:cubicBezTo>
                  <a:cubicBezTo>
                    <a:pt x="85" y="57"/>
                    <a:pt x="41" y="70"/>
                    <a:pt x="1" y="84"/>
                  </a:cubicBezTo>
                  <a:cubicBezTo>
                    <a:pt x="98" y="97"/>
                    <a:pt x="196" y="127"/>
                    <a:pt x="294" y="141"/>
                  </a:cubicBezTo>
                  <a:cubicBezTo>
                    <a:pt x="631" y="225"/>
                    <a:pt x="998" y="350"/>
                    <a:pt x="1194" y="448"/>
                  </a:cubicBezTo>
                  <a:cubicBezTo>
                    <a:pt x="1588" y="660"/>
                    <a:pt x="1909" y="953"/>
                    <a:pt x="2178" y="1277"/>
                  </a:cubicBezTo>
                  <a:cubicBezTo>
                    <a:pt x="2276" y="1348"/>
                    <a:pt x="2360" y="1432"/>
                    <a:pt x="2387" y="1560"/>
                  </a:cubicBezTo>
                  <a:cubicBezTo>
                    <a:pt x="2698" y="1672"/>
                    <a:pt x="2991" y="1813"/>
                    <a:pt x="3288" y="1951"/>
                  </a:cubicBezTo>
                  <a:cubicBezTo>
                    <a:pt x="3891" y="2275"/>
                    <a:pt x="4454" y="2669"/>
                    <a:pt x="4960" y="3118"/>
                  </a:cubicBezTo>
                  <a:cubicBezTo>
                    <a:pt x="5280" y="3415"/>
                    <a:pt x="5648" y="3752"/>
                    <a:pt x="5702" y="4214"/>
                  </a:cubicBezTo>
                  <a:cubicBezTo>
                    <a:pt x="5732" y="4369"/>
                    <a:pt x="5732" y="4551"/>
                    <a:pt x="5675" y="4733"/>
                  </a:cubicBezTo>
                  <a:cubicBezTo>
                    <a:pt x="6056" y="4564"/>
                    <a:pt x="6420" y="4396"/>
                    <a:pt x="6797" y="4241"/>
                  </a:cubicBezTo>
                  <a:cubicBezTo>
                    <a:pt x="6868" y="4116"/>
                    <a:pt x="6966" y="3974"/>
                    <a:pt x="7094" y="3819"/>
                  </a:cubicBezTo>
                  <a:cubicBezTo>
                    <a:pt x="6841" y="3752"/>
                    <a:pt x="6629" y="3610"/>
                    <a:pt x="6362" y="3610"/>
                  </a:cubicBezTo>
                  <a:cubicBezTo>
                    <a:pt x="6346" y="3611"/>
                    <a:pt x="6331" y="3611"/>
                    <a:pt x="6315" y="3611"/>
                  </a:cubicBezTo>
                  <a:cubicBezTo>
                    <a:pt x="6047" y="3611"/>
                    <a:pt x="5860" y="3500"/>
                    <a:pt x="5675" y="3286"/>
                  </a:cubicBezTo>
                  <a:cubicBezTo>
                    <a:pt x="5155" y="2723"/>
                    <a:pt x="4707" y="2106"/>
                    <a:pt x="4073" y="1645"/>
                  </a:cubicBezTo>
                  <a:cubicBezTo>
                    <a:pt x="3497" y="1223"/>
                    <a:pt x="2795" y="1024"/>
                    <a:pt x="2219" y="616"/>
                  </a:cubicBezTo>
                  <a:cubicBezTo>
                    <a:pt x="1841" y="350"/>
                    <a:pt x="1390" y="141"/>
                    <a:pt x="941" y="57"/>
                  </a:cubicBezTo>
                  <a:cubicBezTo>
                    <a:pt x="788" y="24"/>
                    <a:pt x="629" y="1"/>
                    <a:pt x="47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5192948" y="4132785"/>
              <a:ext cx="209964" cy="200569"/>
            </a:xfrm>
            <a:custGeom>
              <a:rect b="b" l="l" r="r" t="t"/>
              <a:pathLst>
                <a:path extrusionOk="0" h="2391" w="2503">
                  <a:moveTo>
                    <a:pt x="2502" y="0"/>
                  </a:moveTo>
                  <a:lnTo>
                    <a:pt x="2502" y="0"/>
                  </a:lnTo>
                  <a:cubicBezTo>
                    <a:pt x="2138" y="14"/>
                    <a:pt x="1771" y="71"/>
                    <a:pt x="1407" y="156"/>
                  </a:cubicBezTo>
                  <a:cubicBezTo>
                    <a:pt x="1081" y="234"/>
                    <a:pt x="645" y="312"/>
                    <a:pt x="226" y="312"/>
                  </a:cubicBezTo>
                  <a:cubicBezTo>
                    <a:pt x="193" y="312"/>
                    <a:pt x="161" y="312"/>
                    <a:pt x="129" y="311"/>
                  </a:cubicBezTo>
                  <a:cubicBezTo>
                    <a:pt x="85" y="408"/>
                    <a:pt x="45" y="506"/>
                    <a:pt x="1" y="604"/>
                  </a:cubicBezTo>
                  <a:cubicBezTo>
                    <a:pt x="395" y="648"/>
                    <a:pt x="746" y="941"/>
                    <a:pt x="759" y="1362"/>
                  </a:cubicBezTo>
                  <a:cubicBezTo>
                    <a:pt x="776" y="1659"/>
                    <a:pt x="662" y="1969"/>
                    <a:pt x="608" y="2249"/>
                  </a:cubicBezTo>
                  <a:cubicBezTo>
                    <a:pt x="591" y="2306"/>
                    <a:pt x="591" y="2347"/>
                    <a:pt x="577" y="2391"/>
                  </a:cubicBezTo>
                  <a:cubicBezTo>
                    <a:pt x="861" y="2249"/>
                    <a:pt x="1140" y="2108"/>
                    <a:pt x="1393" y="1952"/>
                  </a:cubicBezTo>
                  <a:cubicBezTo>
                    <a:pt x="1451" y="1925"/>
                    <a:pt x="1505" y="1885"/>
                    <a:pt x="1562" y="1855"/>
                  </a:cubicBezTo>
                  <a:lnTo>
                    <a:pt x="1562" y="1855"/>
                  </a:lnTo>
                  <a:cubicBezTo>
                    <a:pt x="1503" y="1869"/>
                    <a:pt x="1442" y="1875"/>
                    <a:pt x="1379" y="1875"/>
                  </a:cubicBezTo>
                  <a:cubicBezTo>
                    <a:pt x="1246" y="1875"/>
                    <a:pt x="1109" y="1847"/>
                    <a:pt x="985" y="1801"/>
                  </a:cubicBezTo>
                  <a:cubicBezTo>
                    <a:pt x="861" y="1757"/>
                    <a:pt x="732" y="1615"/>
                    <a:pt x="888" y="1504"/>
                  </a:cubicBezTo>
                  <a:cubicBezTo>
                    <a:pt x="932" y="1468"/>
                    <a:pt x="998" y="1461"/>
                    <a:pt x="1065" y="1461"/>
                  </a:cubicBezTo>
                  <a:cubicBezTo>
                    <a:pt x="1105" y="1461"/>
                    <a:pt x="1145" y="1464"/>
                    <a:pt x="1181" y="1464"/>
                  </a:cubicBezTo>
                  <a:cubicBezTo>
                    <a:pt x="1296" y="1447"/>
                    <a:pt x="1407" y="1433"/>
                    <a:pt x="1518" y="1379"/>
                  </a:cubicBezTo>
                  <a:cubicBezTo>
                    <a:pt x="1815" y="1238"/>
                    <a:pt x="1730" y="1224"/>
                    <a:pt x="2010" y="1110"/>
                  </a:cubicBezTo>
                  <a:cubicBezTo>
                    <a:pt x="2068" y="985"/>
                    <a:pt x="2125" y="874"/>
                    <a:pt x="2165" y="746"/>
                  </a:cubicBezTo>
                  <a:cubicBezTo>
                    <a:pt x="2277" y="506"/>
                    <a:pt x="2391" y="284"/>
                    <a:pt x="2502"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5024675" y="4414471"/>
              <a:ext cx="273297" cy="491734"/>
            </a:xfrm>
            <a:custGeom>
              <a:rect b="b" l="l" r="r" t="t"/>
              <a:pathLst>
                <a:path extrusionOk="0" h="5862" w="3258">
                  <a:moveTo>
                    <a:pt x="2614" y="0"/>
                  </a:moveTo>
                  <a:lnTo>
                    <a:pt x="2614" y="0"/>
                  </a:lnTo>
                  <a:cubicBezTo>
                    <a:pt x="2543" y="27"/>
                    <a:pt x="2472" y="71"/>
                    <a:pt x="2401" y="85"/>
                  </a:cubicBezTo>
                  <a:cubicBezTo>
                    <a:pt x="2260" y="688"/>
                    <a:pt x="2037" y="1278"/>
                    <a:pt x="1771" y="1841"/>
                  </a:cubicBezTo>
                  <a:cubicBezTo>
                    <a:pt x="1447" y="2529"/>
                    <a:pt x="1124" y="3230"/>
                    <a:pt x="759" y="3904"/>
                  </a:cubicBezTo>
                  <a:cubicBezTo>
                    <a:pt x="490" y="4410"/>
                    <a:pt x="254" y="4933"/>
                    <a:pt x="85" y="5479"/>
                  </a:cubicBezTo>
                  <a:cubicBezTo>
                    <a:pt x="55" y="5590"/>
                    <a:pt x="28" y="5732"/>
                    <a:pt x="1" y="5860"/>
                  </a:cubicBezTo>
                  <a:cubicBezTo>
                    <a:pt x="49" y="5860"/>
                    <a:pt x="104" y="5861"/>
                    <a:pt x="161" y="5861"/>
                  </a:cubicBezTo>
                  <a:cubicBezTo>
                    <a:pt x="283" y="5861"/>
                    <a:pt x="415" y="5855"/>
                    <a:pt x="520" y="5816"/>
                  </a:cubicBezTo>
                  <a:cubicBezTo>
                    <a:pt x="520" y="5816"/>
                    <a:pt x="520" y="5802"/>
                    <a:pt x="534" y="5802"/>
                  </a:cubicBezTo>
                  <a:cubicBezTo>
                    <a:pt x="1097" y="4848"/>
                    <a:pt x="1727" y="3921"/>
                    <a:pt x="2290" y="2964"/>
                  </a:cubicBezTo>
                  <a:cubicBezTo>
                    <a:pt x="2654" y="2320"/>
                    <a:pt x="2934" y="1602"/>
                    <a:pt x="3089" y="887"/>
                  </a:cubicBezTo>
                  <a:cubicBezTo>
                    <a:pt x="3160" y="617"/>
                    <a:pt x="3204" y="351"/>
                    <a:pt x="3258" y="85"/>
                  </a:cubicBezTo>
                  <a:lnTo>
                    <a:pt x="3258" y="85"/>
                  </a:lnTo>
                  <a:cubicBezTo>
                    <a:pt x="3187" y="112"/>
                    <a:pt x="3133" y="155"/>
                    <a:pt x="3062" y="182"/>
                  </a:cubicBezTo>
                  <a:cubicBezTo>
                    <a:pt x="2995" y="212"/>
                    <a:pt x="2738" y="373"/>
                    <a:pt x="2582" y="373"/>
                  </a:cubicBezTo>
                  <a:cubicBezTo>
                    <a:pt x="2510" y="373"/>
                    <a:pt x="2459" y="338"/>
                    <a:pt x="2459" y="240"/>
                  </a:cubicBezTo>
                  <a:cubicBezTo>
                    <a:pt x="2445" y="155"/>
                    <a:pt x="2513" y="71"/>
                    <a:pt x="2614"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5057474" y="3743894"/>
              <a:ext cx="577632" cy="415147"/>
            </a:xfrm>
            <a:custGeom>
              <a:rect b="b" l="l" r="r" t="t"/>
              <a:pathLst>
                <a:path extrusionOk="0" h="4949" w="6886">
                  <a:moveTo>
                    <a:pt x="2037" y="1"/>
                  </a:moveTo>
                  <a:cubicBezTo>
                    <a:pt x="1855" y="311"/>
                    <a:pt x="1886" y="830"/>
                    <a:pt x="1926" y="1140"/>
                  </a:cubicBezTo>
                  <a:cubicBezTo>
                    <a:pt x="1970" y="1477"/>
                    <a:pt x="2081" y="1784"/>
                    <a:pt x="2290" y="2067"/>
                  </a:cubicBezTo>
                  <a:cubicBezTo>
                    <a:pt x="2614" y="2516"/>
                    <a:pt x="3049" y="2866"/>
                    <a:pt x="3554" y="3133"/>
                  </a:cubicBezTo>
                  <a:cubicBezTo>
                    <a:pt x="3824" y="3288"/>
                    <a:pt x="4091" y="3429"/>
                    <a:pt x="4357" y="3585"/>
                  </a:cubicBezTo>
                  <a:cubicBezTo>
                    <a:pt x="4498" y="3669"/>
                    <a:pt x="4765" y="3780"/>
                    <a:pt x="4805" y="3962"/>
                  </a:cubicBezTo>
                  <a:cubicBezTo>
                    <a:pt x="4819" y="4090"/>
                    <a:pt x="4778" y="4202"/>
                    <a:pt x="4707" y="4286"/>
                  </a:cubicBezTo>
                  <a:cubicBezTo>
                    <a:pt x="4397" y="4188"/>
                    <a:pt x="4077" y="4175"/>
                    <a:pt x="3753" y="4161"/>
                  </a:cubicBezTo>
                  <a:cubicBezTo>
                    <a:pt x="3705" y="4159"/>
                    <a:pt x="3656" y="4157"/>
                    <a:pt x="3607" y="4157"/>
                  </a:cubicBezTo>
                  <a:cubicBezTo>
                    <a:pt x="3212" y="4157"/>
                    <a:pt x="2816" y="4232"/>
                    <a:pt x="2421" y="4232"/>
                  </a:cubicBezTo>
                  <a:cubicBezTo>
                    <a:pt x="2289" y="4232"/>
                    <a:pt x="2156" y="4224"/>
                    <a:pt x="2024" y="4202"/>
                  </a:cubicBezTo>
                  <a:cubicBezTo>
                    <a:pt x="1407" y="4117"/>
                    <a:pt x="817" y="3851"/>
                    <a:pt x="537" y="3247"/>
                  </a:cubicBezTo>
                  <a:cubicBezTo>
                    <a:pt x="395" y="2964"/>
                    <a:pt x="325" y="2627"/>
                    <a:pt x="325" y="2320"/>
                  </a:cubicBezTo>
                  <a:cubicBezTo>
                    <a:pt x="325" y="2094"/>
                    <a:pt x="368" y="1869"/>
                    <a:pt x="395" y="1660"/>
                  </a:cubicBezTo>
                  <a:cubicBezTo>
                    <a:pt x="325" y="1646"/>
                    <a:pt x="267" y="1633"/>
                    <a:pt x="200" y="1602"/>
                  </a:cubicBezTo>
                  <a:cubicBezTo>
                    <a:pt x="143" y="1717"/>
                    <a:pt x="99" y="1899"/>
                    <a:pt x="72" y="2010"/>
                  </a:cubicBezTo>
                  <a:cubicBezTo>
                    <a:pt x="1" y="2347"/>
                    <a:pt x="31" y="2698"/>
                    <a:pt x="58" y="3022"/>
                  </a:cubicBezTo>
                  <a:cubicBezTo>
                    <a:pt x="99" y="3612"/>
                    <a:pt x="298" y="4188"/>
                    <a:pt x="733" y="4596"/>
                  </a:cubicBezTo>
                  <a:cubicBezTo>
                    <a:pt x="985" y="4835"/>
                    <a:pt x="1350" y="4933"/>
                    <a:pt x="1744" y="4947"/>
                  </a:cubicBezTo>
                  <a:cubicBezTo>
                    <a:pt x="1776" y="4948"/>
                    <a:pt x="1808" y="4948"/>
                    <a:pt x="1841" y="4948"/>
                  </a:cubicBezTo>
                  <a:cubicBezTo>
                    <a:pt x="2260" y="4948"/>
                    <a:pt x="2696" y="4870"/>
                    <a:pt x="3022" y="4792"/>
                  </a:cubicBezTo>
                  <a:cubicBezTo>
                    <a:pt x="3386" y="4707"/>
                    <a:pt x="3753" y="4650"/>
                    <a:pt x="4117" y="4636"/>
                  </a:cubicBezTo>
                  <a:cubicBezTo>
                    <a:pt x="4183" y="4636"/>
                    <a:pt x="4248" y="4630"/>
                    <a:pt x="4309" y="4630"/>
                  </a:cubicBezTo>
                  <a:cubicBezTo>
                    <a:pt x="4340" y="4630"/>
                    <a:pt x="4369" y="4632"/>
                    <a:pt x="4397" y="4636"/>
                  </a:cubicBezTo>
                  <a:cubicBezTo>
                    <a:pt x="4707" y="4636"/>
                    <a:pt x="5018" y="4680"/>
                    <a:pt x="5324" y="4751"/>
                  </a:cubicBezTo>
                  <a:cubicBezTo>
                    <a:pt x="5577" y="4481"/>
                    <a:pt x="5817" y="4215"/>
                    <a:pt x="6056" y="3949"/>
                  </a:cubicBezTo>
                  <a:cubicBezTo>
                    <a:pt x="6322" y="3639"/>
                    <a:pt x="6606" y="3345"/>
                    <a:pt x="6885" y="3065"/>
                  </a:cubicBezTo>
                  <a:lnTo>
                    <a:pt x="6619" y="3065"/>
                  </a:lnTo>
                  <a:cubicBezTo>
                    <a:pt x="6420" y="3049"/>
                    <a:pt x="6211" y="2995"/>
                    <a:pt x="6029" y="2924"/>
                  </a:cubicBezTo>
                  <a:cubicBezTo>
                    <a:pt x="5931" y="2880"/>
                    <a:pt x="5830" y="2826"/>
                    <a:pt x="5732" y="2755"/>
                  </a:cubicBezTo>
                  <a:cubicBezTo>
                    <a:pt x="5677" y="2820"/>
                    <a:pt x="5616" y="2847"/>
                    <a:pt x="5556" y="2847"/>
                  </a:cubicBezTo>
                  <a:cubicBezTo>
                    <a:pt x="5525" y="2847"/>
                    <a:pt x="5495" y="2840"/>
                    <a:pt x="5466" y="2826"/>
                  </a:cubicBezTo>
                  <a:lnTo>
                    <a:pt x="5453" y="2924"/>
                  </a:lnTo>
                  <a:cubicBezTo>
                    <a:pt x="4805" y="2897"/>
                    <a:pt x="4104" y="2769"/>
                    <a:pt x="3487" y="2543"/>
                  </a:cubicBezTo>
                  <a:cubicBezTo>
                    <a:pt x="3022" y="2391"/>
                    <a:pt x="2712" y="2152"/>
                    <a:pt x="2418" y="1757"/>
                  </a:cubicBezTo>
                  <a:cubicBezTo>
                    <a:pt x="2095" y="1322"/>
                    <a:pt x="1953" y="773"/>
                    <a:pt x="2010" y="254"/>
                  </a:cubicBezTo>
                  <a:cubicBezTo>
                    <a:pt x="2010" y="169"/>
                    <a:pt x="2024" y="85"/>
                    <a:pt x="2037"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4765387" y="3641555"/>
              <a:ext cx="439557" cy="396021"/>
            </a:xfrm>
            <a:custGeom>
              <a:rect b="b" l="l" r="r" t="t"/>
              <a:pathLst>
                <a:path extrusionOk="0" h="4721" w="5240">
                  <a:moveTo>
                    <a:pt x="4467" y="0"/>
                  </a:moveTo>
                  <a:cubicBezTo>
                    <a:pt x="4467" y="0"/>
                    <a:pt x="4467" y="14"/>
                    <a:pt x="4454" y="14"/>
                  </a:cubicBezTo>
                  <a:cubicBezTo>
                    <a:pt x="4410" y="71"/>
                    <a:pt x="4370" y="125"/>
                    <a:pt x="4326" y="182"/>
                  </a:cubicBezTo>
                  <a:cubicBezTo>
                    <a:pt x="4332" y="177"/>
                    <a:pt x="4340" y="168"/>
                    <a:pt x="4349" y="158"/>
                  </a:cubicBezTo>
                  <a:lnTo>
                    <a:pt x="4349" y="158"/>
                  </a:lnTo>
                  <a:cubicBezTo>
                    <a:pt x="4205" y="355"/>
                    <a:pt x="4062" y="549"/>
                    <a:pt x="3918" y="759"/>
                  </a:cubicBezTo>
                  <a:lnTo>
                    <a:pt x="3904" y="759"/>
                  </a:lnTo>
                  <a:cubicBezTo>
                    <a:pt x="3554" y="1251"/>
                    <a:pt x="3190" y="1726"/>
                    <a:pt x="2768" y="2161"/>
                  </a:cubicBezTo>
                  <a:cubicBezTo>
                    <a:pt x="2614" y="2334"/>
                    <a:pt x="2434" y="2432"/>
                    <a:pt x="2244" y="2432"/>
                  </a:cubicBezTo>
                  <a:cubicBezTo>
                    <a:pt x="2122" y="2432"/>
                    <a:pt x="1995" y="2391"/>
                    <a:pt x="1868" y="2303"/>
                  </a:cubicBezTo>
                  <a:cubicBezTo>
                    <a:pt x="1575" y="2107"/>
                    <a:pt x="1376" y="1925"/>
                    <a:pt x="1322" y="1558"/>
                  </a:cubicBezTo>
                  <a:cubicBezTo>
                    <a:pt x="1265" y="1278"/>
                    <a:pt x="1406" y="1066"/>
                    <a:pt x="1517" y="813"/>
                  </a:cubicBezTo>
                  <a:cubicBezTo>
                    <a:pt x="1615" y="560"/>
                    <a:pt x="1474" y="324"/>
                    <a:pt x="1221" y="223"/>
                  </a:cubicBezTo>
                  <a:cubicBezTo>
                    <a:pt x="1136" y="192"/>
                    <a:pt x="1048" y="178"/>
                    <a:pt x="960" y="178"/>
                  </a:cubicBezTo>
                  <a:cubicBezTo>
                    <a:pt x="772" y="178"/>
                    <a:pt x="585" y="241"/>
                    <a:pt x="422" y="337"/>
                  </a:cubicBezTo>
                  <a:cubicBezTo>
                    <a:pt x="294" y="391"/>
                    <a:pt x="182" y="493"/>
                    <a:pt x="85" y="590"/>
                  </a:cubicBezTo>
                  <a:cubicBezTo>
                    <a:pt x="58" y="617"/>
                    <a:pt x="27" y="644"/>
                    <a:pt x="0" y="688"/>
                  </a:cubicBezTo>
                  <a:cubicBezTo>
                    <a:pt x="27" y="813"/>
                    <a:pt x="58" y="927"/>
                    <a:pt x="98" y="1052"/>
                  </a:cubicBezTo>
                  <a:cubicBezTo>
                    <a:pt x="229" y="900"/>
                    <a:pt x="394" y="781"/>
                    <a:pt x="593" y="781"/>
                  </a:cubicBezTo>
                  <a:cubicBezTo>
                    <a:pt x="650" y="781"/>
                    <a:pt x="710" y="791"/>
                    <a:pt x="772" y="813"/>
                  </a:cubicBezTo>
                  <a:cubicBezTo>
                    <a:pt x="1025" y="897"/>
                    <a:pt x="1012" y="1221"/>
                    <a:pt x="1012" y="1433"/>
                  </a:cubicBezTo>
                  <a:cubicBezTo>
                    <a:pt x="998" y="1571"/>
                    <a:pt x="985" y="1713"/>
                    <a:pt x="1012" y="1855"/>
                  </a:cubicBezTo>
                  <a:cubicBezTo>
                    <a:pt x="1039" y="1966"/>
                    <a:pt x="1096" y="2094"/>
                    <a:pt x="1167" y="2192"/>
                  </a:cubicBezTo>
                  <a:cubicBezTo>
                    <a:pt x="1305" y="2387"/>
                    <a:pt x="1474" y="2613"/>
                    <a:pt x="1713" y="2684"/>
                  </a:cubicBezTo>
                  <a:cubicBezTo>
                    <a:pt x="1912" y="2738"/>
                    <a:pt x="2107" y="2795"/>
                    <a:pt x="2316" y="2809"/>
                  </a:cubicBezTo>
                  <a:cubicBezTo>
                    <a:pt x="2331" y="2810"/>
                    <a:pt x="2346" y="2810"/>
                    <a:pt x="2361" y="2810"/>
                  </a:cubicBezTo>
                  <a:cubicBezTo>
                    <a:pt x="2556" y="2810"/>
                    <a:pt x="2736" y="2729"/>
                    <a:pt x="2893" y="2613"/>
                  </a:cubicBezTo>
                  <a:cubicBezTo>
                    <a:pt x="3048" y="2472"/>
                    <a:pt x="3190" y="2290"/>
                    <a:pt x="3314" y="2134"/>
                  </a:cubicBezTo>
                  <a:cubicBezTo>
                    <a:pt x="3443" y="1966"/>
                    <a:pt x="3540" y="1784"/>
                    <a:pt x="3652" y="1602"/>
                  </a:cubicBezTo>
                  <a:cubicBezTo>
                    <a:pt x="3766" y="1403"/>
                    <a:pt x="3877" y="1207"/>
                    <a:pt x="4002" y="1012"/>
                  </a:cubicBezTo>
                  <a:cubicBezTo>
                    <a:pt x="4060" y="927"/>
                    <a:pt x="4117" y="857"/>
                    <a:pt x="4171" y="772"/>
                  </a:cubicBezTo>
                  <a:lnTo>
                    <a:pt x="4171" y="772"/>
                  </a:lnTo>
                  <a:cubicBezTo>
                    <a:pt x="4171" y="786"/>
                    <a:pt x="4171" y="799"/>
                    <a:pt x="4157" y="813"/>
                  </a:cubicBezTo>
                  <a:cubicBezTo>
                    <a:pt x="4103" y="1110"/>
                    <a:pt x="4033" y="1420"/>
                    <a:pt x="4019" y="1726"/>
                  </a:cubicBezTo>
                  <a:cubicBezTo>
                    <a:pt x="3989" y="2077"/>
                    <a:pt x="4019" y="2445"/>
                    <a:pt x="4103" y="2795"/>
                  </a:cubicBezTo>
                  <a:cubicBezTo>
                    <a:pt x="4117" y="2836"/>
                    <a:pt x="4130" y="2880"/>
                    <a:pt x="4130" y="2920"/>
                  </a:cubicBezTo>
                  <a:cubicBezTo>
                    <a:pt x="4201" y="3190"/>
                    <a:pt x="4299" y="3443"/>
                    <a:pt x="4370" y="3695"/>
                  </a:cubicBezTo>
                  <a:cubicBezTo>
                    <a:pt x="4440" y="3877"/>
                    <a:pt x="4494" y="4059"/>
                    <a:pt x="4565" y="4228"/>
                  </a:cubicBezTo>
                  <a:cubicBezTo>
                    <a:pt x="4761" y="4454"/>
                    <a:pt x="4987" y="4636"/>
                    <a:pt x="5239" y="4720"/>
                  </a:cubicBezTo>
                  <a:cubicBezTo>
                    <a:pt x="4902" y="4130"/>
                    <a:pt x="4636" y="3540"/>
                    <a:pt x="4481" y="2880"/>
                  </a:cubicBezTo>
                  <a:cubicBezTo>
                    <a:pt x="4454" y="2738"/>
                    <a:pt x="4424" y="2583"/>
                    <a:pt x="4410" y="2431"/>
                  </a:cubicBezTo>
                  <a:cubicBezTo>
                    <a:pt x="4326" y="1770"/>
                    <a:pt x="4424" y="1096"/>
                    <a:pt x="4592" y="449"/>
                  </a:cubicBezTo>
                  <a:cubicBezTo>
                    <a:pt x="4609" y="364"/>
                    <a:pt x="4636" y="267"/>
                    <a:pt x="4676" y="182"/>
                  </a:cubicBezTo>
                  <a:cubicBezTo>
                    <a:pt x="4592" y="125"/>
                    <a:pt x="4525" y="71"/>
                    <a:pt x="4467"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p:nvPr/>
          </p:nvSpPr>
          <p:spPr>
            <a:xfrm>
              <a:off x="4899686" y="3345441"/>
              <a:ext cx="299302" cy="500206"/>
            </a:xfrm>
            <a:custGeom>
              <a:rect b="b" l="l" r="r" t="t"/>
              <a:pathLst>
                <a:path extrusionOk="0" h="5963" w="3568">
                  <a:moveTo>
                    <a:pt x="600" y="1"/>
                  </a:moveTo>
                  <a:cubicBezTo>
                    <a:pt x="398" y="1"/>
                    <a:pt x="196" y="24"/>
                    <a:pt x="1" y="75"/>
                  </a:cubicBezTo>
                  <a:cubicBezTo>
                    <a:pt x="324" y="115"/>
                    <a:pt x="618" y="199"/>
                    <a:pt x="914" y="341"/>
                  </a:cubicBezTo>
                  <a:cubicBezTo>
                    <a:pt x="1012" y="381"/>
                    <a:pt x="1096" y="439"/>
                    <a:pt x="1194" y="496"/>
                  </a:cubicBezTo>
                  <a:cubicBezTo>
                    <a:pt x="1589" y="719"/>
                    <a:pt x="1926" y="1042"/>
                    <a:pt x="2179" y="1423"/>
                  </a:cubicBezTo>
                  <a:cubicBezTo>
                    <a:pt x="2334" y="1646"/>
                    <a:pt x="2502" y="1885"/>
                    <a:pt x="2587" y="2138"/>
                  </a:cubicBezTo>
                  <a:cubicBezTo>
                    <a:pt x="2641" y="2307"/>
                    <a:pt x="2614" y="2489"/>
                    <a:pt x="2543" y="2657"/>
                  </a:cubicBezTo>
                  <a:cubicBezTo>
                    <a:pt x="2516" y="2741"/>
                    <a:pt x="2472" y="2826"/>
                    <a:pt x="2432" y="2897"/>
                  </a:cubicBezTo>
                  <a:cubicBezTo>
                    <a:pt x="2303" y="3122"/>
                    <a:pt x="2108" y="3348"/>
                    <a:pt x="1953" y="3557"/>
                  </a:cubicBezTo>
                  <a:lnTo>
                    <a:pt x="1939" y="3571"/>
                  </a:lnTo>
                  <a:cubicBezTo>
                    <a:pt x="1939" y="3584"/>
                    <a:pt x="1939" y="3584"/>
                    <a:pt x="1926" y="3601"/>
                  </a:cubicBezTo>
                  <a:cubicBezTo>
                    <a:pt x="1757" y="3837"/>
                    <a:pt x="1575" y="4090"/>
                    <a:pt x="1390" y="4329"/>
                  </a:cubicBezTo>
                  <a:lnTo>
                    <a:pt x="1390" y="4343"/>
                  </a:lnTo>
                  <a:cubicBezTo>
                    <a:pt x="1026" y="4822"/>
                    <a:pt x="662" y="5300"/>
                    <a:pt x="254" y="5749"/>
                  </a:cubicBezTo>
                  <a:cubicBezTo>
                    <a:pt x="227" y="5762"/>
                    <a:pt x="210" y="5776"/>
                    <a:pt x="196" y="5793"/>
                  </a:cubicBezTo>
                  <a:cubicBezTo>
                    <a:pt x="227" y="5806"/>
                    <a:pt x="254" y="5820"/>
                    <a:pt x="267" y="5833"/>
                  </a:cubicBezTo>
                  <a:cubicBezTo>
                    <a:pt x="394" y="5921"/>
                    <a:pt x="521" y="5962"/>
                    <a:pt x="643" y="5962"/>
                  </a:cubicBezTo>
                  <a:cubicBezTo>
                    <a:pt x="833" y="5962"/>
                    <a:pt x="1013" y="5864"/>
                    <a:pt x="1167" y="5691"/>
                  </a:cubicBezTo>
                  <a:cubicBezTo>
                    <a:pt x="1589" y="5256"/>
                    <a:pt x="1953" y="4781"/>
                    <a:pt x="2303" y="4289"/>
                  </a:cubicBezTo>
                  <a:lnTo>
                    <a:pt x="2317" y="4289"/>
                  </a:lnTo>
                  <a:cubicBezTo>
                    <a:pt x="2502" y="4036"/>
                    <a:pt x="2684" y="3783"/>
                    <a:pt x="2853" y="3544"/>
                  </a:cubicBezTo>
                  <a:cubicBezTo>
                    <a:pt x="2866" y="3544"/>
                    <a:pt x="2866" y="3530"/>
                    <a:pt x="2866" y="3530"/>
                  </a:cubicBezTo>
                  <a:lnTo>
                    <a:pt x="2880" y="3517"/>
                  </a:lnTo>
                  <a:cubicBezTo>
                    <a:pt x="3035" y="3291"/>
                    <a:pt x="3231" y="3079"/>
                    <a:pt x="3359" y="2843"/>
                  </a:cubicBezTo>
                  <a:cubicBezTo>
                    <a:pt x="3399" y="2772"/>
                    <a:pt x="3443" y="2687"/>
                    <a:pt x="3470" y="2603"/>
                  </a:cubicBezTo>
                  <a:cubicBezTo>
                    <a:pt x="3541" y="2435"/>
                    <a:pt x="3568" y="2253"/>
                    <a:pt x="3514" y="2098"/>
                  </a:cubicBezTo>
                  <a:cubicBezTo>
                    <a:pt x="3429" y="1845"/>
                    <a:pt x="3261" y="1605"/>
                    <a:pt x="3106" y="1379"/>
                  </a:cubicBezTo>
                  <a:cubicBezTo>
                    <a:pt x="2853" y="1002"/>
                    <a:pt x="2516" y="678"/>
                    <a:pt x="2121" y="439"/>
                  </a:cubicBezTo>
                  <a:cubicBezTo>
                    <a:pt x="2024" y="381"/>
                    <a:pt x="1926" y="328"/>
                    <a:pt x="1828" y="284"/>
                  </a:cubicBezTo>
                  <a:cubicBezTo>
                    <a:pt x="1448" y="104"/>
                    <a:pt x="1022" y="1"/>
                    <a:pt x="60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5308626" y="4204591"/>
              <a:ext cx="207448" cy="253836"/>
            </a:xfrm>
            <a:custGeom>
              <a:rect b="b" l="l" r="r" t="t"/>
              <a:pathLst>
                <a:path extrusionOk="0" h="3026" w="2473">
                  <a:moveTo>
                    <a:pt x="1616" y="1"/>
                  </a:moveTo>
                  <a:cubicBezTo>
                    <a:pt x="1531" y="1"/>
                    <a:pt x="1319" y="58"/>
                    <a:pt x="1137" y="102"/>
                  </a:cubicBezTo>
                  <a:cubicBezTo>
                    <a:pt x="1150" y="297"/>
                    <a:pt x="1194" y="466"/>
                    <a:pt x="1292" y="662"/>
                  </a:cubicBezTo>
                  <a:cubicBezTo>
                    <a:pt x="1376" y="844"/>
                    <a:pt x="1504" y="1029"/>
                    <a:pt x="1656" y="1154"/>
                  </a:cubicBezTo>
                  <a:cubicBezTo>
                    <a:pt x="1757" y="1252"/>
                    <a:pt x="1784" y="1407"/>
                    <a:pt x="1687" y="1504"/>
                  </a:cubicBezTo>
                  <a:cubicBezTo>
                    <a:pt x="1616" y="1602"/>
                    <a:pt x="1531" y="1703"/>
                    <a:pt x="1461" y="1757"/>
                  </a:cubicBezTo>
                  <a:lnTo>
                    <a:pt x="1447" y="1757"/>
                  </a:lnTo>
                  <a:cubicBezTo>
                    <a:pt x="1319" y="1855"/>
                    <a:pt x="1167" y="1939"/>
                    <a:pt x="955" y="2094"/>
                  </a:cubicBezTo>
                  <a:cubicBezTo>
                    <a:pt x="914" y="2125"/>
                    <a:pt x="871" y="2152"/>
                    <a:pt x="830" y="2179"/>
                  </a:cubicBezTo>
                  <a:cubicBezTo>
                    <a:pt x="844" y="2192"/>
                    <a:pt x="844" y="2223"/>
                    <a:pt x="844" y="2249"/>
                  </a:cubicBezTo>
                  <a:cubicBezTo>
                    <a:pt x="844" y="2378"/>
                    <a:pt x="476" y="2502"/>
                    <a:pt x="392" y="2560"/>
                  </a:cubicBezTo>
                  <a:cubicBezTo>
                    <a:pt x="267" y="2644"/>
                    <a:pt x="1" y="2839"/>
                    <a:pt x="169" y="2981"/>
                  </a:cubicBezTo>
                  <a:cubicBezTo>
                    <a:pt x="213" y="3012"/>
                    <a:pt x="258" y="3025"/>
                    <a:pt x="303" y="3025"/>
                  </a:cubicBezTo>
                  <a:cubicBezTo>
                    <a:pt x="416" y="3025"/>
                    <a:pt x="528" y="2944"/>
                    <a:pt x="618" y="2883"/>
                  </a:cubicBezTo>
                  <a:cubicBezTo>
                    <a:pt x="844" y="2755"/>
                    <a:pt x="1053" y="2630"/>
                    <a:pt x="1265" y="2475"/>
                  </a:cubicBezTo>
                  <a:cubicBezTo>
                    <a:pt x="1488" y="2320"/>
                    <a:pt x="1643" y="2223"/>
                    <a:pt x="1771" y="2125"/>
                  </a:cubicBezTo>
                  <a:cubicBezTo>
                    <a:pt x="1939" y="2010"/>
                    <a:pt x="2064" y="1872"/>
                    <a:pt x="2219" y="1602"/>
                  </a:cubicBezTo>
                  <a:cubicBezTo>
                    <a:pt x="2219" y="1589"/>
                    <a:pt x="2233" y="1575"/>
                    <a:pt x="2233" y="1562"/>
                  </a:cubicBezTo>
                  <a:cubicBezTo>
                    <a:pt x="2317" y="1420"/>
                    <a:pt x="2401" y="1225"/>
                    <a:pt x="2472" y="1056"/>
                  </a:cubicBezTo>
                  <a:lnTo>
                    <a:pt x="2472" y="1056"/>
                  </a:lnTo>
                  <a:cubicBezTo>
                    <a:pt x="2426" y="1082"/>
                    <a:pt x="2380" y="1099"/>
                    <a:pt x="2331" y="1099"/>
                  </a:cubicBezTo>
                  <a:cubicBezTo>
                    <a:pt x="2304" y="1099"/>
                    <a:pt x="2276" y="1094"/>
                    <a:pt x="2246" y="1083"/>
                  </a:cubicBezTo>
                  <a:cubicBezTo>
                    <a:pt x="2206" y="1056"/>
                    <a:pt x="2162" y="1043"/>
                    <a:pt x="2135" y="1029"/>
                  </a:cubicBezTo>
                  <a:cubicBezTo>
                    <a:pt x="2094" y="1012"/>
                    <a:pt x="2064" y="985"/>
                    <a:pt x="2037" y="972"/>
                  </a:cubicBezTo>
                  <a:cubicBezTo>
                    <a:pt x="1926" y="887"/>
                    <a:pt x="1825" y="790"/>
                    <a:pt x="1740" y="692"/>
                  </a:cubicBezTo>
                  <a:cubicBezTo>
                    <a:pt x="1616" y="550"/>
                    <a:pt x="1572" y="368"/>
                    <a:pt x="1558" y="186"/>
                  </a:cubicBezTo>
                  <a:cubicBezTo>
                    <a:pt x="1545" y="115"/>
                    <a:pt x="1572" y="45"/>
                    <a:pt x="1616"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4923174" y="4890435"/>
              <a:ext cx="115761" cy="195536"/>
            </a:xfrm>
            <a:custGeom>
              <a:rect b="b" l="l" r="r" t="t"/>
              <a:pathLst>
                <a:path extrusionOk="0" h="2331" w="1380">
                  <a:moveTo>
                    <a:pt x="604" y="0"/>
                  </a:moveTo>
                  <a:lnTo>
                    <a:pt x="591" y="17"/>
                  </a:lnTo>
                  <a:cubicBezTo>
                    <a:pt x="537" y="128"/>
                    <a:pt x="466" y="253"/>
                    <a:pt x="409" y="368"/>
                  </a:cubicBezTo>
                  <a:cubicBezTo>
                    <a:pt x="297" y="621"/>
                    <a:pt x="199" y="887"/>
                    <a:pt x="98" y="1140"/>
                  </a:cubicBezTo>
                  <a:cubicBezTo>
                    <a:pt x="44" y="1265"/>
                    <a:pt x="1" y="1420"/>
                    <a:pt x="58" y="1561"/>
                  </a:cubicBezTo>
                  <a:cubicBezTo>
                    <a:pt x="85" y="1646"/>
                    <a:pt x="115" y="1730"/>
                    <a:pt x="142" y="1814"/>
                  </a:cubicBezTo>
                  <a:cubicBezTo>
                    <a:pt x="169" y="1885"/>
                    <a:pt x="183" y="1996"/>
                    <a:pt x="240" y="2040"/>
                  </a:cubicBezTo>
                  <a:cubicBezTo>
                    <a:pt x="284" y="2094"/>
                    <a:pt x="382" y="2138"/>
                    <a:pt x="452" y="2165"/>
                  </a:cubicBezTo>
                  <a:cubicBezTo>
                    <a:pt x="564" y="2209"/>
                    <a:pt x="661" y="2236"/>
                    <a:pt x="773" y="2249"/>
                  </a:cubicBezTo>
                  <a:cubicBezTo>
                    <a:pt x="877" y="2271"/>
                    <a:pt x="1007" y="2331"/>
                    <a:pt x="1120" y="2331"/>
                  </a:cubicBezTo>
                  <a:cubicBezTo>
                    <a:pt x="1146" y="2331"/>
                    <a:pt x="1171" y="2327"/>
                    <a:pt x="1194" y="2320"/>
                  </a:cubicBezTo>
                  <a:cubicBezTo>
                    <a:pt x="1265" y="2293"/>
                    <a:pt x="1336" y="2249"/>
                    <a:pt x="1379" y="2178"/>
                  </a:cubicBezTo>
                  <a:lnTo>
                    <a:pt x="1363" y="2178"/>
                  </a:lnTo>
                  <a:cubicBezTo>
                    <a:pt x="1238" y="2151"/>
                    <a:pt x="1127" y="2124"/>
                    <a:pt x="999" y="2067"/>
                  </a:cubicBezTo>
                  <a:cubicBezTo>
                    <a:pt x="914" y="2040"/>
                    <a:pt x="803" y="1996"/>
                    <a:pt x="746" y="1925"/>
                  </a:cubicBezTo>
                  <a:cubicBezTo>
                    <a:pt x="688" y="1871"/>
                    <a:pt x="675" y="1743"/>
                    <a:pt x="648" y="1673"/>
                  </a:cubicBezTo>
                  <a:cubicBezTo>
                    <a:pt x="621" y="1575"/>
                    <a:pt x="564" y="1477"/>
                    <a:pt x="537" y="1379"/>
                  </a:cubicBezTo>
                  <a:cubicBezTo>
                    <a:pt x="493" y="1211"/>
                    <a:pt x="537" y="1042"/>
                    <a:pt x="591" y="887"/>
                  </a:cubicBezTo>
                  <a:cubicBezTo>
                    <a:pt x="648" y="759"/>
                    <a:pt x="688" y="634"/>
                    <a:pt x="746" y="506"/>
                  </a:cubicBezTo>
                  <a:cubicBezTo>
                    <a:pt x="789" y="395"/>
                    <a:pt x="843" y="270"/>
                    <a:pt x="887" y="155"/>
                  </a:cubicBezTo>
                  <a:cubicBezTo>
                    <a:pt x="789" y="128"/>
                    <a:pt x="675" y="85"/>
                    <a:pt x="604"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4737117" y="3623268"/>
              <a:ext cx="256856" cy="351814"/>
            </a:xfrm>
            <a:custGeom>
              <a:rect b="b" l="l" r="r" t="t"/>
              <a:pathLst>
                <a:path extrusionOk="0" h="4194" w="3062">
                  <a:moveTo>
                    <a:pt x="1592" y="57"/>
                  </a:moveTo>
                  <a:cubicBezTo>
                    <a:pt x="1605" y="57"/>
                    <a:pt x="1620" y="63"/>
                    <a:pt x="1629" y="63"/>
                  </a:cubicBezTo>
                  <a:cubicBezTo>
                    <a:pt x="1659" y="77"/>
                    <a:pt x="1726" y="134"/>
                    <a:pt x="1811" y="205"/>
                  </a:cubicBezTo>
                  <a:lnTo>
                    <a:pt x="98" y="1159"/>
                  </a:lnTo>
                  <a:lnTo>
                    <a:pt x="71" y="1031"/>
                  </a:lnTo>
                  <a:cubicBezTo>
                    <a:pt x="58" y="990"/>
                    <a:pt x="84" y="933"/>
                    <a:pt x="125" y="920"/>
                  </a:cubicBezTo>
                  <a:cubicBezTo>
                    <a:pt x="267" y="879"/>
                    <a:pt x="577" y="680"/>
                    <a:pt x="857" y="485"/>
                  </a:cubicBezTo>
                  <a:cubicBezTo>
                    <a:pt x="1153" y="289"/>
                    <a:pt x="1447" y="104"/>
                    <a:pt x="1575" y="63"/>
                  </a:cubicBezTo>
                  <a:cubicBezTo>
                    <a:pt x="1579" y="59"/>
                    <a:pt x="1585" y="57"/>
                    <a:pt x="1592" y="57"/>
                  </a:cubicBezTo>
                  <a:close/>
                  <a:moveTo>
                    <a:pt x="1868" y="232"/>
                  </a:moveTo>
                  <a:cubicBezTo>
                    <a:pt x="2023" y="357"/>
                    <a:pt x="2232" y="542"/>
                    <a:pt x="2431" y="711"/>
                  </a:cubicBezTo>
                  <a:lnTo>
                    <a:pt x="1504" y="1638"/>
                  </a:lnTo>
                  <a:lnTo>
                    <a:pt x="1504" y="1567"/>
                  </a:lnTo>
                  <a:cubicBezTo>
                    <a:pt x="1490" y="1425"/>
                    <a:pt x="1447" y="1132"/>
                    <a:pt x="1433" y="920"/>
                  </a:cubicBezTo>
                  <a:cubicBezTo>
                    <a:pt x="1433" y="862"/>
                    <a:pt x="1406" y="822"/>
                    <a:pt x="1362" y="808"/>
                  </a:cubicBezTo>
                  <a:cubicBezTo>
                    <a:pt x="1349" y="795"/>
                    <a:pt x="1322" y="778"/>
                    <a:pt x="1291" y="778"/>
                  </a:cubicBezTo>
                  <a:cubicBezTo>
                    <a:pt x="1264" y="778"/>
                    <a:pt x="1251" y="795"/>
                    <a:pt x="1221" y="808"/>
                  </a:cubicBezTo>
                  <a:cubicBezTo>
                    <a:pt x="1025" y="906"/>
                    <a:pt x="843" y="1017"/>
                    <a:pt x="648" y="1145"/>
                  </a:cubicBezTo>
                  <a:lnTo>
                    <a:pt x="590" y="1172"/>
                  </a:lnTo>
                  <a:cubicBezTo>
                    <a:pt x="506" y="1230"/>
                    <a:pt x="378" y="1314"/>
                    <a:pt x="280" y="1385"/>
                  </a:cubicBezTo>
                  <a:cubicBezTo>
                    <a:pt x="270" y="1394"/>
                    <a:pt x="254" y="1404"/>
                    <a:pt x="235" y="1404"/>
                  </a:cubicBezTo>
                  <a:cubicBezTo>
                    <a:pt x="227" y="1404"/>
                    <a:pt x="218" y="1402"/>
                    <a:pt x="209" y="1398"/>
                  </a:cubicBezTo>
                  <a:cubicBezTo>
                    <a:pt x="182" y="1385"/>
                    <a:pt x="155" y="1368"/>
                    <a:pt x="155" y="1341"/>
                  </a:cubicBezTo>
                  <a:lnTo>
                    <a:pt x="111" y="1216"/>
                  </a:lnTo>
                  <a:lnTo>
                    <a:pt x="1868" y="232"/>
                  </a:lnTo>
                  <a:close/>
                  <a:moveTo>
                    <a:pt x="2471" y="738"/>
                  </a:moveTo>
                  <a:cubicBezTo>
                    <a:pt x="2542" y="808"/>
                    <a:pt x="2627" y="862"/>
                    <a:pt x="2684" y="920"/>
                  </a:cubicBezTo>
                  <a:lnTo>
                    <a:pt x="674" y="3000"/>
                  </a:lnTo>
                  <a:lnTo>
                    <a:pt x="533" y="2787"/>
                  </a:lnTo>
                  <a:cubicBezTo>
                    <a:pt x="506" y="2760"/>
                    <a:pt x="519" y="2717"/>
                    <a:pt x="533" y="2690"/>
                  </a:cubicBezTo>
                  <a:cubicBezTo>
                    <a:pt x="590" y="2619"/>
                    <a:pt x="661" y="2548"/>
                    <a:pt x="715" y="2494"/>
                  </a:cubicBezTo>
                  <a:cubicBezTo>
                    <a:pt x="816" y="2396"/>
                    <a:pt x="1251" y="1975"/>
                    <a:pt x="1433" y="1789"/>
                  </a:cubicBezTo>
                  <a:lnTo>
                    <a:pt x="2471" y="738"/>
                  </a:lnTo>
                  <a:close/>
                  <a:moveTo>
                    <a:pt x="2724" y="963"/>
                  </a:moveTo>
                  <a:cubicBezTo>
                    <a:pt x="2755" y="990"/>
                    <a:pt x="2782" y="1017"/>
                    <a:pt x="2809" y="1031"/>
                  </a:cubicBezTo>
                  <a:lnTo>
                    <a:pt x="2950" y="1159"/>
                  </a:lnTo>
                  <a:cubicBezTo>
                    <a:pt x="2991" y="1186"/>
                    <a:pt x="2991" y="1257"/>
                    <a:pt x="2964" y="1301"/>
                  </a:cubicBezTo>
                  <a:cubicBezTo>
                    <a:pt x="2852" y="1439"/>
                    <a:pt x="2600" y="1692"/>
                    <a:pt x="2417" y="1874"/>
                  </a:cubicBezTo>
                  <a:cubicBezTo>
                    <a:pt x="2316" y="1975"/>
                    <a:pt x="2232" y="2059"/>
                    <a:pt x="2205" y="2100"/>
                  </a:cubicBezTo>
                  <a:cubicBezTo>
                    <a:pt x="2192" y="2127"/>
                    <a:pt x="2148" y="2170"/>
                    <a:pt x="2121" y="2197"/>
                  </a:cubicBezTo>
                  <a:lnTo>
                    <a:pt x="914" y="3364"/>
                  </a:lnTo>
                  <a:lnTo>
                    <a:pt x="701" y="3040"/>
                  </a:lnTo>
                  <a:lnTo>
                    <a:pt x="2724" y="963"/>
                  </a:lnTo>
                  <a:close/>
                  <a:moveTo>
                    <a:pt x="2063" y="2325"/>
                  </a:moveTo>
                  <a:cubicBezTo>
                    <a:pt x="2063" y="2366"/>
                    <a:pt x="2080" y="2396"/>
                    <a:pt x="2107" y="2437"/>
                  </a:cubicBezTo>
                  <a:lnTo>
                    <a:pt x="2262" y="2690"/>
                  </a:lnTo>
                  <a:lnTo>
                    <a:pt x="1194" y="3785"/>
                  </a:lnTo>
                  <a:lnTo>
                    <a:pt x="941" y="3408"/>
                  </a:lnTo>
                  <a:lnTo>
                    <a:pt x="2063" y="2325"/>
                  </a:lnTo>
                  <a:close/>
                  <a:moveTo>
                    <a:pt x="2303" y="2733"/>
                  </a:moveTo>
                  <a:lnTo>
                    <a:pt x="2417" y="2929"/>
                  </a:lnTo>
                  <a:cubicBezTo>
                    <a:pt x="2458" y="2969"/>
                    <a:pt x="2444" y="3040"/>
                    <a:pt x="2417" y="3084"/>
                  </a:cubicBezTo>
                  <a:cubicBezTo>
                    <a:pt x="2333" y="3168"/>
                    <a:pt x="2205" y="3323"/>
                    <a:pt x="2165" y="3364"/>
                  </a:cubicBezTo>
                  <a:cubicBezTo>
                    <a:pt x="2050" y="3475"/>
                    <a:pt x="1952" y="3603"/>
                    <a:pt x="1854" y="3714"/>
                  </a:cubicBezTo>
                  <a:lnTo>
                    <a:pt x="1827" y="3745"/>
                  </a:lnTo>
                  <a:cubicBezTo>
                    <a:pt x="1757" y="3829"/>
                    <a:pt x="1629" y="3981"/>
                    <a:pt x="1531" y="4095"/>
                  </a:cubicBezTo>
                  <a:cubicBezTo>
                    <a:pt x="1517" y="4122"/>
                    <a:pt x="1490" y="4136"/>
                    <a:pt x="1460" y="4136"/>
                  </a:cubicBezTo>
                  <a:cubicBezTo>
                    <a:pt x="1433" y="4136"/>
                    <a:pt x="1406" y="4122"/>
                    <a:pt x="1389" y="4095"/>
                  </a:cubicBezTo>
                  <a:lnTo>
                    <a:pt x="1221" y="3843"/>
                  </a:lnTo>
                  <a:lnTo>
                    <a:pt x="2303" y="2733"/>
                  </a:lnTo>
                  <a:close/>
                  <a:moveTo>
                    <a:pt x="1584" y="0"/>
                  </a:moveTo>
                  <a:cubicBezTo>
                    <a:pt x="1575" y="0"/>
                    <a:pt x="1567" y="2"/>
                    <a:pt x="1558" y="6"/>
                  </a:cubicBezTo>
                  <a:cubicBezTo>
                    <a:pt x="1420" y="50"/>
                    <a:pt x="1136" y="232"/>
                    <a:pt x="830" y="441"/>
                  </a:cubicBezTo>
                  <a:cubicBezTo>
                    <a:pt x="546" y="626"/>
                    <a:pt x="240" y="822"/>
                    <a:pt x="111" y="879"/>
                  </a:cubicBezTo>
                  <a:cubicBezTo>
                    <a:pt x="27" y="893"/>
                    <a:pt x="0" y="977"/>
                    <a:pt x="14" y="1048"/>
                  </a:cubicBezTo>
                  <a:lnTo>
                    <a:pt x="98" y="1354"/>
                  </a:lnTo>
                  <a:cubicBezTo>
                    <a:pt x="111" y="1398"/>
                    <a:pt x="142" y="1439"/>
                    <a:pt x="182" y="1452"/>
                  </a:cubicBezTo>
                  <a:cubicBezTo>
                    <a:pt x="198" y="1457"/>
                    <a:pt x="213" y="1459"/>
                    <a:pt x="226" y="1459"/>
                  </a:cubicBezTo>
                  <a:cubicBezTo>
                    <a:pt x="262" y="1459"/>
                    <a:pt x="292" y="1445"/>
                    <a:pt x="324" y="1425"/>
                  </a:cubicBezTo>
                  <a:cubicBezTo>
                    <a:pt x="408" y="1368"/>
                    <a:pt x="533" y="1270"/>
                    <a:pt x="617" y="1230"/>
                  </a:cubicBezTo>
                  <a:lnTo>
                    <a:pt x="674" y="1186"/>
                  </a:lnTo>
                  <a:cubicBezTo>
                    <a:pt x="870" y="1075"/>
                    <a:pt x="1052" y="947"/>
                    <a:pt x="1251" y="849"/>
                  </a:cubicBezTo>
                  <a:cubicBezTo>
                    <a:pt x="1264" y="842"/>
                    <a:pt x="1278" y="839"/>
                    <a:pt x="1292" y="839"/>
                  </a:cubicBezTo>
                  <a:cubicBezTo>
                    <a:pt x="1306" y="839"/>
                    <a:pt x="1320" y="842"/>
                    <a:pt x="1335" y="849"/>
                  </a:cubicBezTo>
                  <a:cubicBezTo>
                    <a:pt x="1362" y="862"/>
                    <a:pt x="1376" y="893"/>
                    <a:pt x="1376" y="920"/>
                  </a:cubicBezTo>
                  <a:cubicBezTo>
                    <a:pt x="1389" y="1145"/>
                    <a:pt x="1433" y="1425"/>
                    <a:pt x="1447" y="1580"/>
                  </a:cubicBezTo>
                  <a:cubicBezTo>
                    <a:pt x="1460" y="1638"/>
                    <a:pt x="1433" y="1705"/>
                    <a:pt x="1389" y="1749"/>
                  </a:cubicBezTo>
                  <a:cubicBezTo>
                    <a:pt x="1207" y="1931"/>
                    <a:pt x="772" y="2352"/>
                    <a:pt x="674" y="2450"/>
                  </a:cubicBezTo>
                  <a:cubicBezTo>
                    <a:pt x="617" y="2508"/>
                    <a:pt x="546" y="2592"/>
                    <a:pt x="492" y="2649"/>
                  </a:cubicBezTo>
                  <a:cubicBezTo>
                    <a:pt x="449" y="2690"/>
                    <a:pt x="449" y="2774"/>
                    <a:pt x="492" y="2818"/>
                  </a:cubicBezTo>
                  <a:lnTo>
                    <a:pt x="1349" y="4122"/>
                  </a:lnTo>
                  <a:cubicBezTo>
                    <a:pt x="1376" y="4166"/>
                    <a:pt x="1420" y="4193"/>
                    <a:pt x="1460" y="4193"/>
                  </a:cubicBezTo>
                  <a:cubicBezTo>
                    <a:pt x="1517" y="4193"/>
                    <a:pt x="1544" y="4166"/>
                    <a:pt x="1575" y="4136"/>
                  </a:cubicBezTo>
                  <a:cubicBezTo>
                    <a:pt x="1672" y="4025"/>
                    <a:pt x="1797" y="3870"/>
                    <a:pt x="1868" y="3772"/>
                  </a:cubicBezTo>
                  <a:lnTo>
                    <a:pt x="1895" y="3745"/>
                  </a:lnTo>
                  <a:cubicBezTo>
                    <a:pt x="1996" y="3630"/>
                    <a:pt x="2094" y="3519"/>
                    <a:pt x="2205" y="3408"/>
                  </a:cubicBezTo>
                  <a:cubicBezTo>
                    <a:pt x="2249" y="3350"/>
                    <a:pt x="2374" y="3209"/>
                    <a:pt x="2458" y="3124"/>
                  </a:cubicBezTo>
                  <a:cubicBezTo>
                    <a:pt x="2502" y="3054"/>
                    <a:pt x="2515" y="2969"/>
                    <a:pt x="2471" y="2902"/>
                  </a:cubicBezTo>
                  <a:lnTo>
                    <a:pt x="2148" y="2410"/>
                  </a:lnTo>
                  <a:cubicBezTo>
                    <a:pt x="2121" y="2352"/>
                    <a:pt x="2121" y="2282"/>
                    <a:pt x="2165" y="2241"/>
                  </a:cubicBezTo>
                  <a:cubicBezTo>
                    <a:pt x="2192" y="2197"/>
                    <a:pt x="2232" y="2157"/>
                    <a:pt x="2249" y="2127"/>
                  </a:cubicBezTo>
                  <a:cubicBezTo>
                    <a:pt x="2276" y="2100"/>
                    <a:pt x="2360" y="2015"/>
                    <a:pt x="2458" y="1918"/>
                  </a:cubicBezTo>
                  <a:cubicBezTo>
                    <a:pt x="2640" y="1735"/>
                    <a:pt x="2893" y="1483"/>
                    <a:pt x="3007" y="1328"/>
                  </a:cubicBezTo>
                  <a:cubicBezTo>
                    <a:pt x="3061" y="1257"/>
                    <a:pt x="3048" y="1172"/>
                    <a:pt x="2991" y="1115"/>
                  </a:cubicBezTo>
                  <a:lnTo>
                    <a:pt x="2852" y="990"/>
                  </a:lnTo>
                  <a:cubicBezTo>
                    <a:pt x="2485" y="667"/>
                    <a:pt x="1797" y="77"/>
                    <a:pt x="1659" y="19"/>
                  </a:cubicBezTo>
                  <a:cubicBezTo>
                    <a:pt x="1628" y="10"/>
                    <a:pt x="1605" y="0"/>
                    <a:pt x="1584"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51"/>
          <p:cNvGrpSpPr/>
          <p:nvPr/>
        </p:nvGrpSpPr>
        <p:grpSpPr>
          <a:xfrm rot="-1890425">
            <a:off x="4266435" y="4464924"/>
            <a:ext cx="612312" cy="672888"/>
            <a:chOff x="5569983" y="1677880"/>
            <a:chExt cx="1820232" cy="2000305"/>
          </a:xfrm>
        </p:grpSpPr>
        <p:sp>
          <p:nvSpPr>
            <p:cNvPr id="837" name="Google Shape;837;p51"/>
            <p:cNvSpPr/>
            <p:nvPr/>
          </p:nvSpPr>
          <p:spPr>
            <a:xfrm>
              <a:off x="5569983" y="1677880"/>
              <a:ext cx="1820232" cy="1999877"/>
            </a:xfrm>
            <a:custGeom>
              <a:rect b="b" l="l" r="r" t="t"/>
              <a:pathLst>
                <a:path extrusionOk="0" h="9339" w="850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5569983" y="1677880"/>
              <a:ext cx="1612940" cy="2000305"/>
            </a:xfrm>
            <a:custGeom>
              <a:rect b="b" l="l" r="r" t="t"/>
              <a:pathLst>
                <a:path extrusionOk="0" h="9341" w="7532">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6355462" y="1783881"/>
              <a:ext cx="893199" cy="643498"/>
            </a:xfrm>
            <a:custGeom>
              <a:rect b="b" l="l" r="r" t="t"/>
              <a:pathLst>
                <a:path extrusionOk="0" h="3005" w="4171">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5708534" y="3007498"/>
              <a:ext cx="806684" cy="608165"/>
            </a:xfrm>
            <a:custGeom>
              <a:rect b="b" l="l" r="r" t="t"/>
              <a:pathLst>
                <a:path extrusionOk="0" h="2840" w="3767">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1"/>
            <p:cNvSpPr/>
            <p:nvPr/>
          </p:nvSpPr>
          <p:spPr>
            <a:xfrm>
              <a:off x="6087568" y="2251571"/>
              <a:ext cx="662136" cy="937516"/>
            </a:xfrm>
            <a:custGeom>
              <a:rect b="b" l="l" r="r" t="t"/>
              <a:pathLst>
                <a:path extrusionOk="0" h="4378" w="3092">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5" name="Shape 845"/>
        <p:cNvGrpSpPr/>
        <p:nvPr/>
      </p:nvGrpSpPr>
      <p:grpSpPr>
        <a:xfrm>
          <a:off x="0" y="0"/>
          <a:ext cx="0" cy="0"/>
          <a:chOff x="0" y="0"/>
          <a:chExt cx="0" cy="0"/>
        </a:xfrm>
      </p:grpSpPr>
      <p:sp>
        <p:nvSpPr>
          <p:cNvPr id="846" name="Google Shape;846;p52"/>
          <p:cNvSpPr/>
          <p:nvPr/>
        </p:nvSpPr>
        <p:spPr>
          <a:xfrm>
            <a:off x="2323525" y="1807925"/>
            <a:ext cx="6820500" cy="1723200"/>
          </a:xfrm>
          <a:prstGeom prst="rect">
            <a:avLst/>
          </a:prstGeom>
          <a:gradFill>
            <a:gsLst>
              <a:gs pos="0">
                <a:srgbClr val="869FB1"/>
              </a:gs>
              <a:gs pos="50000">
                <a:schemeClr val="lt1"/>
              </a:gs>
              <a:gs pos="75000">
                <a:srgbClr val="E1E7EC"/>
              </a:gs>
              <a:gs pos="100000">
                <a:srgbClr val="FFFFFF">
                  <a:alpha val="0"/>
                </a:srgbClr>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847" name="Google Shape;847;p52"/>
          <p:cNvSpPr txBox="1"/>
          <p:nvPr>
            <p:ph idx="1" type="subTitle"/>
          </p:nvPr>
        </p:nvSpPr>
        <p:spPr>
          <a:xfrm>
            <a:off x="4450525" y="2246700"/>
            <a:ext cx="4027500" cy="1326600"/>
          </a:xfrm>
          <a:prstGeom prst="rect">
            <a:avLst/>
          </a:prstGeom>
          <a:noFill/>
        </p:spPr>
        <p:txBody>
          <a:bodyPr anchorCtr="0" anchor="t" bIns="36575" lIns="36575" spcFirstLastPara="1" rIns="36575" wrap="square" tIns="36575">
            <a:noAutofit/>
          </a:bodyPr>
          <a:lstStyle/>
          <a:p>
            <a:pPr indent="-387350" lvl="0" marL="457200" rtl="0" algn="l">
              <a:spcBef>
                <a:spcPts val="0"/>
              </a:spcBef>
              <a:spcAft>
                <a:spcPts val="0"/>
              </a:spcAft>
              <a:buSzPts val="2500"/>
              <a:buChar char="-"/>
            </a:pPr>
            <a:r>
              <a:rPr lang="en" sz="1600"/>
              <a:t>We took the data from both player data and salary CSVs, scrubbed them, and combined them to make our final dataset </a:t>
            </a:r>
            <a:endParaRPr/>
          </a:p>
        </p:txBody>
      </p:sp>
      <p:sp>
        <p:nvSpPr>
          <p:cNvPr id="848" name="Google Shape;848;p52"/>
          <p:cNvSpPr/>
          <p:nvPr/>
        </p:nvSpPr>
        <p:spPr>
          <a:xfrm>
            <a:off x="3429825" y="133800"/>
            <a:ext cx="2212596" cy="655992"/>
          </a:xfrm>
          <a:prstGeom prst="cloud">
            <a:avLst/>
          </a:prstGeom>
          <a:gradFill>
            <a:gsLst>
              <a:gs pos="0">
                <a:srgbClr val="FFFFFF"/>
              </a:gs>
              <a:gs pos="100000">
                <a:srgbClr val="FCEA8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nvGrpSpPr>
          <p:cNvPr id="849" name="Google Shape;849;p52"/>
          <p:cNvGrpSpPr/>
          <p:nvPr/>
        </p:nvGrpSpPr>
        <p:grpSpPr>
          <a:xfrm>
            <a:off x="-557076" y="676514"/>
            <a:ext cx="4653742" cy="4466978"/>
            <a:chOff x="-557076" y="676514"/>
            <a:chExt cx="4653742" cy="4466978"/>
          </a:xfrm>
        </p:grpSpPr>
        <p:sp>
          <p:nvSpPr>
            <p:cNvPr id="850" name="Google Shape;850;p52"/>
            <p:cNvSpPr/>
            <p:nvPr/>
          </p:nvSpPr>
          <p:spPr>
            <a:xfrm>
              <a:off x="-557076" y="3926511"/>
              <a:ext cx="2595801" cy="1216982"/>
            </a:xfrm>
            <a:custGeom>
              <a:rect b="b" l="l" r="r" t="t"/>
              <a:pathLst>
                <a:path extrusionOk="0" h="57075" w="121740">
                  <a:moveTo>
                    <a:pt x="40759" y="0"/>
                  </a:moveTo>
                  <a:cubicBezTo>
                    <a:pt x="40295" y="93"/>
                    <a:pt x="36899" y="3341"/>
                    <a:pt x="32184" y="8594"/>
                  </a:cubicBezTo>
                  <a:cubicBezTo>
                    <a:pt x="22125" y="19730"/>
                    <a:pt x="6032" y="39831"/>
                    <a:pt x="0" y="57074"/>
                  </a:cubicBezTo>
                  <a:lnTo>
                    <a:pt x="121740" y="57074"/>
                  </a:lnTo>
                  <a:lnTo>
                    <a:pt x="118491" y="39757"/>
                  </a:lnTo>
                  <a:lnTo>
                    <a:pt x="117248" y="33186"/>
                  </a:lnTo>
                  <a:lnTo>
                    <a:pt x="115002" y="22050"/>
                  </a:lnTo>
                  <a:lnTo>
                    <a:pt x="59858" y="5661"/>
                  </a:lnTo>
                  <a:lnTo>
                    <a:pt x="58930" y="5420"/>
                  </a:lnTo>
                  <a:lnTo>
                    <a:pt x="53288" y="3712"/>
                  </a:lnTo>
                  <a:lnTo>
                    <a:pt x="51283" y="3100"/>
                  </a:lnTo>
                  <a:lnTo>
                    <a:pt x="40759"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2"/>
            <p:cNvSpPr/>
            <p:nvPr/>
          </p:nvSpPr>
          <p:spPr>
            <a:xfrm>
              <a:off x="-251951" y="3982695"/>
              <a:ext cx="989428" cy="1160797"/>
            </a:xfrm>
            <a:custGeom>
              <a:rect b="b" l="l" r="r" t="t"/>
              <a:pathLst>
                <a:path extrusionOk="0" h="54440" w="46403">
                  <a:moveTo>
                    <a:pt x="36194" y="1"/>
                  </a:moveTo>
                  <a:cubicBezTo>
                    <a:pt x="25670" y="13698"/>
                    <a:pt x="12306" y="28454"/>
                    <a:pt x="1" y="54439"/>
                  </a:cubicBezTo>
                  <a:lnTo>
                    <a:pt x="12455" y="54439"/>
                  </a:lnTo>
                  <a:cubicBezTo>
                    <a:pt x="23740" y="34115"/>
                    <a:pt x="36435" y="16241"/>
                    <a:pt x="46402" y="3249"/>
                  </a:cubicBezTo>
                  <a:lnTo>
                    <a:pt x="44620" y="2785"/>
                  </a:lnTo>
                  <a:lnTo>
                    <a:pt x="38978" y="1077"/>
                  </a:lnTo>
                  <a:lnTo>
                    <a:pt x="36194" y="1"/>
                  </a:ln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2"/>
            <p:cNvSpPr/>
            <p:nvPr/>
          </p:nvSpPr>
          <p:spPr>
            <a:xfrm>
              <a:off x="-175958" y="4005660"/>
              <a:ext cx="875438" cy="1137833"/>
            </a:xfrm>
            <a:custGeom>
              <a:rect b="b" l="l" r="r" t="t"/>
              <a:pathLst>
                <a:path extrusionOk="0" h="53363" w="41057">
                  <a:moveTo>
                    <a:pt x="35414" y="0"/>
                  </a:moveTo>
                  <a:cubicBezTo>
                    <a:pt x="28379" y="8278"/>
                    <a:pt x="11823" y="29233"/>
                    <a:pt x="0" y="53362"/>
                  </a:cubicBezTo>
                  <a:lnTo>
                    <a:pt x="6255" y="53362"/>
                  </a:lnTo>
                  <a:cubicBezTo>
                    <a:pt x="18245" y="29549"/>
                    <a:pt x="34486" y="9206"/>
                    <a:pt x="41056" y="1708"/>
                  </a:cubicBezTo>
                  <a:lnTo>
                    <a:pt x="35414" y="0"/>
                  </a:ln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2"/>
            <p:cNvSpPr/>
            <p:nvPr/>
          </p:nvSpPr>
          <p:spPr>
            <a:xfrm>
              <a:off x="1168042" y="4937666"/>
              <a:ext cx="148426" cy="205826"/>
            </a:xfrm>
            <a:custGeom>
              <a:rect b="b" l="l" r="r" t="t"/>
              <a:pathLst>
                <a:path extrusionOk="0" h="9653" w="6961">
                  <a:moveTo>
                    <a:pt x="6960" y="1"/>
                  </a:moveTo>
                  <a:lnTo>
                    <a:pt x="6960" y="1"/>
                  </a:lnTo>
                  <a:cubicBezTo>
                    <a:pt x="5179" y="2785"/>
                    <a:pt x="2320" y="6571"/>
                    <a:pt x="0" y="9652"/>
                  </a:cubicBezTo>
                  <a:lnTo>
                    <a:pt x="3787" y="9652"/>
                  </a:lnTo>
                  <a:cubicBezTo>
                    <a:pt x="5327" y="5327"/>
                    <a:pt x="6960" y="223"/>
                    <a:pt x="6960"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2"/>
            <p:cNvSpPr/>
            <p:nvPr/>
          </p:nvSpPr>
          <p:spPr>
            <a:xfrm>
              <a:off x="129167" y="3991011"/>
              <a:ext cx="1840302" cy="783218"/>
            </a:xfrm>
            <a:custGeom>
              <a:rect b="b" l="l" r="r" t="t"/>
              <a:pathLst>
                <a:path extrusionOk="0" h="36732" w="86308">
                  <a:moveTo>
                    <a:pt x="5179" y="0"/>
                  </a:moveTo>
                  <a:lnTo>
                    <a:pt x="5179" y="0"/>
                  </a:lnTo>
                  <a:cubicBezTo>
                    <a:pt x="3787" y="1467"/>
                    <a:pt x="2005" y="3323"/>
                    <a:pt x="0" y="5569"/>
                  </a:cubicBezTo>
                  <a:lnTo>
                    <a:pt x="10673" y="9429"/>
                  </a:lnTo>
                  <a:cubicBezTo>
                    <a:pt x="11824" y="7889"/>
                    <a:pt x="13067" y="6348"/>
                    <a:pt x="14218" y="4863"/>
                  </a:cubicBezTo>
                  <a:cubicBezTo>
                    <a:pt x="12436" y="4102"/>
                    <a:pt x="10747" y="3174"/>
                    <a:pt x="9188" y="2246"/>
                  </a:cubicBezTo>
                  <a:lnTo>
                    <a:pt x="5105" y="687"/>
                  </a:lnTo>
                  <a:cubicBezTo>
                    <a:pt x="5105" y="687"/>
                    <a:pt x="5179" y="464"/>
                    <a:pt x="5179" y="0"/>
                  </a:cubicBezTo>
                  <a:close/>
                  <a:moveTo>
                    <a:pt x="24668" y="7889"/>
                  </a:moveTo>
                  <a:cubicBezTo>
                    <a:pt x="23424" y="9596"/>
                    <a:pt x="22180" y="11285"/>
                    <a:pt x="20881" y="13141"/>
                  </a:cubicBezTo>
                  <a:lnTo>
                    <a:pt x="86307" y="36732"/>
                  </a:lnTo>
                  <a:lnTo>
                    <a:pt x="85064" y="30161"/>
                  </a:lnTo>
                  <a:lnTo>
                    <a:pt x="48332" y="16631"/>
                  </a:lnTo>
                  <a:lnTo>
                    <a:pt x="24668" y="7889"/>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2"/>
            <p:cNvSpPr/>
            <p:nvPr/>
          </p:nvSpPr>
          <p:spPr>
            <a:xfrm>
              <a:off x="356721" y="4094703"/>
              <a:ext cx="298430" cy="176529"/>
            </a:xfrm>
            <a:custGeom>
              <a:rect b="b" l="l" r="r" t="t"/>
              <a:pathLst>
                <a:path extrusionOk="0" h="8279" w="13996">
                  <a:moveTo>
                    <a:pt x="3546" y="0"/>
                  </a:moveTo>
                  <a:cubicBezTo>
                    <a:pt x="2395" y="1485"/>
                    <a:pt x="1152" y="3026"/>
                    <a:pt x="1" y="4566"/>
                  </a:cubicBezTo>
                  <a:lnTo>
                    <a:pt x="2618" y="5494"/>
                  </a:lnTo>
                  <a:cubicBezTo>
                    <a:pt x="3861" y="3954"/>
                    <a:pt x="5012" y="2487"/>
                    <a:pt x="6107" y="1095"/>
                  </a:cubicBezTo>
                  <a:cubicBezTo>
                    <a:pt x="5253" y="780"/>
                    <a:pt x="4400" y="390"/>
                    <a:pt x="3546" y="0"/>
                  </a:cubicBezTo>
                  <a:close/>
                  <a:moveTo>
                    <a:pt x="11972" y="2487"/>
                  </a:moveTo>
                  <a:cubicBezTo>
                    <a:pt x="10747" y="3954"/>
                    <a:pt x="9430" y="5569"/>
                    <a:pt x="7963" y="7425"/>
                  </a:cubicBezTo>
                  <a:lnTo>
                    <a:pt x="10209" y="8278"/>
                  </a:lnTo>
                  <a:cubicBezTo>
                    <a:pt x="11508" y="6422"/>
                    <a:pt x="12752" y="4733"/>
                    <a:pt x="13996" y="3026"/>
                  </a:cubicBezTo>
                  <a:lnTo>
                    <a:pt x="12436" y="2487"/>
                  </a:ln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2"/>
            <p:cNvSpPr/>
            <p:nvPr/>
          </p:nvSpPr>
          <p:spPr>
            <a:xfrm>
              <a:off x="412522" y="4118051"/>
              <a:ext cx="199493" cy="134971"/>
            </a:xfrm>
            <a:custGeom>
              <a:rect b="b" l="l" r="r" t="t"/>
              <a:pathLst>
                <a:path extrusionOk="0" h="6330" w="9356">
                  <a:moveTo>
                    <a:pt x="3490" y="0"/>
                  </a:moveTo>
                  <a:cubicBezTo>
                    <a:pt x="2395" y="1392"/>
                    <a:pt x="1244" y="2859"/>
                    <a:pt x="1" y="4399"/>
                  </a:cubicBezTo>
                  <a:lnTo>
                    <a:pt x="5346" y="6330"/>
                  </a:lnTo>
                  <a:cubicBezTo>
                    <a:pt x="6813" y="4474"/>
                    <a:pt x="8130" y="2859"/>
                    <a:pt x="9355" y="1392"/>
                  </a:cubicBezTo>
                  <a:cubicBezTo>
                    <a:pt x="8353" y="1318"/>
                    <a:pt x="7202" y="1151"/>
                    <a:pt x="5959" y="761"/>
                  </a:cubicBezTo>
                  <a:cubicBezTo>
                    <a:pt x="5105" y="613"/>
                    <a:pt x="4344" y="297"/>
                    <a:pt x="3490" y="0"/>
                  </a:cubicBezTo>
                  <a:close/>
                </a:path>
              </a:pathLst>
            </a:custGeom>
            <a:solidFill>
              <a:srgbClr val="650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2"/>
            <p:cNvSpPr/>
            <p:nvPr/>
          </p:nvSpPr>
          <p:spPr>
            <a:xfrm>
              <a:off x="2464152" y="3386987"/>
              <a:ext cx="1157620" cy="1756505"/>
            </a:xfrm>
            <a:custGeom>
              <a:rect b="b" l="l" r="r" t="t"/>
              <a:pathLst>
                <a:path extrusionOk="0" h="82378" w="54291">
                  <a:moveTo>
                    <a:pt x="19685" y="1"/>
                  </a:moveTo>
                  <a:cubicBezTo>
                    <a:pt x="18752" y="1"/>
                    <a:pt x="529" y="4579"/>
                    <a:pt x="297" y="10306"/>
                  </a:cubicBezTo>
                  <a:cubicBezTo>
                    <a:pt x="149" y="13164"/>
                    <a:pt x="539" y="19438"/>
                    <a:pt x="1003" y="25155"/>
                  </a:cubicBezTo>
                  <a:cubicBezTo>
                    <a:pt x="1467" y="31335"/>
                    <a:pt x="2005" y="36903"/>
                    <a:pt x="2005" y="36903"/>
                  </a:cubicBezTo>
                  <a:cubicBezTo>
                    <a:pt x="2005" y="36903"/>
                    <a:pt x="0" y="46425"/>
                    <a:pt x="2692" y="56559"/>
                  </a:cubicBezTo>
                  <a:cubicBezTo>
                    <a:pt x="4640" y="63816"/>
                    <a:pt x="14923" y="75974"/>
                    <a:pt x="20714" y="82377"/>
                  </a:cubicBezTo>
                  <a:lnTo>
                    <a:pt x="54290" y="82377"/>
                  </a:lnTo>
                  <a:cubicBezTo>
                    <a:pt x="50114" y="71408"/>
                    <a:pt x="36880" y="48040"/>
                    <a:pt x="36101" y="45181"/>
                  </a:cubicBezTo>
                  <a:cubicBezTo>
                    <a:pt x="35730" y="43492"/>
                    <a:pt x="35266" y="42008"/>
                    <a:pt x="34876" y="40931"/>
                  </a:cubicBezTo>
                  <a:cubicBezTo>
                    <a:pt x="34560" y="39929"/>
                    <a:pt x="34338" y="39316"/>
                    <a:pt x="34338" y="39316"/>
                  </a:cubicBezTo>
                  <a:cubicBezTo>
                    <a:pt x="34950" y="38073"/>
                    <a:pt x="34634" y="37145"/>
                    <a:pt x="34096" y="36532"/>
                  </a:cubicBezTo>
                  <a:cubicBezTo>
                    <a:pt x="33632" y="35975"/>
                    <a:pt x="33020" y="35678"/>
                    <a:pt x="33020" y="35678"/>
                  </a:cubicBezTo>
                  <a:cubicBezTo>
                    <a:pt x="34634" y="29479"/>
                    <a:pt x="35414" y="22760"/>
                    <a:pt x="35878" y="17044"/>
                  </a:cubicBezTo>
                  <a:cubicBezTo>
                    <a:pt x="36416" y="9229"/>
                    <a:pt x="36268" y="3197"/>
                    <a:pt x="36732" y="3030"/>
                  </a:cubicBezTo>
                  <a:cubicBezTo>
                    <a:pt x="36732" y="3030"/>
                    <a:pt x="19173" y="413"/>
                    <a:pt x="19712" y="23"/>
                  </a:cubicBezTo>
                  <a:cubicBezTo>
                    <a:pt x="19733" y="8"/>
                    <a:pt x="19723" y="1"/>
                    <a:pt x="1968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2480378" y="3850901"/>
              <a:ext cx="5160" cy="64138"/>
            </a:xfrm>
            <a:custGeom>
              <a:rect b="b" l="l" r="r" t="t"/>
              <a:pathLst>
                <a:path extrusionOk="0" h="3008" w="242">
                  <a:moveTo>
                    <a:pt x="0" y="1"/>
                  </a:moveTo>
                  <a:lnTo>
                    <a:pt x="0" y="1"/>
                  </a:lnTo>
                  <a:cubicBezTo>
                    <a:pt x="75" y="1003"/>
                    <a:pt x="167" y="2005"/>
                    <a:pt x="242" y="3008"/>
                  </a:cubicBezTo>
                  <a:cubicBezTo>
                    <a:pt x="167" y="2005"/>
                    <a:pt x="75" y="1003"/>
                    <a:pt x="0" y="1"/>
                  </a:cubicBezTo>
                  <a:close/>
                </a:path>
              </a:pathLst>
            </a:custGeom>
            <a:solidFill>
              <a:srgbClr val="9ABF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2"/>
            <p:cNvSpPr/>
            <p:nvPr/>
          </p:nvSpPr>
          <p:spPr>
            <a:xfrm>
              <a:off x="2480378" y="3628102"/>
              <a:ext cx="755520" cy="295253"/>
            </a:xfrm>
            <a:custGeom>
              <a:rect b="b" l="l" r="r" t="t"/>
              <a:pathLst>
                <a:path extrusionOk="0" h="13847" w="35433">
                  <a:moveTo>
                    <a:pt x="14088" y="0"/>
                  </a:moveTo>
                  <a:cubicBezTo>
                    <a:pt x="9912" y="3323"/>
                    <a:pt x="5810" y="6200"/>
                    <a:pt x="2098" y="8891"/>
                  </a:cubicBezTo>
                  <a:cubicBezTo>
                    <a:pt x="1392" y="9448"/>
                    <a:pt x="706" y="9912"/>
                    <a:pt x="0" y="10450"/>
                  </a:cubicBezTo>
                  <a:cubicBezTo>
                    <a:pt x="75" y="11452"/>
                    <a:pt x="167" y="12454"/>
                    <a:pt x="242" y="13457"/>
                  </a:cubicBezTo>
                  <a:lnTo>
                    <a:pt x="242" y="13847"/>
                  </a:lnTo>
                  <a:lnTo>
                    <a:pt x="14311" y="3638"/>
                  </a:lnTo>
                  <a:cubicBezTo>
                    <a:pt x="14311" y="3638"/>
                    <a:pt x="24445" y="5810"/>
                    <a:pt x="33335" y="5810"/>
                  </a:cubicBezTo>
                  <a:cubicBezTo>
                    <a:pt x="33948" y="5810"/>
                    <a:pt x="34505" y="5810"/>
                    <a:pt x="35117" y="5736"/>
                  </a:cubicBezTo>
                  <a:cubicBezTo>
                    <a:pt x="35266" y="3879"/>
                    <a:pt x="35340" y="2023"/>
                    <a:pt x="35433" y="390"/>
                  </a:cubicBezTo>
                  <a:lnTo>
                    <a:pt x="35433" y="390"/>
                  </a:lnTo>
                  <a:cubicBezTo>
                    <a:pt x="32259" y="1170"/>
                    <a:pt x="29085" y="1467"/>
                    <a:pt x="26059" y="1467"/>
                  </a:cubicBezTo>
                  <a:cubicBezTo>
                    <a:pt x="24667" y="1467"/>
                    <a:pt x="23275" y="1392"/>
                    <a:pt x="21976" y="1318"/>
                  </a:cubicBezTo>
                  <a:cubicBezTo>
                    <a:pt x="19192" y="1003"/>
                    <a:pt x="16482" y="539"/>
                    <a:pt x="14088"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2"/>
            <p:cNvSpPr/>
            <p:nvPr/>
          </p:nvSpPr>
          <p:spPr>
            <a:xfrm>
              <a:off x="2653709" y="4225303"/>
              <a:ext cx="554086" cy="176124"/>
            </a:xfrm>
            <a:custGeom>
              <a:rect b="b" l="l" r="r" t="t"/>
              <a:pathLst>
                <a:path extrusionOk="0" h="8260" w="25986">
                  <a:moveTo>
                    <a:pt x="25448" y="0"/>
                  </a:moveTo>
                  <a:cubicBezTo>
                    <a:pt x="25448" y="0"/>
                    <a:pt x="15462" y="7889"/>
                    <a:pt x="1" y="8186"/>
                  </a:cubicBezTo>
                  <a:cubicBezTo>
                    <a:pt x="1" y="8186"/>
                    <a:pt x="762" y="8260"/>
                    <a:pt x="2080" y="8260"/>
                  </a:cubicBezTo>
                  <a:cubicBezTo>
                    <a:pt x="6330" y="8260"/>
                    <a:pt x="16464" y="7573"/>
                    <a:pt x="25986" y="1615"/>
                  </a:cubicBezTo>
                  <a:cubicBezTo>
                    <a:pt x="25670" y="613"/>
                    <a:pt x="25448" y="0"/>
                    <a:pt x="25448"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2"/>
            <p:cNvSpPr/>
            <p:nvPr/>
          </p:nvSpPr>
          <p:spPr>
            <a:xfrm>
              <a:off x="2818361" y="4147732"/>
              <a:ext cx="372824" cy="34457"/>
            </a:xfrm>
            <a:custGeom>
              <a:rect b="b" l="l" r="r" t="t"/>
              <a:pathLst>
                <a:path extrusionOk="0" h="1616" w="17485">
                  <a:moveTo>
                    <a:pt x="16408" y="0"/>
                  </a:moveTo>
                  <a:cubicBezTo>
                    <a:pt x="16408" y="0"/>
                    <a:pt x="13308" y="761"/>
                    <a:pt x="8445" y="761"/>
                  </a:cubicBezTo>
                  <a:cubicBezTo>
                    <a:pt x="6032" y="761"/>
                    <a:pt x="3174" y="613"/>
                    <a:pt x="0" y="0"/>
                  </a:cubicBezTo>
                  <a:lnTo>
                    <a:pt x="0" y="0"/>
                  </a:lnTo>
                  <a:cubicBezTo>
                    <a:pt x="316" y="75"/>
                    <a:pt x="5346" y="1615"/>
                    <a:pt x="11062" y="1615"/>
                  </a:cubicBezTo>
                  <a:cubicBezTo>
                    <a:pt x="13160" y="1615"/>
                    <a:pt x="15405" y="1467"/>
                    <a:pt x="17484" y="854"/>
                  </a:cubicBezTo>
                  <a:cubicBezTo>
                    <a:pt x="17020" y="297"/>
                    <a:pt x="16408" y="0"/>
                    <a:pt x="16408"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2"/>
            <p:cNvSpPr/>
            <p:nvPr/>
          </p:nvSpPr>
          <p:spPr>
            <a:xfrm>
              <a:off x="2470484" y="2333571"/>
              <a:ext cx="1353915" cy="1326025"/>
            </a:xfrm>
            <a:custGeom>
              <a:rect b="b" l="l" r="r" t="t"/>
              <a:pathLst>
                <a:path extrusionOk="0" h="62189" w="63497">
                  <a:moveTo>
                    <a:pt x="40073" y="0"/>
                  </a:moveTo>
                  <a:lnTo>
                    <a:pt x="13772" y="6033"/>
                  </a:lnTo>
                  <a:lnTo>
                    <a:pt x="0" y="38217"/>
                  </a:lnTo>
                  <a:cubicBezTo>
                    <a:pt x="0" y="38217"/>
                    <a:pt x="2562" y="57390"/>
                    <a:pt x="10914" y="59784"/>
                  </a:cubicBezTo>
                  <a:cubicBezTo>
                    <a:pt x="14162" y="60712"/>
                    <a:pt x="18097" y="61640"/>
                    <a:pt x="22440" y="62030"/>
                  </a:cubicBezTo>
                  <a:cubicBezTo>
                    <a:pt x="23712" y="62131"/>
                    <a:pt x="25020" y="62189"/>
                    <a:pt x="26356" y="62189"/>
                  </a:cubicBezTo>
                  <a:cubicBezTo>
                    <a:pt x="32152" y="62189"/>
                    <a:pt x="38466" y="61099"/>
                    <a:pt x="44620" y="57705"/>
                  </a:cubicBezTo>
                  <a:cubicBezTo>
                    <a:pt x="53529" y="52750"/>
                    <a:pt x="61250" y="43469"/>
                    <a:pt x="63032" y="32333"/>
                  </a:cubicBezTo>
                  <a:cubicBezTo>
                    <a:pt x="63348" y="30477"/>
                    <a:pt x="63496" y="28621"/>
                    <a:pt x="63422" y="26765"/>
                  </a:cubicBezTo>
                  <a:cubicBezTo>
                    <a:pt x="63422" y="24129"/>
                    <a:pt x="63032" y="21512"/>
                    <a:pt x="62253" y="18802"/>
                  </a:cubicBezTo>
                  <a:cubicBezTo>
                    <a:pt x="58466" y="5494"/>
                    <a:pt x="47256" y="1559"/>
                    <a:pt x="42393" y="464"/>
                  </a:cubicBezTo>
                  <a:cubicBezTo>
                    <a:pt x="41075" y="167"/>
                    <a:pt x="40221" y="0"/>
                    <a:pt x="40073"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2"/>
            <p:cNvSpPr/>
            <p:nvPr/>
          </p:nvSpPr>
          <p:spPr>
            <a:xfrm>
              <a:off x="2594261" y="2822154"/>
              <a:ext cx="1230138" cy="349625"/>
            </a:xfrm>
            <a:custGeom>
              <a:rect b="b" l="l" r="r" t="t"/>
              <a:pathLst>
                <a:path extrusionOk="0" h="16397" w="57692">
                  <a:moveTo>
                    <a:pt x="39609" y="1"/>
                  </a:moveTo>
                  <a:cubicBezTo>
                    <a:pt x="32814" y="1"/>
                    <a:pt x="24971" y="1569"/>
                    <a:pt x="16394" y="6022"/>
                  </a:cubicBezTo>
                  <a:cubicBezTo>
                    <a:pt x="0" y="14545"/>
                    <a:pt x="959" y="16396"/>
                    <a:pt x="4889" y="16396"/>
                  </a:cubicBezTo>
                  <a:cubicBezTo>
                    <a:pt x="7908" y="16396"/>
                    <a:pt x="12682" y="15303"/>
                    <a:pt x="12682" y="15303"/>
                  </a:cubicBezTo>
                  <a:cubicBezTo>
                    <a:pt x="12682" y="15303"/>
                    <a:pt x="25460" y="5444"/>
                    <a:pt x="41091" y="5444"/>
                  </a:cubicBezTo>
                  <a:cubicBezTo>
                    <a:pt x="46277" y="5444"/>
                    <a:pt x="51776" y="6529"/>
                    <a:pt x="57227" y="9419"/>
                  </a:cubicBezTo>
                  <a:cubicBezTo>
                    <a:pt x="57543" y="7563"/>
                    <a:pt x="57691" y="5707"/>
                    <a:pt x="57617" y="3851"/>
                  </a:cubicBezTo>
                  <a:cubicBezTo>
                    <a:pt x="53109" y="1843"/>
                    <a:pt x="46974" y="1"/>
                    <a:pt x="396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2"/>
            <p:cNvSpPr/>
            <p:nvPr/>
          </p:nvSpPr>
          <p:spPr>
            <a:xfrm>
              <a:off x="2780748" y="2455855"/>
              <a:ext cx="641168" cy="1200371"/>
            </a:xfrm>
            <a:custGeom>
              <a:rect b="b" l="l" r="r" t="t"/>
              <a:pathLst>
                <a:path extrusionOk="0" h="56296" w="30070">
                  <a:moveTo>
                    <a:pt x="28844" y="1"/>
                  </a:moveTo>
                  <a:cubicBezTo>
                    <a:pt x="28454" y="75"/>
                    <a:pt x="27990" y="149"/>
                    <a:pt x="27526" y="223"/>
                  </a:cubicBezTo>
                  <a:cubicBezTo>
                    <a:pt x="27526" y="539"/>
                    <a:pt x="27601" y="929"/>
                    <a:pt x="27601" y="1318"/>
                  </a:cubicBezTo>
                  <a:cubicBezTo>
                    <a:pt x="27916" y="5495"/>
                    <a:pt x="27916" y="11211"/>
                    <a:pt x="26747" y="17318"/>
                  </a:cubicBezTo>
                  <a:cubicBezTo>
                    <a:pt x="27675" y="17243"/>
                    <a:pt x="28529" y="17243"/>
                    <a:pt x="29457" y="17169"/>
                  </a:cubicBezTo>
                  <a:cubicBezTo>
                    <a:pt x="30069" y="10747"/>
                    <a:pt x="29605" y="4789"/>
                    <a:pt x="28844" y="1"/>
                  </a:cubicBezTo>
                  <a:close/>
                  <a:moveTo>
                    <a:pt x="28677" y="22812"/>
                  </a:moveTo>
                  <a:lnTo>
                    <a:pt x="28677" y="22812"/>
                  </a:lnTo>
                  <a:cubicBezTo>
                    <a:pt x="27526" y="22886"/>
                    <a:pt x="26357" y="23034"/>
                    <a:pt x="25280" y="23276"/>
                  </a:cubicBezTo>
                  <a:cubicBezTo>
                    <a:pt x="23963" y="27210"/>
                    <a:pt x="22107" y="31312"/>
                    <a:pt x="19490" y="35099"/>
                  </a:cubicBezTo>
                  <a:cubicBezTo>
                    <a:pt x="19100" y="35730"/>
                    <a:pt x="18636" y="36342"/>
                    <a:pt x="18172" y="36955"/>
                  </a:cubicBezTo>
                  <a:cubicBezTo>
                    <a:pt x="17318" y="38124"/>
                    <a:pt x="16390" y="39275"/>
                    <a:pt x="15462" y="40370"/>
                  </a:cubicBezTo>
                  <a:cubicBezTo>
                    <a:pt x="15072" y="40834"/>
                    <a:pt x="14682" y="41298"/>
                    <a:pt x="14293" y="41688"/>
                  </a:cubicBezTo>
                  <a:cubicBezTo>
                    <a:pt x="13921" y="42152"/>
                    <a:pt x="13532" y="42616"/>
                    <a:pt x="13142" y="42987"/>
                  </a:cubicBezTo>
                  <a:cubicBezTo>
                    <a:pt x="12900" y="43303"/>
                    <a:pt x="12604" y="43618"/>
                    <a:pt x="12288" y="43915"/>
                  </a:cubicBezTo>
                  <a:cubicBezTo>
                    <a:pt x="8353" y="48091"/>
                    <a:pt x="4177" y="51729"/>
                    <a:pt x="1" y="54977"/>
                  </a:cubicBezTo>
                  <a:cubicBezTo>
                    <a:pt x="2395" y="55516"/>
                    <a:pt x="5105" y="55980"/>
                    <a:pt x="7889" y="56295"/>
                  </a:cubicBezTo>
                  <a:cubicBezTo>
                    <a:pt x="20789" y="46161"/>
                    <a:pt x="26524" y="34022"/>
                    <a:pt x="28677" y="22812"/>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2"/>
            <p:cNvSpPr/>
            <p:nvPr/>
          </p:nvSpPr>
          <p:spPr>
            <a:xfrm>
              <a:off x="3319781" y="2821941"/>
              <a:ext cx="89064" cy="130217"/>
            </a:xfrm>
            <a:custGeom>
              <a:rect b="b" l="l" r="r" t="t"/>
              <a:pathLst>
                <a:path extrusionOk="0" h="6107" w="4177">
                  <a:moveTo>
                    <a:pt x="4177" y="0"/>
                  </a:moveTo>
                  <a:lnTo>
                    <a:pt x="4177" y="0"/>
                  </a:lnTo>
                  <a:cubicBezTo>
                    <a:pt x="3249" y="74"/>
                    <a:pt x="2395" y="74"/>
                    <a:pt x="1467" y="149"/>
                  </a:cubicBezTo>
                  <a:cubicBezTo>
                    <a:pt x="1077" y="2079"/>
                    <a:pt x="613" y="4102"/>
                    <a:pt x="0" y="6107"/>
                  </a:cubicBezTo>
                  <a:cubicBezTo>
                    <a:pt x="1077" y="5865"/>
                    <a:pt x="2246" y="5717"/>
                    <a:pt x="3397" y="5643"/>
                  </a:cubicBezTo>
                  <a:cubicBezTo>
                    <a:pt x="3713" y="3712"/>
                    <a:pt x="4028" y="1856"/>
                    <a:pt x="4177"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p:nvPr/>
          </p:nvSpPr>
          <p:spPr>
            <a:xfrm>
              <a:off x="237997" y="1599821"/>
              <a:ext cx="3144344" cy="3034320"/>
            </a:xfrm>
            <a:custGeom>
              <a:rect b="b" l="l" r="r" t="t"/>
              <a:pathLst>
                <a:path extrusionOk="0" h="142306" w="147466">
                  <a:moveTo>
                    <a:pt x="104553" y="1"/>
                  </a:moveTo>
                  <a:cubicBezTo>
                    <a:pt x="95885" y="855"/>
                    <a:pt x="85602" y="1560"/>
                    <a:pt x="73148" y="1783"/>
                  </a:cubicBezTo>
                  <a:cubicBezTo>
                    <a:pt x="53659" y="2098"/>
                    <a:pt x="39201" y="12919"/>
                    <a:pt x="28528" y="27693"/>
                  </a:cubicBezTo>
                  <a:cubicBezTo>
                    <a:pt x="27749" y="28770"/>
                    <a:pt x="26988" y="29865"/>
                    <a:pt x="26282" y="31016"/>
                  </a:cubicBezTo>
                  <a:cubicBezTo>
                    <a:pt x="25429" y="32259"/>
                    <a:pt x="24593" y="33577"/>
                    <a:pt x="23814" y="34876"/>
                  </a:cubicBezTo>
                  <a:cubicBezTo>
                    <a:pt x="23109" y="36046"/>
                    <a:pt x="22422" y="37196"/>
                    <a:pt x="21809" y="38440"/>
                  </a:cubicBezTo>
                  <a:lnTo>
                    <a:pt x="21717" y="38440"/>
                  </a:lnTo>
                  <a:cubicBezTo>
                    <a:pt x="3861" y="70847"/>
                    <a:pt x="1" y="112831"/>
                    <a:pt x="1" y="112831"/>
                  </a:cubicBezTo>
                  <a:lnTo>
                    <a:pt x="43228" y="128775"/>
                  </a:lnTo>
                  <a:lnTo>
                    <a:pt x="79960" y="142305"/>
                  </a:lnTo>
                  <a:cubicBezTo>
                    <a:pt x="79960" y="142305"/>
                    <a:pt x="87848" y="123281"/>
                    <a:pt x="95959" y="113611"/>
                  </a:cubicBezTo>
                  <a:cubicBezTo>
                    <a:pt x="96665" y="112831"/>
                    <a:pt x="97277" y="112144"/>
                    <a:pt x="97908" y="111532"/>
                  </a:cubicBezTo>
                  <a:cubicBezTo>
                    <a:pt x="100302" y="109119"/>
                    <a:pt x="103551" y="106650"/>
                    <a:pt x="107263" y="104015"/>
                  </a:cubicBezTo>
                  <a:cubicBezTo>
                    <a:pt x="114613" y="98688"/>
                    <a:pt x="123652" y="92507"/>
                    <a:pt x="131540" y="84062"/>
                  </a:cubicBezTo>
                  <a:cubicBezTo>
                    <a:pt x="132616" y="82986"/>
                    <a:pt x="133712" y="81742"/>
                    <a:pt x="134714" y="80517"/>
                  </a:cubicBezTo>
                  <a:cubicBezTo>
                    <a:pt x="135642" y="79422"/>
                    <a:pt x="136570" y="78271"/>
                    <a:pt x="137424" y="77102"/>
                  </a:cubicBezTo>
                  <a:cubicBezTo>
                    <a:pt x="137888" y="76489"/>
                    <a:pt x="138352" y="75877"/>
                    <a:pt x="138742" y="75246"/>
                  </a:cubicBezTo>
                  <a:cubicBezTo>
                    <a:pt x="146927" y="63423"/>
                    <a:pt x="147465" y="49576"/>
                    <a:pt x="146853" y="41465"/>
                  </a:cubicBezTo>
                  <a:cubicBezTo>
                    <a:pt x="146537" y="37122"/>
                    <a:pt x="145850" y="34412"/>
                    <a:pt x="145850" y="34412"/>
                  </a:cubicBezTo>
                  <a:lnTo>
                    <a:pt x="107096" y="1783"/>
                  </a:lnTo>
                  <a:cubicBezTo>
                    <a:pt x="107096" y="1783"/>
                    <a:pt x="106168" y="1096"/>
                    <a:pt x="104553" y="1"/>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p:nvPr/>
          </p:nvSpPr>
          <p:spPr>
            <a:xfrm>
              <a:off x="2363232" y="1528987"/>
              <a:ext cx="1001283" cy="1325812"/>
            </a:xfrm>
            <a:custGeom>
              <a:rect b="b" l="l" r="r" t="t"/>
              <a:pathLst>
                <a:path extrusionOk="0" h="62179" w="46959">
                  <a:moveTo>
                    <a:pt x="0" y="0"/>
                  </a:moveTo>
                  <a:lnTo>
                    <a:pt x="0" y="0"/>
                  </a:lnTo>
                  <a:cubicBezTo>
                    <a:pt x="1244" y="11378"/>
                    <a:pt x="3954" y="33725"/>
                    <a:pt x="6738" y="42226"/>
                  </a:cubicBezTo>
                  <a:cubicBezTo>
                    <a:pt x="10524" y="53752"/>
                    <a:pt x="17559" y="62179"/>
                    <a:pt x="17559" y="62179"/>
                  </a:cubicBezTo>
                  <a:cubicBezTo>
                    <a:pt x="17559" y="62179"/>
                    <a:pt x="31553" y="54142"/>
                    <a:pt x="46959" y="40834"/>
                  </a:cubicBezTo>
                  <a:cubicBezTo>
                    <a:pt x="46707" y="37443"/>
                    <a:pt x="46361" y="37100"/>
                    <a:pt x="46231" y="37100"/>
                  </a:cubicBezTo>
                  <a:cubicBezTo>
                    <a:pt x="46198" y="37100"/>
                    <a:pt x="46179" y="37122"/>
                    <a:pt x="46179" y="37122"/>
                  </a:cubicBezTo>
                  <a:lnTo>
                    <a:pt x="7425" y="4418"/>
                  </a:lnTo>
                  <a:cubicBezTo>
                    <a:pt x="7425" y="4418"/>
                    <a:pt x="4808" y="2395"/>
                    <a:pt x="0"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2"/>
            <p:cNvSpPr/>
            <p:nvPr/>
          </p:nvSpPr>
          <p:spPr>
            <a:xfrm>
              <a:off x="745750" y="2261138"/>
              <a:ext cx="2364687" cy="1131116"/>
            </a:xfrm>
            <a:custGeom>
              <a:rect b="b" l="l" r="r" t="t"/>
              <a:pathLst>
                <a:path extrusionOk="0" h="53048" w="110901">
                  <a:moveTo>
                    <a:pt x="2469" y="1"/>
                  </a:moveTo>
                  <a:cubicBezTo>
                    <a:pt x="1616" y="1244"/>
                    <a:pt x="780" y="2562"/>
                    <a:pt x="1" y="3861"/>
                  </a:cubicBezTo>
                  <a:cubicBezTo>
                    <a:pt x="18413" y="8501"/>
                    <a:pt x="44769" y="17021"/>
                    <a:pt x="73390" y="32259"/>
                  </a:cubicBezTo>
                  <a:cubicBezTo>
                    <a:pt x="88313" y="40147"/>
                    <a:pt x="99449" y="47182"/>
                    <a:pt x="107727" y="53047"/>
                  </a:cubicBezTo>
                  <a:cubicBezTo>
                    <a:pt x="108803" y="51971"/>
                    <a:pt x="109899" y="50727"/>
                    <a:pt x="110901" y="49502"/>
                  </a:cubicBezTo>
                  <a:cubicBezTo>
                    <a:pt x="102697" y="43470"/>
                    <a:pt x="91412" y="36268"/>
                    <a:pt x="75858" y="27990"/>
                  </a:cubicBezTo>
                  <a:cubicBezTo>
                    <a:pt x="46867" y="12603"/>
                    <a:pt x="20176" y="4251"/>
                    <a:pt x="246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2"/>
            <p:cNvSpPr/>
            <p:nvPr/>
          </p:nvSpPr>
          <p:spPr>
            <a:xfrm>
              <a:off x="2089750" y="2221564"/>
              <a:ext cx="397366" cy="535877"/>
            </a:xfrm>
            <a:custGeom>
              <a:rect b="b" l="l" r="r" t="t"/>
              <a:pathLst>
                <a:path extrusionOk="0" h="25132" w="18636">
                  <a:moveTo>
                    <a:pt x="17318" y="1"/>
                  </a:moveTo>
                  <a:cubicBezTo>
                    <a:pt x="16167" y="3713"/>
                    <a:pt x="14460" y="7499"/>
                    <a:pt x="12140" y="11286"/>
                  </a:cubicBezTo>
                  <a:cubicBezTo>
                    <a:pt x="9114" y="16241"/>
                    <a:pt x="4938" y="20269"/>
                    <a:pt x="1" y="23350"/>
                  </a:cubicBezTo>
                  <a:cubicBezTo>
                    <a:pt x="1226" y="23981"/>
                    <a:pt x="2395" y="24594"/>
                    <a:pt x="3639" y="25132"/>
                  </a:cubicBezTo>
                  <a:cubicBezTo>
                    <a:pt x="9968" y="20733"/>
                    <a:pt x="14998" y="15313"/>
                    <a:pt x="17634" y="9058"/>
                  </a:cubicBezTo>
                  <a:cubicBezTo>
                    <a:pt x="18023" y="8130"/>
                    <a:pt x="18320" y="7276"/>
                    <a:pt x="18636" y="6423"/>
                  </a:cubicBezTo>
                  <a:cubicBezTo>
                    <a:pt x="18172" y="4567"/>
                    <a:pt x="17708" y="2395"/>
                    <a:pt x="17318"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2"/>
            <p:cNvSpPr/>
            <p:nvPr/>
          </p:nvSpPr>
          <p:spPr>
            <a:xfrm>
              <a:off x="2459013" y="1946119"/>
              <a:ext cx="80748" cy="412398"/>
            </a:xfrm>
            <a:custGeom>
              <a:rect b="b" l="l" r="r" t="t"/>
              <a:pathLst>
                <a:path extrusionOk="0" h="19341" w="3787">
                  <a:moveTo>
                    <a:pt x="2246" y="0"/>
                  </a:moveTo>
                  <a:cubicBezTo>
                    <a:pt x="2097" y="4028"/>
                    <a:pt x="1392" y="8353"/>
                    <a:pt x="0" y="12919"/>
                  </a:cubicBezTo>
                  <a:cubicBezTo>
                    <a:pt x="390" y="15313"/>
                    <a:pt x="854" y="17485"/>
                    <a:pt x="1318" y="19341"/>
                  </a:cubicBezTo>
                  <a:cubicBezTo>
                    <a:pt x="2636" y="15703"/>
                    <a:pt x="3397" y="12380"/>
                    <a:pt x="3786" y="9355"/>
                  </a:cubicBezTo>
                  <a:cubicBezTo>
                    <a:pt x="3322" y="6961"/>
                    <a:pt x="2933" y="4566"/>
                    <a:pt x="2561" y="2320"/>
                  </a:cubicBezTo>
                  <a:cubicBezTo>
                    <a:pt x="2394" y="1467"/>
                    <a:pt x="2320" y="706"/>
                    <a:pt x="2246"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2"/>
            <p:cNvSpPr/>
            <p:nvPr/>
          </p:nvSpPr>
          <p:spPr>
            <a:xfrm>
              <a:off x="1110258" y="2782367"/>
              <a:ext cx="953009" cy="245784"/>
            </a:xfrm>
            <a:custGeom>
              <a:rect b="b" l="l" r="r" t="t"/>
              <a:pathLst>
                <a:path extrusionOk="0" h="11527" w="44695">
                  <a:moveTo>
                    <a:pt x="40667" y="0"/>
                  </a:moveTo>
                  <a:cubicBezTo>
                    <a:pt x="34560" y="2933"/>
                    <a:pt x="27841" y="4715"/>
                    <a:pt x="21178" y="5494"/>
                  </a:cubicBezTo>
                  <a:cubicBezTo>
                    <a:pt x="18709" y="5791"/>
                    <a:pt x="16241" y="5865"/>
                    <a:pt x="13754" y="5865"/>
                  </a:cubicBezTo>
                  <a:lnTo>
                    <a:pt x="13605" y="5865"/>
                  </a:lnTo>
                  <a:cubicBezTo>
                    <a:pt x="8650" y="5865"/>
                    <a:pt x="4009" y="5253"/>
                    <a:pt x="0" y="4102"/>
                  </a:cubicBezTo>
                  <a:lnTo>
                    <a:pt x="0" y="4102"/>
                  </a:lnTo>
                  <a:cubicBezTo>
                    <a:pt x="1615" y="6422"/>
                    <a:pt x="3248" y="8816"/>
                    <a:pt x="4789" y="11359"/>
                  </a:cubicBezTo>
                  <a:cubicBezTo>
                    <a:pt x="6107" y="11433"/>
                    <a:pt x="7499" y="11526"/>
                    <a:pt x="8965" y="11526"/>
                  </a:cubicBezTo>
                  <a:cubicBezTo>
                    <a:pt x="20250" y="11526"/>
                    <a:pt x="33706" y="8111"/>
                    <a:pt x="44694" y="1930"/>
                  </a:cubicBezTo>
                  <a:cubicBezTo>
                    <a:pt x="43377" y="1225"/>
                    <a:pt x="41984" y="613"/>
                    <a:pt x="40667"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2"/>
            <p:cNvSpPr/>
            <p:nvPr/>
          </p:nvSpPr>
          <p:spPr>
            <a:xfrm>
              <a:off x="1977359" y="2719423"/>
              <a:ext cx="189983" cy="104118"/>
            </a:xfrm>
            <a:custGeom>
              <a:rect b="b" l="l" r="r" t="t"/>
              <a:pathLst>
                <a:path extrusionOk="0" h="4883" w="8910">
                  <a:moveTo>
                    <a:pt x="5272" y="1"/>
                  </a:moveTo>
                  <a:cubicBezTo>
                    <a:pt x="3564" y="1096"/>
                    <a:pt x="1783" y="2098"/>
                    <a:pt x="1" y="2952"/>
                  </a:cubicBezTo>
                  <a:cubicBezTo>
                    <a:pt x="1318" y="3565"/>
                    <a:pt x="2711" y="4177"/>
                    <a:pt x="4028" y="4882"/>
                  </a:cubicBezTo>
                  <a:cubicBezTo>
                    <a:pt x="5736" y="3880"/>
                    <a:pt x="7351" y="2878"/>
                    <a:pt x="8910" y="1783"/>
                  </a:cubicBezTo>
                  <a:cubicBezTo>
                    <a:pt x="7666" y="1245"/>
                    <a:pt x="6497" y="632"/>
                    <a:pt x="5272"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2"/>
            <p:cNvSpPr/>
            <p:nvPr/>
          </p:nvSpPr>
          <p:spPr>
            <a:xfrm>
              <a:off x="239575" y="3984273"/>
              <a:ext cx="1621" cy="6759"/>
            </a:xfrm>
            <a:custGeom>
              <a:rect b="b" l="l" r="r" t="t"/>
              <a:pathLst>
                <a:path extrusionOk="0" h="317" w="76">
                  <a:moveTo>
                    <a:pt x="75" y="1"/>
                  </a:moveTo>
                  <a:cubicBezTo>
                    <a:pt x="75" y="168"/>
                    <a:pt x="1" y="242"/>
                    <a:pt x="1" y="316"/>
                  </a:cubicBezTo>
                  <a:lnTo>
                    <a:pt x="1" y="316"/>
                  </a:lnTo>
                  <a:cubicBezTo>
                    <a:pt x="1" y="242"/>
                    <a:pt x="75" y="168"/>
                    <a:pt x="75" y="1"/>
                  </a:cubicBezTo>
                  <a:close/>
                </a:path>
              </a:pathLst>
            </a:custGeom>
            <a:solidFill>
              <a:srgbClr val="D38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p:nvPr/>
          </p:nvSpPr>
          <p:spPr>
            <a:xfrm>
              <a:off x="237997" y="3991011"/>
              <a:ext cx="87081" cy="47912"/>
            </a:xfrm>
            <a:custGeom>
              <a:rect b="b" l="l" r="r" t="t"/>
              <a:pathLst>
                <a:path extrusionOk="0" h="2247" w="4084">
                  <a:moveTo>
                    <a:pt x="75" y="0"/>
                  </a:moveTo>
                  <a:lnTo>
                    <a:pt x="75" y="0"/>
                  </a:lnTo>
                  <a:cubicBezTo>
                    <a:pt x="75" y="464"/>
                    <a:pt x="1" y="687"/>
                    <a:pt x="1" y="687"/>
                  </a:cubicBezTo>
                  <a:lnTo>
                    <a:pt x="4084" y="2246"/>
                  </a:lnTo>
                  <a:lnTo>
                    <a:pt x="4084" y="2246"/>
                  </a:lnTo>
                  <a:lnTo>
                    <a:pt x="1" y="687"/>
                  </a:lnTo>
                  <a:cubicBezTo>
                    <a:pt x="1" y="687"/>
                    <a:pt x="75" y="464"/>
                    <a:pt x="75" y="0"/>
                  </a:cubicBezTo>
                  <a:close/>
                </a:path>
              </a:pathLst>
            </a:custGeom>
            <a:solidFill>
              <a:srgbClr val="796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2"/>
            <p:cNvSpPr/>
            <p:nvPr/>
          </p:nvSpPr>
          <p:spPr>
            <a:xfrm>
              <a:off x="237997" y="3001605"/>
              <a:ext cx="1269627" cy="1344021"/>
            </a:xfrm>
            <a:custGeom>
              <a:rect b="b" l="l" r="r" t="t"/>
              <a:pathLst>
                <a:path extrusionOk="0" h="63033" w="59544">
                  <a:moveTo>
                    <a:pt x="149" y="46087"/>
                  </a:moveTo>
                  <a:cubicBezTo>
                    <a:pt x="149" y="46254"/>
                    <a:pt x="75" y="46328"/>
                    <a:pt x="75" y="46402"/>
                  </a:cubicBezTo>
                  <a:cubicBezTo>
                    <a:pt x="75" y="46866"/>
                    <a:pt x="1" y="47089"/>
                    <a:pt x="1" y="47089"/>
                  </a:cubicBezTo>
                  <a:lnTo>
                    <a:pt x="4084" y="48648"/>
                  </a:lnTo>
                  <a:cubicBezTo>
                    <a:pt x="2543" y="47720"/>
                    <a:pt x="1226" y="46866"/>
                    <a:pt x="149" y="46087"/>
                  </a:cubicBezTo>
                  <a:close/>
                  <a:moveTo>
                    <a:pt x="39052" y="1"/>
                  </a:moveTo>
                  <a:lnTo>
                    <a:pt x="39052" y="1"/>
                  </a:lnTo>
                  <a:cubicBezTo>
                    <a:pt x="39201" y="75"/>
                    <a:pt x="39275" y="223"/>
                    <a:pt x="39349" y="390"/>
                  </a:cubicBezTo>
                  <a:cubicBezTo>
                    <a:pt x="39590" y="687"/>
                    <a:pt x="39813" y="1003"/>
                    <a:pt x="39980" y="1319"/>
                  </a:cubicBezTo>
                  <a:cubicBezTo>
                    <a:pt x="44305" y="7741"/>
                    <a:pt x="46476" y="13847"/>
                    <a:pt x="47479" y="19174"/>
                  </a:cubicBezTo>
                  <a:lnTo>
                    <a:pt x="47479" y="19248"/>
                  </a:lnTo>
                  <a:cubicBezTo>
                    <a:pt x="47869" y="21104"/>
                    <a:pt x="48017" y="22812"/>
                    <a:pt x="48091" y="24519"/>
                  </a:cubicBezTo>
                  <a:cubicBezTo>
                    <a:pt x="48166" y="25132"/>
                    <a:pt x="48166" y="25744"/>
                    <a:pt x="48166" y="26301"/>
                  </a:cubicBezTo>
                  <a:cubicBezTo>
                    <a:pt x="48166" y="28621"/>
                    <a:pt x="48017" y="30700"/>
                    <a:pt x="47794" y="32556"/>
                  </a:cubicBezTo>
                  <a:cubicBezTo>
                    <a:pt x="47701" y="32946"/>
                    <a:pt x="47627" y="33336"/>
                    <a:pt x="47553" y="33800"/>
                  </a:cubicBezTo>
                  <a:cubicBezTo>
                    <a:pt x="47479" y="34097"/>
                    <a:pt x="47479" y="34486"/>
                    <a:pt x="47405" y="34802"/>
                  </a:cubicBezTo>
                  <a:cubicBezTo>
                    <a:pt x="47943" y="34653"/>
                    <a:pt x="48407" y="34561"/>
                    <a:pt x="48871" y="34561"/>
                  </a:cubicBezTo>
                  <a:cubicBezTo>
                    <a:pt x="50022" y="34561"/>
                    <a:pt x="50801" y="35192"/>
                    <a:pt x="50578" y="35730"/>
                  </a:cubicBezTo>
                  <a:cubicBezTo>
                    <a:pt x="50263" y="36807"/>
                    <a:pt x="49409" y="39665"/>
                    <a:pt x="48091" y="41614"/>
                  </a:cubicBezTo>
                  <a:cubicBezTo>
                    <a:pt x="46773" y="43544"/>
                    <a:pt x="42597" y="44546"/>
                    <a:pt x="42597" y="44546"/>
                  </a:cubicBezTo>
                  <a:cubicBezTo>
                    <a:pt x="42597" y="44546"/>
                    <a:pt x="42449" y="45159"/>
                    <a:pt x="42300" y="45864"/>
                  </a:cubicBezTo>
                  <a:cubicBezTo>
                    <a:pt x="42226" y="46254"/>
                    <a:pt x="42226" y="46551"/>
                    <a:pt x="42133" y="46941"/>
                  </a:cubicBezTo>
                  <a:cubicBezTo>
                    <a:pt x="42059" y="48110"/>
                    <a:pt x="40834" y="49799"/>
                    <a:pt x="37345" y="51822"/>
                  </a:cubicBezTo>
                  <a:cubicBezTo>
                    <a:pt x="36027" y="52583"/>
                    <a:pt x="33781" y="52824"/>
                    <a:pt x="31461" y="52824"/>
                  </a:cubicBezTo>
                  <a:cubicBezTo>
                    <a:pt x="27600" y="52824"/>
                    <a:pt x="23740" y="52193"/>
                    <a:pt x="23740" y="52193"/>
                  </a:cubicBezTo>
                  <a:cubicBezTo>
                    <a:pt x="23573" y="52286"/>
                    <a:pt x="22106" y="53752"/>
                    <a:pt x="18468" y="53752"/>
                  </a:cubicBezTo>
                  <a:lnTo>
                    <a:pt x="18004" y="53752"/>
                  </a:lnTo>
                  <a:lnTo>
                    <a:pt x="43228" y="63033"/>
                  </a:lnTo>
                  <a:cubicBezTo>
                    <a:pt x="50486" y="53827"/>
                    <a:pt x="59543" y="38050"/>
                    <a:pt x="54662" y="21104"/>
                  </a:cubicBezTo>
                  <a:cubicBezTo>
                    <a:pt x="52657" y="13921"/>
                    <a:pt x="49409" y="7109"/>
                    <a:pt x="45697" y="1077"/>
                  </a:cubicBezTo>
                  <a:cubicBezTo>
                    <a:pt x="43303" y="855"/>
                    <a:pt x="41131" y="539"/>
                    <a:pt x="39052"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2"/>
            <p:cNvSpPr/>
            <p:nvPr/>
          </p:nvSpPr>
          <p:spPr>
            <a:xfrm>
              <a:off x="750505" y="2713090"/>
              <a:ext cx="461867" cy="311500"/>
            </a:xfrm>
            <a:custGeom>
              <a:rect b="b" l="l" r="r" t="t"/>
              <a:pathLst>
                <a:path extrusionOk="0" h="14609" w="21661">
                  <a:moveTo>
                    <a:pt x="1" y="1"/>
                  </a:moveTo>
                  <a:cubicBezTo>
                    <a:pt x="1782" y="1003"/>
                    <a:pt x="3639" y="2247"/>
                    <a:pt x="5420" y="3639"/>
                  </a:cubicBezTo>
                  <a:cubicBezTo>
                    <a:pt x="8056" y="5643"/>
                    <a:pt x="10599" y="8112"/>
                    <a:pt x="13160" y="11063"/>
                  </a:cubicBezTo>
                  <a:lnTo>
                    <a:pt x="14478" y="12752"/>
                  </a:lnTo>
                  <a:lnTo>
                    <a:pt x="14942" y="13383"/>
                  </a:lnTo>
                  <a:cubicBezTo>
                    <a:pt x="15016" y="13383"/>
                    <a:pt x="15016" y="13457"/>
                    <a:pt x="15016" y="13532"/>
                  </a:cubicBezTo>
                  <a:cubicBezTo>
                    <a:pt x="17095" y="14070"/>
                    <a:pt x="19267" y="14386"/>
                    <a:pt x="21661" y="14608"/>
                  </a:cubicBezTo>
                  <a:cubicBezTo>
                    <a:pt x="20120" y="12065"/>
                    <a:pt x="18487" y="9671"/>
                    <a:pt x="16872" y="7351"/>
                  </a:cubicBezTo>
                  <a:cubicBezTo>
                    <a:pt x="11991" y="5959"/>
                    <a:pt x="8056" y="3787"/>
                    <a:pt x="5662" y="929"/>
                  </a:cubicBezTo>
                  <a:cubicBezTo>
                    <a:pt x="3806" y="613"/>
                    <a:pt x="1950" y="298"/>
                    <a:pt x="1"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2"/>
            <p:cNvSpPr/>
            <p:nvPr/>
          </p:nvSpPr>
          <p:spPr>
            <a:xfrm>
              <a:off x="2470484" y="1619608"/>
              <a:ext cx="911857" cy="1063822"/>
            </a:xfrm>
            <a:custGeom>
              <a:rect b="b" l="l" r="r" t="t"/>
              <a:pathLst>
                <a:path extrusionOk="0" h="49892" w="42765">
                  <a:moveTo>
                    <a:pt x="0" y="1"/>
                  </a:moveTo>
                  <a:cubicBezTo>
                    <a:pt x="0" y="1"/>
                    <a:pt x="75" y="1634"/>
                    <a:pt x="390" y="4344"/>
                  </a:cubicBezTo>
                  <a:cubicBezTo>
                    <a:pt x="390" y="4957"/>
                    <a:pt x="464" y="5736"/>
                    <a:pt x="539" y="6497"/>
                  </a:cubicBezTo>
                  <a:cubicBezTo>
                    <a:pt x="1003" y="10840"/>
                    <a:pt x="1856" y="17021"/>
                    <a:pt x="3026" y="23517"/>
                  </a:cubicBezTo>
                  <a:cubicBezTo>
                    <a:pt x="3100" y="23907"/>
                    <a:pt x="3174" y="24297"/>
                    <a:pt x="3248" y="24668"/>
                  </a:cubicBezTo>
                  <a:cubicBezTo>
                    <a:pt x="4807" y="33262"/>
                    <a:pt x="10598" y="44398"/>
                    <a:pt x="13772" y="49892"/>
                  </a:cubicBezTo>
                  <a:cubicBezTo>
                    <a:pt x="13772" y="49892"/>
                    <a:pt x="18951" y="47034"/>
                    <a:pt x="24760" y="43470"/>
                  </a:cubicBezTo>
                  <a:cubicBezTo>
                    <a:pt x="25057" y="43321"/>
                    <a:pt x="25373" y="43080"/>
                    <a:pt x="25595" y="42932"/>
                  </a:cubicBezTo>
                  <a:cubicBezTo>
                    <a:pt x="27229" y="41929"/>
                    <a:pt x="28936" y="40909"/>
                    <a:pt x="30477" y="39832"/>
                  </a:cubicBezTo>
                  <a:cubicBezTo>
                    <a:pt x="35340" y="36658"/>
                    <a:pt x="39516" y="33651"/>
                    <a:pt x="40444" y="31870"/>
                  </a:cubicBezTo>
                  <a:cubicBezTo>
                    <a:pt x="42764" y="27545"/>
                    <a:pt x="36361" y="20195"/>
                    <a:pt x="29233" y="13773"/>
                  </a:cubicBezTo>
                  <a:cubicBezTo>
                    <a:pt x="28769" y="13309"/>
                    <a:pt x="28305" y="12919"/>
                    <a:pt x="27841" y="12455"/>
                  </a:cubicBezTo>
                  <a:cubicBezTo>
                    <a:pt x="27451" y="12140"/>
                    <a:pt x="27080" y="11843"/>
                    <a:pt x="26765" y="11527"/>
                  </a:cubicBezTo>
                  <a:cubicBezTo>
                    <a:pt x="22273" y="7741"/>
                    <a:pt x="17948" y="4567"/>
                    <a:pt x="15628" y="2859"/>
                  </a:cubicBezTo>
                  <a:cubicBezTo>
                    <a:pt x="15164" y="2488"/>
                    <a:pt x="14700" y="2172"/>
                    <a:pt x="14236" y="1857"/>
                  </a:cubicBezTo>
                  <a:lnTo>
                    <a:pt x="14162" y="1857"/>
                  </a:lnTo>
                  <a:cubicBezTo>
                    <a:pt x="13921" y="1708"/>
                    <a:pt x="13772" y="1560"/>
                    <a:pt x="13772" y="1560"/>
                  </a:cubicBezTo>
                  <a:cubicBezTo>
                    <a:pt x="13772" y="1560"/>
                    <a:pt x="11990" y="1393"/>
                    <a:pt x="9745" y="1170"/>
                  </a:cubicBezTo>
                  <a:lnTo>
                    <a:pt x="9132" y="1096"/>
                  </a:lnTo>
                  <a:cubicBezTo>
                    <a:pt x="9058" y="1003"/>
                    <a:pt x="8891" y="1003"/>
                    <a:pt x="8817" y="1003"/>
                  </a:cubicBezTo>
                  <a:lnTo>
                    <a:pt x="8204" y="929"/>
                  </a:lnTo>
                  <a:cubicBezTo>
                    <a:pt x="7666" y="929"/>
                    <a:pt x="7128" y="855"/>
                    <a:pt x="6571" y="780"/>
                  </a:cubicBezTo>
                  <a:lnTo>
                    <a:pt x="5958" y="706"/>
                  </a:lnTo>
                  <a:cubicBezTo>
                    <a:pt x="2859" y="391"/>
                    <a:pt x="1" y="1"/>
                    <a:pt x="0" y="1"/>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2"/>
            <p:cNvSpPr/>
            <p:nvPr/>
          </p:nvSpPr>
          <p:spPr>
            <a:xfrm>
              <a:off x="2475623" y="1690463"/>
              <a:ext cx="736927" cy="780062"/>
            </a:xfrm>
            <a:custGeom>
              <a:rect b="b" l="l" r="r" t="t"/>
              <a:pathLst>
                <a:path extrusionOk="0" h="36584" w="34561">
                  <a:moveTo>
                    <a:pt x="1" y="0"/>
                  </a:moveTo>
                  <a:lnTo>
                    <a:pt x="1" y="0"/>
                  </a:lnTo>
                  <a:cubicBezTo>
                    <a:pt x="75" y="167"/>
                    <a:pt x="75" y="390"/>
                    <a:pt x="75" y="706"/>
                  </a:cubicBezTo>
                  <a:cubicBezTo>
                    <a:pt x="149" y="854"/>
                    <a:pt x="149" y="1021"/>
                    <a:pt x="223" y="1170"/>
                  </a:cubicBezTo>
                  <a:cubicBezTo>
                    <a:pt x="3861" y="5661"/>
                    <a:pt x="8112" y="11601"/>
                    <a:pt x="10673" y="16946"/>
                  </a:cubicBezTo>
                  <a:cubicBezTo>
                    <a:pt x="12603" y="21048"/>
                    <a:pt x="14385" y="25057"/>
                    <a:pt x="17169" y="28621"/>
                  </a:cubicBezTo>
                  <a:cubicBezTo>
                    <a:pt x="19786" y="32017"/>
                    <a:pt x="22812" y="35581"/>
                    <a:pt x="27062" y="36435"/>
                  </a:cubicBezTo>
                  <a:cubicBezTo>
                    <a:pt x="27600" y="36583"/>
                    <a:pt x="28231" y="36583"/>
                    <a:pt x="28844" y="36583"/>
                  </a:cubicBezTo>
                  <a:cubicBezTo>
                    <a:pt x="29308" y="36583"/>
                    <a:pt x="29772" y="36583"/>
                    <a:pt x="30236" y="36509"/>
                  </a:cubicBezTo>
                  <a:cubicBezTo>
                    <a:pt x="31776" y="35507"/>
                    <a:pt x="33243" y="34579"/>
                    <a:pt x="34561" y="33576"/>
                  </a:cubicBezTo>
                  <a:cubicBezTo>
                    <a:pt x="33168" y="32407"/>
                    <a:pt x="31702" y="30792"/>
                    <a:pt x="30162" y="28621"/>
                  </a:cubicBezTo>
                  <a:cubicBezTo>
                    <a:pt x="29531" y="27693"/>
                    <a:pt x="28844" y="26690"/>
                    <a:pt x="28231" y="25614"/>
                  </a:cubicBezTo>
                  <a:cubicBezTo>
                    <a:pt x="17466" y="25521"/>
                    <a:pt x="12529" y="13846"/>
                    <a:pt x="7258" y="7128"/>
                  </a:cubicBezTo>
                  <a:cubicBezTo>
                    <a:pt x="7184" y="7053"/>
                    <a:pt x="7109" y="6960"/>
                    <a:pt x="7035" y="6812"/>
                  </a:cubicBezTo>
                  <a:cubicBezTo>
                    <a:pt x="6423" y="6125"/>
                    <a:pt x="5866" y="5420"/>
                    <a:pt x="5179" y="4807"/>
                  </a:cubicBezTo>
                  <a:cubicBezTo>
                    <a:pt x="3713" y="3415"/>
                    <a:pt x="1857" y="1634"/>
                    <a:pt x="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2"/>
            <p:cNvSpPr/>
            <p:nvPr/>
          </p:nvSpPr>
          <p:spPr>
            <a:xfrm>
              <a:off x="2513620" y="1995588"/>
              <a:ext cx="26141" cy="150004"/>
            </a:xfrm>
            <a:custGeom>
              <a:rect b="b" l="l" r="r" t="t"/>
              <a:pathLst>
                <a:path extrusionOk="0" h="7035" w="1226">
                  <a:moveTo>
                    <a:pt x="0" y="0"/>
                  </a:moveTo>
                  <a:cubicBezTo>
                    <a:pt x="297" y="1857"/>
                    <a:pt x="613" y="3880"/>
                    <a:pt x="1003" y="5884"/>
                  </a:cubicBezTo>
                  <a:cubicBezTo>
                    <a:pt x="1077" y="6274"/>
                    <a:pt x="1151" y="6664"/>
                    <a:pt x="1225" y="7035"/>
                  </a:cubicBezTo>
                  <a:cubicBezTo>
                    <a:pt x="761" y="4641"/>
                    <a:pt x="372" y="2246"/>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2"/>
            <p:cNvSpPr/>
            <p:nvPr/>
          </p:nvSpPr>
          <p:spPr>
            <a:xfrm>
              <a:off x="2495410" y="1784644"/>
              <a:ext cx="64138" cy="360947"/>
            </a:xfrm>
            <a:custGeom>
              <a:rect b="b" l="l" r="r" t="t"/>
              <a:pathLst>
                <a:path extrusionOk="0" h="16928" w="3008">
                  <a:moveTo>
                    <a:pt x="1" y="1"/>
                  </a:moveTo>
                  <a:cubicBezTo>
                    <a:pt x="298" y="2005"/>
                    <a:pt x="539" y="4177"/>
                    <a:pt x="539" y="6423"/>
                  </a:cubicBezTo>
                  <a:lnTo>
                    <a:pt x="539" y="7573"/>
                  </a:lnTo>
                  <a:cubicBezTo>
                    <a:pt x="613" y="8279"/>
                    <a:pt x="687" y="9040"/>
                    <a:pt x="854" y="9893"/>
                  </a:cubicBezTo>
                  <a:cubicBezTo>
                    <a:pt x="1151" y="11750"/>
                    <a:pt x="1467" y="13773"/>
                    <a:pt x="1857" y="15777"/>
                  </a:cubicBezTo>
                  <a:cubicBezTo>
                    <a:pt x="1931" y="16167"/>
                    <a:pt x="2005" y="16557"/>
                    <a:pt x="2079" y="16928"/>
                  </a:cubicBezTo>
                  <a:cubicBezTo>
                    <a:pt x="3007" y="9429"/>
                    <a:pt x="1615" y="3787"/>
                    <a:pt x="1" y="1"/>
                  </a:cubicBezTo>
                  <a:close/>
                </a:path>
              </a:pathLst>
            </a:custGeom>
            <a:solidFill>
              <a:srgbClr val="BC5F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2"/>
            <p:cNvSpPr/>
            <p:nvPr/>
          </p:nvSpPr>
          <p:spPr>
            <a:xfrm>
              <a:off x="2615733" y="778180"/>
              <a:ext cx="1328967" cy="1683838"/>
            </a:xfrm>
            <a:custGeom>
              <a:rect b="b" l="l" r="r" t="t"/>
              <a:pathLst>
                <a:path extrusionOk="0" h="78970" w="62327">
                  <a:moveTo>
                    <a:pt x="31050" y="0"/>
                  </a:moveTo>
                  <a:cubicBezTo>
                    <a:pt x="27044" y="0"/>
                    <a:pt x="22738" y="619"/>
                    <a:pt x="18412" y="2267"/>
                  </a:cubicBezTo>
                  <a:cubicBezTo>
                    <a:pt x="1541" y="8763"/>
                    <a:pt x="0" y="36994"/>
                    <a:pt x="0" y="36994"/>
                  </a:cubicBezTo>
                  <a:cubicBezTo>
                    <a:pt x="0" y="36994"/>
                    <a:pt x="7647" y="44883"/>
                    <a:pt x="15164" y="56873"/>
                  </a:cubicBezTo>
                  <a:cubicBezTo>
                    <a:pt x="16853" y="59657"/>
                    <a:pt x="18635" y="62589"/>
                    <a:pt x="20268" y="65763"/>
                  </a:cubicBezTo>
                  <a:cubicBezTo>
                    <a:pt x="21345" y="68009"/>
                    <a:pt x="22496" y="69865"/>
                    <a:pt x="23591" y="71406"/>
                  </a:cubicBezTo>
                  <a:cubicBezTo>
                    <a:pt x="27652" y="77261"/>
                    <a:pt x="31321" y="78970"/>
                    <a:pt x="34274" y="78970"/>
                  </a:cubicBezTo>
                  <a:cubicBezTo>
                    <a:pt x="36543" y="78970"/>
                    <a:pt x="38390" y="77960"/>
                    <a:pt x="39664" y="77048"/>
                  </a:cubicBezTo>
                  <a:cubicBezTo>
                    <a:pt x="43154" y="74728"/>
                    <a:pt x="43154" y="72575"/>
                    <a:pt x="43154" y="72575"/>
                  </a:cubicBezTo>
                  <a:cubicBezTo>
                    <a:pt x="43154" y="72575"/>
                    <a:pt x="43213" y="72576"/>
                    <a:pt x="43318" y="72576"/>
                  </a:cubicBezTo>
                  <a:cubicBezTo>
                    <a:pt x="43980" y="72576"/>
                    <a:pt x="46476" y="72521"/>
                    <a:pt x="47868" y="71721"/>
                  </a:cubicBezTo>
                  <a:cubicBezTo>
                    <a:pt x="49408" y="70868"/>
                    <a:pt x="49408" y="65763"/>
                    <a:pt x="49408" y="65763"/>
                  </a:cubicBezTo>
                  <a:cubicBezTo>
                    <a:pt x="49408" y="65763"/>
                    <a:pt x="51376" y="67401"/>
                    <a:pt x="52665" y="67401"/>
                  </a:cubicBezTo>
                  <a:cubicBezTo>
                    <a:pt x="52935" y="67401"/>
                    <a:pt x="53176" y="67329"/>
                    <a:pt x="53362" y="67155"/>
                  </a:cubicBezTo>
                  <a:cubicBezTo>
                    <a:pt x="54438" y="66153"/>
                    <a:pt x="53362" y="60511"/>
                    <a:pt x="53362" y="55778"/>
                  </a:cubicBezTo>
                  <a:cubicBezTo>
                    <a:pt x="53362" y="51305"/>
                    <a:pt x="54049" y="51305"/>
                    <a:pt x="57390" y="47054"/>
                  </a:cubicBezTo>
                  <a:cubicBezTo>
                    <a:pt x="57538" y="46813"/>
                    <a:pt x="57687" y="46664"/>
                    <a:pt x="57854" y="46423"/>
                  </a:cubicBezTo>
                  <a:cubicBezTo>
                    <a:pt x="61473" y="41486"/>
                    <a:pt x="62327" y="24781"/>
                    <a:pt x="62327" y="24781"/>
                  </a:cubicBezTo>
                  <a:cubicBezTo>
                    <a:pt x="62252" y="24150"/>
                    <a:pt x="62178" y="23612"/>
                    <a:pt x="62178" y="23074"/>
                  </a:cubicBezTo>
                  <a:cubicBezTo>
                    <a:pt x="60471" y="9228"/>
                    <a:pt x="51265" y="6054"/>
                    <a:pt x="51506" y="5590"/>
                  </a:cubicBezTo>
                  <a:cubicBezTo>
                    <a:pt x="51740" y="5190"/>
                    <a:pt x="42653" y="0"/>
                    <a:pt x="31050" y="0"/>
                  </a:cubicBezTo>
                  <a:close/>
                </a:path>
              </a:pathLst>
            </a:custGeom>
            <a:solidFill>
              <a:srgbClr val="F6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2"/>
            <p:cNvSpPr/>
            <p:nvPr/>
          </p:nvSpPr>
          <p:spPr>
            <a:xfrm>
              <a:off x="3077579" y="1776328"/>
              <a:ext cx="407260" cy="524406"/>
            </a:xfrm>
            <a:custGeom>
              <a:rect b="b" l="l" r="r" t="t"/>
              <a:pathLst>
                <a:path extrusionOk="0" h="24594" w="19100">
                  <a:moveTo>
                    <a:pt x="19099" y="1"/>
                  </a:moveTo>
                  <a:lnTo>
                    <a:pt x="18561" y="539"/>
                  </a:lnTo>
                  <a:cubicBezTo>
                    <a:pt x="17317" y="1708"/>
                    <a:pt x="16538" y="3249"/>
                    <a:pt x="16389" y="4957"/>
                  </a:cubicBezTo>
                  <a:lnTo>
                    <a:pt x="16241" y="6813"/>
                  </a:lnTo>
                  <a:lnTo>
                    <a:pt x="16148" y="8353"/>
                  </a:lnTo>
                  <a:lnTo>
                    <a:pt x="16000" y="10209"/>
                  </a:lnTo>
                  <a:lnTo>
                    <a:pt x="17633" y="11137"/>
                  </a:lnTo>
                  <a:cubicBezTo>
                    <a:pt x="17856" y="9987"/>
                    <a:pt x="18004" y="8594"/>
                    <a:pt x="18171" y="7202"/>
                  </a:cubicBezTo>
                  <a:cubicBezTo>
                    <a:pt x="18004" y="6646"/>
                    <a:pt x="17930" y="6107"/>
                    <a:pt x="17930" y="5569"/>
                  </a:cubicBezTo>
                  <a:cubicBezTo>
                    <a:pt x="17930" y="5105"/>
                    <a:pt x="18004" y="4715"/>
                    <a:pt x="18097" y="4251"/>
                  </a:cubicBezTo>
                  <a:lnTo>
                    <a:pt x="19099" y="1"/>
                  </a:lnTo>
                  <a:close/>
                  <a:moveTo>
                    <a:pt x="15313" y="13309"/>
                  </a:moveTo>
                  <a:cubicBezTo>
                    <a:pt x="14385" y="15555"/>
                    <a:pt x="12603" y="17411"/>
                    <a:pt x="10431" y="18562"/>
                  </a:cubicBezTo>
                  <a:cubicBezTo>
                    <a:pt x="6404" y="20659"/>
                    <a:pt x="3007" y="21587"/>
                    <a:pt x="75" y="21587"/>
                  </a:cubicBezTo>
                  <a:lnTo>
                    <a:pt x="0" y="21587"/>
                  </a:lnTo>
                  <a:cubicBezTo>
                    <a:pt x="613" y="22663"/>
                    <a:pt x="1300" y="23666"/>
                    <a:pt x="1931" y="24594"/>
                  </a:cubicBezTo>
                  <a:cubicBezTo>
                    <a:pt x="3397" y="24520"/>
                    <a:pt x="5012" y="24278"/>
                    <a:pt x="6719" y="23907"/>
                  </a:cubicBezTo>
                  <a:cubicBezTo>
                    <a:pt x="12362" y="22422"/>
                    <a:pt x="15313" y="19341"/>
                    <a:pt x="16853" y="14237"/>
                  </a:cubicBezTo>
                  <a:lnTo>
                    <a:pt x="15313" y="13309"/>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2"/>
            <p:cNvSpPr/>
            <p:nvPr/>
          </p:nvSpPr>
          <p:spPr>
            <a:xfrm>
              <a:off x="3545757" y="1669076"/>
              <a:ext cx="328111" cy="112434"/>
            </a:xfrm>
            <a:custGeom>
              <a:rect b="b" l="l" r="r" t="t"/>
              <a:pathLst>
                <a:path extrusionOk="0" h="5273" w="15388">
                  <a:moveTo>
                    <a:pt x="4863" y="1"/>
                  </a:moveTo>
                  <a:cubicBezTo>
                    <a:pt x="4492" y="1"/>
                    <a:pt x="4177" y="75"/>
                    <a:pt x="3861" y="168"/>
                  </a:cubicBezTo>
                  <a:cubicBezTo>
                    <a:pt x="2543" y="391"/>
                    <a:pt x="1318" y="1003"/>
                    <a:pt x="316" y="1931"/>
                  </a:cubicBezTo>
                  <a:lnTo>
                    <a:pt x="1" y="2247"/>
                  </a:lnTo>
                  <a:cubicBezTo>
                    <a:pt x="75" y="2488"/>
                    <a:pt x="149" y="2711"/>
                    <a:pt x="223" y="2952"/>
                  </a:cubicBezTo>
                  <a:lnTo>
                    <a:pt x="1467" y="2952"/>
                  </a:lnTo>
                  <a:cubicBezTo>
                    <a:pt x="2395" y="2952"/>
                    <a:pt x="3249" y="3026"/>
                    <a:pt x="4177" y="3175"/>
                  </a:cubicBezTo>
                  <a:cubicBezTo>
                    <a:pt x="4641" y="3249"/>
                    <a:pt x="5179" y="3323"/>
                    <a:pt x="5643" y="3416"/>
                  </a:cubicBezTo>
                  <a:lnTo>
                    <a:pt x="6961" y="242"/>
                  </a:lnTo>
                  <a:lnTo>
                    <a:pt x="6887" y="242"/>
                  </a:lnTo>
                  <a:cubicBezTo>
                    <a:pt x="6348" y="75"/>
                    <a:pt x="5717" y="1"/>
                    <a:pt x="5179" y="1"/>
                  </a:cubicBezTo>
                  <a:close/>
                  <a:moveTo>
                    <a:pt x="9893" y="1003"/>
                  </a:moveTo>
                  <a:lnTo>
                    <a:pt x="8668" y="4029"/>
                  </a:lnTo>
                  <a:cubicBezTo>
                    <a:pt x="10357" y="4418"/>
                    <a:pt x="12065" y="4882"/>
                    <a:pt x="13773" y="5272"/>
                  </a:cubicBezTo>
                  <a:cubicBezTo>
                    <a:pt x="13921" y="5031"/>
                    <a:pt x="14070" y="4882"/>
                    <a:pt x="14237" y="4641"/>
                  </a:cubicBezTo>
                  <a:cubicBezTo>
                    <a:pt x="14608" y="4029"/>
                    <a:pt x="14998" y="3323"/>
                    <a:pt x="15387" y="2488"/>
                  </a:cubicBezTo>
                  <a:lnTo>
                    <a:pt x="9893" y="1003"/>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2"/>
            <p:cNvSpPr/>
            <p:nvPr/>
          </p:nvSpPr>
          <p:spPr>
            <a:xfrm>
              <a:off x="2347006" y="677068"/>
              <a:ext cx="1719979" cy="1558824"/>
            </a:xfrm>
            <a:custGeom>
              <a:rect b="b" l="l" r="r" t="t"/>
              <a:pathLst>
                <a:path extrusionOk="0" h="73107" w="80665">
                  <a:moveTo>
                    <a:pt x="40649" y="0"/>
                  </a:moveTo>
                  <a:cubicBezTo>
                    <a:pt x="39654" y="0"/>
                    <a:pt x="38660" y="36"/>
                    <a:pt x="37660" y="123"/>
                  </a:cubicBezTo>
                  <a:cubicBezTo>
                    <a:pt x="37122" y="197"/>
                    <a:pt x="36583" y="290"/>
                    <a:pt x="35952" y="365"/>
                  </a:cubicBezTo>
                  <a:cubicBezTo>
                    <a:pt x="25911" y="1682"/>
                    <a:pt x="16389" y="6935"/>
                    <a:pt x="9967" y="15510"/>
                  </a:cubicBezTo>
                  <a:cubicBezTo>
                    <a:pt x="9745" y="15751"/>
                    <a:pt x="9578" y="15974"/>
                    <a:pt x="9355" y="16290"/>
                  </a:cubicBezTo>
                  <a:cubicBezTo>
                    <a:pt x="8817" y="17069"/>
                    <a:pt x="8353" y="17830"/>
                    <a:pt x="7814" y="18684"/>
                  </a:cubicBezTo>
                  <a:cubicBezTo>
                    <a:pt x="6961" y="20076"/>
                    <a:pt x="6181" y="21468"/>
                    <a:pt x="5569" y="22934"/>
                  </a:cubicBezTo>
                  <a:cubicBezTo>
                    <a:pt x="4863" y="24419"/>
                    <a:pt x="4325" y="25885"/>
                    <a:pt x="3861" y="27352"/>
                  </a:cubicBezTo>
                  <a:lnTo>
                    <a:pt x="3787" y="27426"/>
                  </a:lnTo>
                  <a:cubicBezTo>
                    <a:pt x="3471" y="28428"/>
                    <a:pt x="3248" y="29523"/>
                    <a:pt x="3007" y="30526"/>
                  </a:cubicBezTo>
                  <a:lnTo>
                    <a:pt x="149" y="41124"/>
                  </a:lnTo>
                  <a:cubicBezTo>
                    <a:pt x="0" y="41811"/>
                    <a:pt x="223" y="42516"/>
                    <a:pt x="761" y="42887"/>
                  </a:cubicBezTo>
                  <a:cubicBezTo>
                    <a:pt x="1077" y="43128"/>
                    <a:pt x="1467" y="43444"/>
                    <a:pt x="1931" y="43815"/>
                  </a:cubicBezTo>
                  <a:cubicBezTo>
                    <a:pt x="4399" y="45912"/>
                    <a:pt x="8501" y="49773"/>
                    <a:pt x="11285" y="52334"/>
                  </a:cubicBezTo>
                  <a:cubicBezTo>
                    <a:pt x="11991" y="53021"/>
                    <a:pt x="12677" y="53801"/>
                    <a:pt x="13290" y="54655"/>
                  </a:cubicBezTo>
                  <a:cubicBezTo>
                    <a:pt x="18522" y="61329"/>
                    <a:pt x="23502" y="73107"/>
                    <a:pt x="34348" y="73107"/>
                  </a:cubicBezTo>
                  <a:cubicBezTo>
                    <a:pt x="37316" y="73107"/>
                    <a:pt x="40723" y="72225"/>
                    <a:pt x="44694" y="70116"/>
                  </a:cubicBezTo>
                  <a:cubicBezTo>
                    <a:pt x="47720" y="68501"/>
                    <a:pt x="49947" y="65550"/>
                    <a:pt x="50188" y="62079"/>
                  </a:cubicBezTo>
                  <a:lnTo>
                    <a:pt x="50411" y="59907"/>
                  </a:lnTo>
                  <a:lnTo>
                    <a:pt x="50504" y="58367"/>
                  </a:lnTo>
                  <a:lnTo>
                    <a:pt x="50652" y="56511"/>
                  </a:lnTo>
                  <a:cubicBezTo>
                    <a:pt x="50801" y="54803"/>
                    <a:pt x="51580" y="53262"/>
                    <a:pt x="52824" y="52093"/>
                  </a:cubicBezTo>
                  <a:lnTo>
                    <a:pt x="56536" y="48455"/>
                  </a:lnTo>
                  <a:cubicBezTo>
                    <a:pt x="57538" y="47527"/>
                    <a:pt x="58763" y="46915"/>
                    <a:pt x="60081" y="46692"/>
                  </a:cubicBezTo>
                  <a:cubicBezTo>
                    <a:pt x="60397" y="46599"/>
                    <a:pt x="60712" y="46525"/>
                    <a:pt x="61083" y="46525"/>
                  </a:cubicBezTo>
                  <a:cubicBezTo>
                    <a:pt x="61715" y="46525"/>
                    <a:pt x="62401" y="46599"/>
                    <a:pt x="63107" y="46766"/>
                  </a:cubicBezTo>
                  <a:lnTo>
                    <a:pt x="76396" y="50237"/>
                  </a:lnTo>
                  <a:lnTo>
                    <a:pt x="76489" y="50311"/>
                  </a:lnTo>
                  <a:cubicBezTo>
                    <a:pt x="76647" y="50351"/>
                    <a:pt x="76809" y="50374"/>
                    <a:pt x="76973" y="50374"/>
                  </a:cubicBezTo>
                  <a:cubicBezTo>
                    <a:pt x="77193" y="50374"/>
                    <a:pt x="77416" y="50333"/>
                    <a:pt x="77640" y="50237"/>
                  </a:cubicBezTo>
                  <a:cubicBezTo>
                    <a:pt x="78178" y="50014"/>
                    <a:pt x="78642" y="49550"/>
                    <a:pt x="78883" y="48919"/>
                  </a:cubicBezTo>
                  <a:cubicBezTo>
                    <a:pt x="80665" y="41959"/>
                    <a:pt x="80498" y="34850"/>
                    <a:pt x="78568" y="28206"/>
                  </a:cubicBezTo>
                  <a:cubicBezTo>
                    <a:pt x="77176" y="23324"/>
                    <a:pt x="74855" y="18758"/>
                    <a:pt x="71607" y="14749"/>
                  </a:cubicBezTo>
                  <a:cubicBezTo>
                    <a:pt x="71459" y="14508"/>
                    <a:pt x="71218" y="14211"/>
                    <a:pt x="70995" y="13970"/>
                  </a:cubicBezTo>
                  <a:cubicBezTo>
                    <a:pt x="68285" y="10721"/>
                    <a:pt x="64963" y="7863"/>
                    <a:pt x="61083" y="5543"/>
                  </a:cubicBezTo>
                  <a:cubicBezTo>
                    <a:pt x="55367" y="2054"/>
                    <a:pt x="49019" y="290"/>
                    <a:pt x="42764" y="49"/>
                  </a:cubicBezTo>
                  <a:cubicBezTo>
                    <a:pt x="42057" y="18"/>
                    <a:pt x="41353" y="0"/>
                    <a:pt x="406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2"/>
            <p:cNvSpPr/>
            <p:nvPr/>
          </p:nvSpPr>
          <p:spPr>
            <a:xfrm>
              <a:off x="3113592" y="677068"/>
              <a:ext cx="920151" cy="1112352"/>
            </a:xfrm>
            <a:custGeom>
              <a:rect b="b" l="l" r="r" t="t"/>
              <a:pathLst>
                <a:path extrusionOk="0" h="52168" w="43154">
                  <a:moveTo>
                    <a:pt x="4697" y="0"/>
                  </a:moveTo>
                  <a:cubicBezTo>
                    <a:pt x="3702" y="0"/>
                    <a:pt x="2708" y="36"/>
                    <a:pt x="1708" y="123"/>
                  </a:cubicBezTo>
                  <a:cubicBezTo>
                    <a:pt x="1170" y="197"/>
                    <a:pt x="631" y="290"/>
                    <a:pt x="0" y="365"/>
                  </a:cubicBezTo>
                  <a:cubicBezTo>
                    <a:pt x="7128" y="587"/>
                    <a:pt x="14088" y="2610"/>
                    <a:pt x="20343" y="6155"/>
                  </a:cubicBezTo>
                  <a:cubicBezTo>
                    <a:pt x="24519" y="8550"/>
                    <a:pt x="28231" y="11575"/>
                    <a:pt x="31405" y="15046"/>
                  </a:cubicBezTo>
                  <a:cubicBezTo>
                    <a:pt x="31553" y="15287"/>
                    <a:pt x="31795" y="15603"/>
                    <a:pt x="32017" y="15826"/>
                  </a:cubicBezTo>
                  <a:cubicBezTo>
                    <a:pt x="35581" y="20076"/>
                    <a:pt x="38217" y="24883"/>
                    <a:pt x="39757" y="30062"/>
                  </a:cubicBezTo>
                  <a:cubicBezTo>
                    <a:pt x="41762" y="36632"/>
                    <a:pt x="42003" y="43592"/>
                    <a:pt x="40444" y="50237"/>
                  </a:cubicBezTo>
                  <a:cubicBezTo>
                    <a:pt x="40370" y="50868"/>
                    <a:pt x="40221" y="51406"/>
                    <a:pt x="40073" y="51945"/>
                  </a:cubicBezTo>
                  <a:lnTo>
                    <a:pt x="41149" y="52167"/>
                  </a:lnTo>
                  <a:cubicBezTo>
                    <a:pt x="41372" y="51555"/>
                    <a:pt x="41539" y="50942"/>
                    <a:pt x="41688" y="50237"/>
                  </a:cubicBezTo>
                  <a:cubicBezTo>
                    <a:pt x="43154" y="43518"/>
                    <a:pt x="42857" y="36391"/>
                    <a:pt x="40834" y="29746"/>
                  </a:cubicBezTo>
                  <a:cubicBezTo>
                    <a:pt x="39219" y="24419"/>
                    <a:pt x="36583" y="19538"/>
                    <a:pt x="32871" y="15139"/>
                  </a:cubicBezTo>
                  <a:cubicBezTo>
                    <a:pt x="32649" y="14898"/>
                    <a:pt x="32481" y="14582"/>
                    <a:pt x="32259" y="14359"/>
                  </a:cubicBezTo>
                  <a:cubicBezTo>
                    <a:pt x="29011" y="10721"/>
                    <a:pt x="25224" y="7622"/>
                    <a:pt x="20881" y="5227"/>
                  </a:cubicBezTo>
                  <a:cubicBezTo>
                    <a:pt x="16482" y="2685"/>
                    <a:pt x="11768" y="977"/>
                    <a:pt x="6812" y="49"/>
                  </a:cubicBezTo>
                  <a:cubicBezTo>
                    <a:pt x="6105" y="18"/>
                    <a:pt x="5401" y="0"/>
                    <a:pt x="469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2"/>
            <p:cNvSpPr/>
            <p:nvPr/>
          </p:nvSpPr>
          <p:spPr>
            <a:xfrm>
              <a:off x="3044337" y="1637817"/>
              <a:ext cx="303568" cy="303568"/>
            </a:xfrm>
            <a:custGeom>
              <a:rect b="b" l="l" r="r" t="t"/>
              <a:pathLst>
                <a:path extrusionOk="0" h="14237" w="14237">
                  <a:moveTo>
                    <a:pt x="7128" y="1"/>
                  </a:moveTo>
                  <a:cubicBezTo>
                    <a:pt x="3174" y="1"/>
                    <a:pt x="0" y="3175"/>
                    <a:pt x="0" y="7109"/>
                  </a:cubicBezTo>
                  <a:cubicBezTo>
                    <a:pt x="0" y="11063"/>
                    <a:pt x="3174" y="14237"/>
                    <a:pt x="7128" y="14237"/>
                  </a:cubicBezTo>
                  <a:cubicBezTo>
                    <a:pt x="11062" y="14237"/>
                    <a:pt x="14236" y="11063"/>
                    <a:pt x="14236" y="7109"/>
                  </a:cubicBezTo>
                  <a:cubicBezTo>
                    <a:pt x="14236" y="3175"/>
                    <a:pt x="11062" y="1"/>
                    <a:pt x="7128"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2"/>
            <p:cNvSpPr/>
            <p:nvPr/>
          </p:nvSpPr>
          <p:spPr>
            <a:xfrm>
              <a:off x="3112014" y="1705495"/>
              <a:ext cx="168213" cy="168213"/>
            </a:xfrm>
            <a:custGeom>
              <a:rect b="b" l="l" r="r" t="t"/>
              <a:pathLst>
                <a:path extrusionOk="0" h="7889" w="7889">
                  <a:moveTo>
                    <a:pt x="3954" y="1"/>
                  </a:moveTo>
                  <a:cubicBezTo>
                    <a:pt x="1782" y="1"/>
                    <a:pt x="0" y="1782"/>
                    <a:pt x="0" y="3935"/>
                  </a:cubicBezTo>
                  <a:cubicBezTo>
                    <a:pt x="0" y="6107"/>
                    <a:pt x="1782" y="7889"/>
                    <a:pt x="3954" y="7889"/>
                  </a:cubicBezTo>
                  <a:cubicBezTo>
                    <a:pt x="6107" y="7889"/>
                    <a:pt x="7888" y="6107"/>
                    <a:pt x="7888" y="3935"/>
                  </a:cubicBezTo>
                  <a:cubicBezTo>
                    <a:pt x="7888" y="1782"/>
                    <a:pt x="6107" y="1"/>
                    <a:pt x="3954"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2"/>
            <p:cNvSpPr/>
            <p:nvPr/>
          </p:nvSpPr>
          <p:spPr>
            <a:xfrm>
              <a:off x="2411122" y="683252"/>
              <a:ext cx="713963" cy="644707"/>
            </a:xfrm>
            <a:custGeom>
              <a:rect b="b" l="l" r="r" t="t"/>
              <a:pathLst>
                <a:path extrusionOk="0" h="30236" w="33484">
                  <a:moveTo>
                    <a:pt x="33484" y="0"/>
                  </a:moveTo>
                  <a:cubicBezTo>
                    <a:pt x="33353" y="0"/>
                    <a:pt x="33164" y="0"/>
                    <a:pt x="33006" y="51"/>
                  </a:cubicBezTo>
                  <a:lnTo>
                    <a:pt x="33006" y="51"/>
                  </a:lnTo>
                  <a:cubicBezTo>
                    <a:pt x="33165" y="33"/>
                    <a:pt x="33325" y="16"/>
                    <a:pt x="33484" y="0"/>
                  </a:cubicBezTo>
                  <a:close/>
                  <a:moveTo>
                    <a:pt x="33006" y="51"/>
                  </a:moveTo>
                  <a:lnTo>
                    <a:pt x="33006" y="51"/>
                  </a:lnTo>
                  <a:cubicBezTo>
                    <a:pt x="31700" y="198"/>
                    <a:pt x="30400" y="406"/>
                    <a:pt x="29159" y="687"/>
                  </a:cubicBezTo>
                  <a:cubicBezTo>
                    <a:pt x="30403" y="464"/>
                    <a:pt x="31720" y="223"/>
                    <a:pt x="32945" y="75"/>
                  </a:cubicBezTo>
                  <a:cubicBezTo>
                    <a:pt x="32965" y="66"/>
                    <a:pt x="32985" y="58"/>
                    <a:pt x="33006" y="51"/>
                  </a:cubicBezTo>
                  <a:close/>
                  <a:moveTo>
                    <a:pt x="24129" y="2228"/>
                  </a:moveTo>
                  <a:lnTo>
                    <a:pt x="24129" y="2228"/>
                  </a:lnTo>
                  <a:cubicBezTo>
                    <a:pt x="19844" y="3879"/>
                    <a:pt x="15814" y="6295"/>
                    <a:pt x="12287" y="9421"/>
                  </a:cubicBezTo>
                  <a:lnTo>
                    <a:pt x="12287" y="9421"/>
                  </a:lnTo>
                  <a:cubicBezTo>
                    <a:pt x="15822" y="6308"/>
                    <a:pt x="19854" y="3910"/>
                    <a:pt x="24129" y="2228"/>
                  </a:cubicBezTo>
                  <a:close/>
                  <a:moveTo>
                    <a:pt x="12287" y="9421"/>
                  </a:moveTo>
                  <a:lnTo>
                    <a:pt x="12287" y="9421"/>
                  </a:lnTo>
                  <a:cubicBezTo>
                    <a:pt x="10286" y="11182"/>
                    <a:pt x="8445" y="13173"/>
                    <a:pt x="6808" y="15392"/>
                  </a:cubicBezTo>
                  <a:lnTo>
                    <a:pt x="6808" y="15392"/>
                  </a:lnTo>
                  <a:cubicBezTo>
                    <a:pt x="6856" y="15336"/>
                    <a:pt x="6907" y="15278"/>
                    <a:pt x="6960" y="15220"/>
                  </a:cubicBezTo>
                  <a:cubicBezTo>
                    <a:pt x="8555" y="13078"/>
                    <a:pt x="10345" y="11142"/>
                    <a:pt x="12287" y="9421"/>
                  </a:cubicBezTo>
                  <a:close/>
                  <a:moveTo>
                    <a:pt x="6808" y="15392"/>
                  </a:moveTo>
                  <a:lnTo>
                    <a:pt x="6808" y="15392"/>
                  </a:lnTo>
                  <a:cubicBezTo>
                    <a:pt x="6658" y="15570"/>
                    <a:pt x="6535" y="15742"/>
                    <a:pt x="6422" y="15925"/>
                  </a:cubicBezTo>
                  <a:cubicBezTo>
                    <a:pt x="6550" y="15746"/>
                    <a:pt x="6678" y="15568"/>
                    <a:pt x="6808" y="15392"/>
                  </a:cubicBezTo>
                  <a:close/>
                  <a:moveTo>
                    <a:pt x="4806" y="18395"/>
                  </a:moveTo>
                  <a:cubicBezTo>
                    <a:pt x="4016" y="19684"/>
                    <a:pt x="3290" y="20972"/>
                    <a:pt x="2701" y="22319"/>
                  </a:cubicBezTo>
                  <a:lnTo>
                    <a:pt x="2701" y="22319"/>
                  </a:lnTo>
                  <a:cubicBezTo>
                    <a:pt x="3320" y="20988"/>
                    <a:pt x="4022" y="19674"/>
                    <a:pt x="4806" y="18395"/>
                  </a:cubicBezTo>
                  <a:close/>
                  <a:moveTo>
                    <a:pt x="2701" y="22319"/>
                  </a:moveTo>
                  <a:cubicBezTo>
                    <a:pt x="2548" y="22648"/>
                    <a:pt x="2399" y="22978"/>
                    <a:pt x="2256" y="23308"/>
                  </a:cubicBezTo>
                  <a:lnTo>
                    <a:pt x="2256" y="23308"/>
                  </a:lnTo>
                  <a:cubicBezTo>
                    <a:pt x="2355" y="23087"/>
                    <a:pt x="2456" y="22866"/>
                    <a:pt x="2562" y="22644"/>
                  </a:cubicBezTo>
                  <a:cubicBezTo>
                    <a:pt x="2607" y="22535"/>
                    <a:pt x="2653" y="22427"/>
                    <a:pt x="2701" y="22319"/>
                  </a:cubicBezTo>
                  <a:close/>
                  <a:moveTo>
                    <a:pt x="2256" y="23308"/>
                  </a:moveTo>
                  <a:lnTo>
                    <a:pt x="2256" y="23308"/>
                  </a:lnTo>
                  <a:cubicBezTo>
                    <a:pt x="1697" y="24567"/>
                    <a:pt x="1249" y="25814"/>
                    <a:pt x="854" y="27062"/>
                  </a:cubicBezTo>
                  <a:cubicBezTo>
                    <a:pt x="1250" y="25809"/>
                    <a:pt x="1718" y="24553"/>
                    <a:pt x="2256" y="23308"/>
                  </a:cubicBezTo>
                  <a:close/>
                  <a:moveTo>
                    <a:pt x="779" y="27137"/>
                  </a:moveTo>
                  <a:lnTo>
                    <a:pt x="779" y="27137"/>
                  </a:lnTo>
                  <a:cubicBezTo>
                    <a:pt x="464" y="28139"/>
                    <a:pt x="241" y="29141"/>
                    <a:pt x="0" y="30236"/>
                  </a:cubicBezTo>
                  <a:cubicBezTo>
                    <a:pt x="241" y="29234"/>
                    <a:pt x="464" y="28139"/>
                    <a:pt x="779" y="27137"/>
                  </a:cubicBezTo>
                  <a:close/>
                </a:path>
              </a:pathLst>
            </a:custGeom>
            <a:solidFill>
              <a:srgbClr val="D38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2"/>
            <p:cNvSpPr/>
            <p:nvPr/>
          </p:nvSpPr>
          <p:spPr>
            <a:xfrm>
              <a:off x="2360055" y="684830"/>
              <a:ext cx="875843" cy="1551788"/>
            </a:xfrm>
            <a:custGeom>
              <a:rect b="b" l="l" r="r" t="t"/>
              <a:pathLst>
                <a:path extrusionOk="0" h="72777" w="41076">
                  <a:moveTo>
                    <a:pt x="35340" y="1"/>
                  </a:moveTo>
                  <a:cubicBezTo>
                    <a:pt x="34115" y="149"/>
                    <a:pt x="32798" y="390"/>
                    <a:pt x="31554" y="613"/>
                  </a:cubicBezTo>
                  <a:lnTo>
                    <a:pt x="31554" y="687"/>
                  </a:lnTo>
                  <a:cubicBezTo>
                    <a:pt x="29846" y="1077"/>
                    <a:pt x="28232" y="1541"/>
                    <a:pt x="26598" y="2154"/>
                  </a:cubicBezTo>
                  <a:lnTo>
                    <a:pt x="26524" y="2154"/>
                  </a:lnTo>
                  <a:cubicBezTo>
                    <a:pt x="19879" y="4715"/>
                    <a:pt x="13847" y="9114"/>
                    <a:pt x="9355" y="15146"/>
                  </a:cubicBezTo>
                  <a:cubicBezTo>
                    <a:pt x="9133" y="15387"/>
                    <a:pt x="8966" y="15610"/>
                    <a:pt x="8817" y="15851"/>
                  </a:cubicBezTo>
                  <a:cubicBezTo>
                    <a:pt x="8743" y="15926"/>
                    <a:pt x="8669" y="16000"/>
                    <a:pt x="8594" y="16167"/>
                  </a:cubicBezTo>
                  <a:cubicBezTo>
                    <a:pt x="8130" y="16854"/>
                    <a:pt x="7666" y="17559"/>
                    <a:pt x="7202" y="18320"/>
                  </a:cubicBezTo>
                  <a:cubicBezTo>
                    <a:pt x="6349" y="19712"/>
                    <a:pt x="5569" y="21104"/>
                    <a:pt x="4957" y="22570"/>
                  </a:cubicBezTo>
                  <a:cubicBezTo>
                    <a:pt x="4251" y="24055"/>
                    <a:pt x="3713" y="25521"/>
                    <a:pt x="3249" y="26988"/>
                  </a:cubicBezTo>
                  <a:lnTo>
                    <a:pt x="3175" y="27062"/>
                  </a:lnTo>
                  <a:cubicBezTo>
                    <a:pt x="2859" y="28064"/>
                    <a:pt x="2636" y="29159"/>
                    <a:pt x="2395" y="30162"/>
                  </a:cubicBezTo>
                  <a:lnTo>
                    <a:pt x="1" y="38904"/>
                  </a:lnTo>
                  <a:cubicBezTo>
                    <a:pt x="465" y="39368"/>
                    <a:pt x="929" y="39665"/>
                    <a:pt x="1319" y="40054"/>
                  </a:cubicBezTo>
                  <a:cubicBezTo>
                    <a:pt x="1467" y="40203"/>
                    <a:pt x="1634" y="40444"/>
                    <a:pt x="1783" y="40593"/>
                  </a:cubicBezTo>
                  <a:lnTo>
                    <a:pt x="3100" y="33410"/>
                  </a:lnTo>
                  <a:lnTo>
                    <a:pt x="7351" y="34022"/>
                  </a:lnTo>
                  <a:cubicBezTo>
                    <a:pt x="7351" y="34022"/>
                    <a:pt x="12993" y="39442"/>
                    <a:pt x="13773" y="43915"/>
                  </a:cubicBezTo>
                  <a:cubicBezTo>
                    <a:pt x="14237" y="46699"/>
                    <a:pt x="13383" y="51265"/>
                    <a:pt x="12678" y="54291"/>
                  </a:cubicBezTo>
                  <a:cubicBezTo>
                    <a:pt x="17949" y="61009"/>
                    <a:pt x="22886" y="72777"/>
                    <a:pt x="33726" y="72777"/>
                  </a:cubicBezTo>
                  <a:cubicBezTo>
                    <a:pt x="35340" y="72777"/>
                    <a:pt x="37048" y="72461"/>
                    <a:pt x="38978" y="71923"/>
                  </a:cubicBezTo>
                  <a:cubicBezTo>
                    <a:pt x="38366" y="71459"/>
                    <a:pt x="37735" y="71069"/>
                    <a:pt x="37122" y="70605"/>
                  </a:cubicBezTo>
                  <a:cubicBezTo>
                    <a:pt x="18562" y="56147"/>
                    <a:pt x="15165" y="29382"/>
                    <a:pt x="29624" y="10821"/>
                  </a:cubicBezTo>
                  <a:cubicBezTo>
                    <a:pt x="32872" y="6571"/>
                    <a:pt x="36732" y="3174"/>
                    <a:pt x="41076" y="539"/>
                  </a:cubicBezTo>
                  <a:cubicBezTo>
                    <a:pt x="39127" y="223"/>
                    <a:pt x="37271" y="75"/>
                    <a:pt x="3534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2"/>
            <p:cNvSpPr/>
            <p:nvPr/>
          </p:nvSpPr>
          <p:spPr>
            <a:xfrm>
              <a:off x="3113592" y="676514"/>
              <a:ext cx="151987" cy="19809"/>
            </a:xfrm>
            <a:custGeom>
              <a:rect b="b" l="l" r="r" t="t"/>
              <a:pathLst>
                <a:path extrusionOk="0" h="929" w="7128">
                  <a:moveTo>
                    <a:pt x="5105" y="1"/>
                  </a:moveTo>
                  <a:cubicBezTo>
                    <a:pt x="3564" y="1"/>
                    <a:pt x="2023" y="75"/>
                    <a:pt x="539" y="316"/>
                  </a:cubicBezTo>
                  <a:cubicBezTo>
                    <a:pt x="390" y="316"/>
                    <a:pt x="167" y="316"/>
                    <a:pt x="0" y="391"/>
                  </a:cubicBezTo>
                  <a:cubicBezTo>
                    <a:pt x="1931" y="465"/>
                    <a:pt x="3787" y="613"/>
                    <a:pt x="5736" y="929"/>
                  </a:cubicBezTo>
                  <a:cubicBezTo>
                    <a:pt x="6200" y="688"/>
                    <a:pt x="6664" y="391"/>
                    <a:pt x="7128" y="75"/>
                  </a:cubicBezTo>
                  <a:lnTo>
                    <a:pt x="6886" y="75"/>
                  </a:lnTo>
                  <a:cubicBezTo>
                    <a:pt x="6274" y="1"/>
                    <a:pt x="5736" y="1"/>
                    <a:pt x="5105" y="1"/>
                  </a:cubicBezTo>
                  <a:close/>
                </a:path>
              </a:pathLst>
            </a:custGeom>
            <a:solidFill>
              <a:srgbClr val="C881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2"/>
            <p:cNvSpPr/>
            <p:nvPr/>
          </p:nvSpPr>
          <p:spPr>
            <a:xfrm>
              <a:off x="3890456" y="1726860"/>
              <a:ext cx="57805" cy="15075"/>
            </a:xfrm>
            <a:custGeom>
              <a:rect b="b" l="l" r="r" t="t"/>
              <a:pathLst>
                <a:path extrusionOk="0" h="707" w="2711">
                  <a:moveTo>
                    <a:pt x="1" y="1"/>
                  </a:moveTo>
                  <a:lnTo>
                    <a:pt x="1" y="1"/>
                  </a:lnTo>
                  <a:lnTo>
                    <a:pt x="2711" y="706"/>
                  </a:lnTo>
                  <a:lnTo>
                    <a:pt x="2711" y="706"/>
                  </a:lnTo>
                  <a:close/>
                </a:path>
              </a:pathLst>
            </a:custGeom>
            <a:solidFill>
              <a:srgbClr val="C15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p:nvPr/>
          </p:nvSpPr>
          <p:spPr>
            <a:xfrm>
              <a:off x="3890456" y="1490991"/>
              <a:ext cx="158341" cy="250945"/>
            </a:xfrm>
            <a:custGeom>
              <a:rect b="b" l="l" r="r" t="t"/>
              <a:pathLst>
                <a:path extrusionOk="0" h="11769" w="7426">
                  <a:moveTo>
                    <a:pt x="7258" y="1"/>
                  </a:moveTo>
                  <a:cubicBezTo>
                    <a:pt x="7110" y="1"/>
                    <a:pt x="6646" y="75"/>
                    <a:pt x="6033" y="390"/>
                  </a:cubicBezTo>
                  <a:cubicBezTo>
                    <a:pt x="6107" y="539"/>
                    <a:pt x="6107" y="706"/>
                    <a:pt x="6107" y="854"/>
                  </a:cubicBezTo>
                  <a:cubicBezTo>
                    <a:pt x="6497" y="465"/>
                    <a:pt x="6961" y="168"/>
                    <a:pt x="7425" y="1"/>
                  </a:cubicBezTo>
                  <a:close/>
                  <a:moveTo>
                    <a:pt x="4938" y="1244"/>
                  </a:moveTo>
                  <a:cubicBezTo>
                    <a:pt x="4251" y="1931"/>
                    <a:pt x="3472" y="3174"/>
                    <a:pt x="2785" y="5031"/>
                  </a:cubicBezTo>
                  <a:cubicBezTo>
                    <a:pt x="2469" y="5959"/>
                    <a:pt x="2154" y="6812"/>
                    <a:pt x="1783" y="7499"/>
                  </a:cubicBezTo>
                  <a:lnTo>
                    <a:pt x="3546" y="7963"/>
                  </a:lnTo>
                  <a:cubicBezTo>
                    <a:pt x="4103" y="6033"/>
                    <a:pt x="4641" y="3713"/>
                    <a:pt x="5031" y="2488"/>
                  </a:cubicBezTo>
                  <a:cubicBezTo>
                    <a:pt x="5031" y="2098"/>
                    <a:pt x="5031" y="1634"/>
                    <a:pt x="4938" y="1244"/>
                  </a:cubicBezTo>
                  <a:close/>
                  <a:moveTo>
                    <a:pt x="391" y="10283"/>
                  </a:moveTo>
                  <a:cubicBezTo>
                    <a:pt x="224" y="10599"/>
                    <a:pt x="149" y="10840"/>
                    <a:pt x="1" y="11063"/>
                  </a:cubicBezTo>
                  <a:lnTo>
                    <a:pt x="2711" y="11768"/>
                  </a:lnTo>
                  <a:cubicBezTo>
                    <a:pt x="2711" y="11768"/>
                    <a:pt x="2785" y="11453"/>
                    <a:pt x="2859" y="10914"/>
                  </a:cubicBezTo>
                  <a:lnTo>
                    <a:pt x="391" y="10283"/>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2"/>
            <p:cNvSpPr/>
            <p:nvPr/>
          </p:nvSpPr>
          <p:spPr>
            <a:xfrm>
              <a:off x="3995747" y="1499307"/>
              <a:ext cx="24947" cy="44735"/>
            </a:xfrm>
            <a:custGeom>
              <a:rect b="b" l="l" r="r" t="t"/>
              <a:pathLst>
                <a:path extrusionOk="0" h="2098" w="1170">
                  <a:moveTo>
                    <a:pt x="1095" y="0"/>
                  </a:moveTo>
                  <a:cubicBezTo>
                    <a:pt x="780" y="149"/>
                    <a:pt x="390" y="464"/>
                    <a:pt x="0" y="854"/>
                  </a:cubicBezTo>
                  <a:cubicBezTo>
                    <a:pt x="93" y="1244"/>
                    <a:pt x="93" y="1708"/>
                    <a:pt x="93" y="2098"/>
                  </a:cubicBezTo>
                  <a:cubicBezTo>
                    <a:pt x="316" y="1392"/>
                    <a:pt x="705" y="854"/>
                    <a:pt x="1169" y="464"/>
                  </a:cubicBezTo>
                  <a:cubicBezTo>
                    <a:pt x="1169" y="316"/>
                    <a:pt x="1169" y="149"/>
                    <a:pt x="1095"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2"/>
            <p:cNvSpPr/>
            <p:nvPr/>
          </p:nvSpPr>
          <p:spPr>
            <a:xfrm>
              <a:off x="3900350" y="1485937"/>
              <a:ext cx="184461" cy="292950"/>
            </a:xfrm>
            <a:custGeom>
              <a:rect b="b" l="l" r="r" t="t"/>
              <a:pathLst>
                <a:path extrusionOk="0" h="13739" w="8651">
                  <a:moveTo>
                    <a:pt x="7771" y="1"/>
                  </a:moveTo>
                  <a:cubicBezTo>
                    <a:pt x="7731" y="1"/>
                    <a:pt x="7689" y="5"/>
                    <a:pt x="7648" y="15"/>
                  </a:cubicBezTo>
                  <a:cubicBezTo>
                    <a:pt x="6720" y="238"/>
                    <a:pt x="5105" y="943"/>
                    <a:pt x="4567" y="2725"/>
                  </a:cubicBezTo>
                  <a:cubicBezTo>
                    <a:pt x="3787" y="5193"/>
                    <a:pt x="2247" y="12005"/>
                    <a:pt x="2247" y="12005"/>
                  </a:cubicBezTo>
                  <a:lnTo>
                    <a:pt x="1" y="11374"/>
                  </a:lnTo>
                  <a:lnTo>
                    <a:pt x="1" y="11374"/>
                  </a:lnTo>
                  <a:cubicBezTo>
                    <a:pt x="1" y="11374"/>
                    <a:pt x="75" y="12692"/>
                    <a:pt x="1077" y="13082"/>
                  </a:cubicBezTo>
                  <a:cubicBezTo>
                    <a:pt x="1467" y="13230"/>
                    <a:pt x="2154" y="13471"/>
                    <a:pt x="2934" y="13620"/>
                  </a:cubicBezTo>
                  <a:cubicBezTo>
                    <a:pt x="3229" y="13700"/>
                    <a:pt x="3527" y="13739"/>
                    <a:pt x="3821" y="13739"/>
                  </a:cubicBezTo>
                  <a:cubicBezTo>
                    <a:pt x="5223" y="13739"/>
                    <a:pt x="6529" y="12860"/>
                    <a:pt x="7035" y="11448"/>
                  </a:cubicBezTo>
                  <a:cubicBezTo>
                    <a:pt x="7815" y="9054"/>
                    <a:pt x="8650" y="5268"/>
                    <a:pt x="8279" y="479"/>
                  </a:cubicBezTo>
                  <a:cubicBezTo>
                    <a:pt x="8279" y="205"/>
                    <a:pt x="8041" y="1"/>
                    <a:pt x="7771"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2"/>
            <p:cNvSpPr/>
            <p:nvPr/>
          </p:nvSpPr>
          <p:spPr>
            <a:xfrm>
              <a:off x="3369249" y="1403568"/>
              <a:ext cx="105696" cy="93968"/>
            </a:xfrm>
            <a:custGeom>
              <a:rect b="b" l="l" r="r" t="t"/>
              <a:pathLst>
                <a:path extrusionOk="0" h="4407" w="4957">
                  <a:moveTo>
                    <a:pt x="2480" y="0"/>
                  </a:moveTo>
                  <a:cubicBezTo>
                    <a:pt x="1737" y="0"/>
                    <a:pt x="1027" y="375"/>
                    <a:pt x="613" y="1094"/>
                  </a:cubicBezTo>
                  <a:cubicBezTo>
                    <a:pt x="1" y="2096"/>
                    <a:pt x="316" y="3488"/>
                    <a:pt x="1393" y="4101"/>
                  </a:cubicBezTo>
                  <a:cubicBezTo>
                    <a:pt x="1724" y="4310"/>
                    <a:pt x="2091" y="4407"/>
                    <a:pt x="2455" y="4407"/>
                  </a:cubicBezTo>
                  <a:cubicBezTo>
                    <a:pt x="3190" y="4407"/>
                    <a:pt x="3915" y="4010"/>
                    <a:pt x="4325" y="3340"/>
                  </a:cubicBezTo>
                  <a:cubicBezTo>
                    <a:pt x="4956" y="2245"/>
                    <a:pt x="4641" y="927"/>
                    <a:pt x="3638" y="314"/>
                  </a:cubicBezTo>
                  <a:cubicBezTo>
                    <a:pt x="3268" y="104"/>
                    <a:pt x="2869" y="0"/>
                    <a:pt x="2480" y="0"/>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2"/>
            <p:cNvSpPr/>
            <p:nvPr/>
          </p:nvSpPr>
          <p:spPr>
            <a:xfrm>
              <a:off x="3146834" y="2045461"/>
              <a:ext cx="106868" cy="93776"/>
            </a:xfrm>
            <a:custGeom>
              <a:rect b="b" l="l" r="r" t="t"/>
              <a:pathLst>
                <a:path extrusionOk="0" h="4398" w="5012">
                  <a:moveTo>
                    <a:pt x="2543" y="0"/>
                  </a:moveTo>
                  <a:cubicBezTo>
                    <a:pt x="1784" y="0"/>
                    <a:pt x="1023" y="392"/>
                    <a:pt x="613" y="1077"/>
                  </a:cubicBezTo>
                  <a:cubicBezTo>
                    <a:pt x="0" y="2153"/>
                    <a:pt x="372" y="3471"/>
                    <a:pt x="1392" y="4083"/>
                  </a:cubicBezTo>
                  <a:cubicBezTo>
                    <a:pt x="1737" y="4294"/>
                    <a:pt x="2128" y="4397"/>
                    <a:pt x="2518" y="4397"/>
                  </a:cubicBezTo>
                  <a:cubicBezTo>
                    <a:pt x="3260" y="4397"/>
                    <a:pt x="3997" y="4022"/>
                    <a:pt x="4399" y="3304"/>
                  </a:cubicBezTo>
                  <a:cubicBezTo>
                    <a:pt x="5012" y="2302"/>
                    <a:pt x="4715" y="910"/>
                    <a:pt x="3620" y="297"/>
                  </a:cubicBezTo>
                  <a:cubicBezTo>
                    <a:pt x="3289" y="95"/>
                    <a:pt x="2916" y="0"/>
                    <a:pt x="2543" y="0"/>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2"/>
            <p:cNvSpPr/>
            <p:nvPr/>
          </p:nvSpPr>
          <p:spPr>
            <a:xfrm>
              <a:off x="2684989" y="1758162"/>
              <a:ext cx="105674" cy="93776"/>
            </a:xfrm>
            <a:custGeom>
              <a:rect b="b" l="l" r="r" t="t"/>
              <a:pathLst>
                <a:path extrusionOk="0" h="4398" w="4956">
                  <a:moveTo>
                    <a:pt x="2471" y="1"/>
                  </a:moveTo>
                  <a:cubicBezTo>
                    <a:pt x="1728" y="1"/>
                    <a:pt x="1027" y="376"/>
                    <a:pt x="613" y="1094"/>
                  </a:cubicBezTo>
                  <a:cubicBezTo>
                    <a:pt x="0" y="2096"/>
                    <a:pt x="316" y="3488"/>
                    <a:pt x="1392" y="4101"/>
                  </a:cubicBezTo>
                  <a:cubicBezTo>
                    <a:pt x="1723" y="4303"/>
                    <a:pt x="2088" y="4398"/>
                    <a:pt x="2450" y="4398"/>
                  </a:cubicBezTo>
                  <a:cubicBezTo>
                    <a:pt x="3187" y="4398"/>
                    <a:pt x="3914" y="4006"/>
                    <a:pt x="4325" y="3321"/>
                  </a:cubicBezTo>
                  <a:cubicBezTo>
                    <a:pt x="4956" y="2245"/>
                    <a:pt x="4640" y="927"/>
                    <a:pt x="3638" y="315"/>
                  </a:cubicBezTo>
                  <a:cubicBezTo>
                    <a:pt x="3261" y="104"/>
                    <a:pt x="2861" y="1"/>
                    <a:pt x="2471"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2"/>
            <p:cNvSpPr/>
            <p:nvPr/>
          </p:nvSpPr>
          <p:spPr>
            <a:xfrm>
              <a:off x="3987815" y="1585194"/>
              <a:ext cx="108851" cy="179066"/>
            </a:xfrm>
            <a:custGeom>
              <a:rect b="b" l="l" r="r" t="t"/>
              <a:pathLst>
                <a:path extrusionOk="0" h="8398" w="5105">
                  <a:moveTo>
                    <a:pt x="2395" y="0"/>
                  </a:moveTo>
                  <a:lnTo>
                    <a:pt x="1616" y="6422"/>
                  </a:lnTo>
                  <a:lnTo>
                    <a:pt x="1" y="6329"/>
                  </a:lnTo>
                  <a:lnTo>
                    <a:pt x="1" y="6329"/>
                  </a:lnTo>
                  <a:cubicBezTo>
                    <a:pt x="539" y="8037"/>
                    <a:pt x="2080" y="8352"/>
                    <a:pt x="2080" y="8352"/>
                  </a:cubicBezTo>
                  <a:cubicBezTo>
                    <a:pt x="2230" y="8383"/>
                    <a:pt x="2374" y="8397"/>
                    <a:pt x="2510" y="8397"/>
                  </a:cubicBezTo>
                  <a:cubicBezTo>
                    <a:pt x="4468" y="8397"/>
                    <a:pt x="4943" y="5402"/>
                    <a:pt x="5012" y="3007"/>
                  </a:cubicBezTo>
                  <a:cubicBezTo>
                    <a:pt x="5105" y="1466"/>
                    <a:pt x="3936" y="149"/>
                    <a:pt x="2395" y="0"/>
                  </a:cubicBezTo>
                  <a:close/>
                </a:path>
              </a:pathLst>
            </a:custGeom>
            <a:solidFill>
              <a:srgbClr val="0B5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2"/>
            <p:cNvSpPr/>
            <p:nvPr/>
          </p:nvSpPr>
          <p:spPr>
            <a:xfrm>
              <a:off x="3146834" y="1557154"/>
              <a:ext cx="906697" cy="1019429"/>
            </a:xfrm>
            <a:custGeom>
              <a:rect b="b" l="l" r="r" t="t"/>
              <a:pathLst>
                <a:path extrusionOk="0" h="47810" w="42523">
                  <a:moveTo>
                    <a:pt x="18635" y="3004"/>
                  </a:moveTo>
                  <a:lnTo>
                    <a:pt x="25893" y="4860"/>
                  </a:lnTo>
                  <a:lnTo>
                    <a:pt x="20176" y="18873"/>
                  </a:lnTo>
                  <a:lnTo>
                    <a:pt x="19025" y="18168"/>
                  </a:lnTo>
                  <a:cubicBezTo>
                    <a:pt x="18004" y="17556"/>
                    <a:pt x="17466" y="16386"/>
                    <a:pt x="17782" y="15236"/>
                  </a:cubicBezTo>
                  <a:lnTo>
                    <a:pt x="18858" y="10428"/>
                  </a:lnTo>
                  <a:cubicBezTo>
                    <a:pt x="19248" y="8814"/>
                    <a:pt x="18858" y="7180"/>
                    <a:pt x="17707" y="6029"/>
                  </a:cubicBezTo>
                  <a:lnTo>
                    <a:pt x="16074" y="4248"/>
                  </a:lnTo>
                  <a:lnTo>
                    <a:pt x="18394" y="3004"/>
                  </a:lnTo>
                  <a:close/>
                  <a:moveTo>
                    <a:pt x="13364" y="5714"/>
                  </a:moveTo>
                  <a:lnTo>
                    <a:pt x="15536" y="8034"/>
                  </a:lnTo>
                  <a:cubicBezTo>
                    <a:pt x="15925" y="8498"/>
                    <a:pt x="16074" y="9129"/>
                    <a:pt x="16000" y="9742"/>
                  </a:cubicBezTo>
                  <a:lnTo>
                    <a:pt x="14849" y="14530"/>
                  </a:lnTo>
                  <a:cubicBezTo>
                    <a:pt x="14292" y="16925"/>
                    <a:pt x="15313" y="19486"/>
                    <a:pt x="17466" y="20730"/>
                  </a:cubicBezTo>
                  <a:lnTo>
                    <a:pt x="19025" y="21658"/>
                  </a:lnTo>
                  <a:lnTo>
                    <a:pt x="18171" y="23736"/>
                  </a:lnTo>
                  <a:lnTo>
                    <a:pt x="7332" y="17240"/>
                  </a:lnTo>
                  <a:cubicBezTo>
                    <a:pt x="6645" y="16850"/>
                    <a:pt x="6107" y="16312"/>
                    <a:pt x="5791" y="15625"/>
                  </a:cubicBezTo>
                  <a:lnTo>
                    <a:pt x="3471" y="11282"/>
                  </a:lnTo>
                  <a:cubicBezTo>
                    <a:pt x="3397" y="11134"/>
                    <a:pt x="3471" y="10892"/>
                    <a:pt x="3620" y="10818"/>
                  </a:cubicBezTo>
                  <a:lnTo>
                    <a:pt x="13364" y="5714"/>
                  </a:lnTo>
                  <a:close/>
                  <a:moveTo>
                    <a:pt x="21568" y="23198"/>
                  </a:moveTo>
                  <a:lnTo>
                    <a:pt x="35340" y="31402"/>
                  </a:lnTo>
                  <a:lnTo>
                    <a:pt x="33948" y="33165"/>
                  </a:lnTo>
                  <a:lnTo>
                    <a:pt x="20714" y="25277"/>
                  </a:lnTo>
                  <a:lnTo>
                    <a:pt x="21568" y="23198"/>
                  </a:lnTo>
                  <a:close/>
                  <a:moveTo>
                    <a:pt x="19563" y="28061"/>
                  </a:moveTo>
                  <a:lnTo>
                    <a:pt x="32092" y="35578"/>
                  </a:lnTo>
                  <a:lnTo>
                    <a:pt x="25132" y="44617"/>
                  </a:lnTo>
                  <a:cubicBezTo>
                    <a:pt x="25057" y="44766"/>
                    <a:pt x="24890" y="44766"/>
                    <a:pt x="24816" y="44858"/>
                  </a:cubicBezTo>
                  <a:cubicBezTo>
                    <a:pt x="24742" y="44858"/>
                    <a:pt x="24593" y="44766"/>
                    <a:pt x="24500" y="44691"/>
                  </a:cubicBezTo>
                  <a:lnTo>
                    <a:pt x="16074" y="37267"/>
                  </a:lnTo>
                  <a:cubicBezTo>
                    <a:pt x="15925" y="37119"/>
                    <a:pt x="15925" y="36970"/>
                    <a:pt x="16000" y="36803"/>
                  </a:cubicBezTo>
                  <a:lnTo>
                    <a:pt x="19563" y="28061"/>
                  </a:lnTo>
                  <a:close/>
                  <a:moveTo>
                    <a:pt x="18660" y="0"/>
                  </a:moveTo>
                  <a:cubicBezTo>
                    <a:pt x="18108" y="0"/>
                    <a:pt x="17538" y="119"/>
                    <a:pt x="17002" y="387"/>
                  </a:cubicBezTo>
                  <a:lnTo>
                    <a:pt x="2228" y="8201"/>
                  </a:lnTo>
                  <a:cubicBezTo>
                    <a:pt x="613" y="9036"/>
                    <a:pt x="0" y="11059"/>
                    <a:pt x="836" y="12674"/>
                  </a:cubicBezTo>
                  <a:lnTo>
                    <a:pt x="3082" y="17017"/>
                  </a:lnTo>
                  <a:cubicBezTo>
                    <a:pt x="3713" y="18168"/>
                    <a:pt x="4641" y="19170"/>
                    <a:pt x="5791" y="19801"/>
                  </a:cubicBezTo>
                  <a:lnTo>
                    <a:pt x="17002" y="26520"/>
                  </a:lnTo>
                  <a:lnTo>
                    <a:pt x="13216" y="35652"/>
                  </a:lnTo>
                  <a:cubicBezTo>
                    <a:pt x="12677" y="36970"/>
                    <a:pt x="12993" y="38511"/>
                    <a:pt x="14069" y="39513"/>
                  </a:cubicBezTo>
                  <a:lnTo>
                    <a:pt x="22496" y="46937"/>
                  </a:lnTo>
                  <a:cubicBezTo>
                    <a:pt x="22644" y="47086"/>
                    <a:pt x="22811" y="47253"/>
                    <a:pt x="23034" y="47327"/>
                  </a:cubicBezTo>
                  <a:cubicBezTo>
                    <a:pt x="23561" y="47652"/>
                    <a:pt x="24126" y="47809"/>
                    <a:pt x="24752" y="47809"/>
                  </a:cubicBezTo>
                  <a:cubicBezTo>
                    <a:pt x="24876" y="47809"/>
                    <a:pt x="25003" y="47803"/>
                    <a:pt x="25132" y="47791"/>
                  </a:cubicBezTo>
                  <a:cubicBezTo>
                    <a:pt x="26060" y="47717"/>
                    <a:pt x="26913" y="47253"/>
                    <a:pt x="27526" y="46473"/>
                  </a:cubicBezTo>
                  <a:lnTo>
                    <a:pt x="34709" y="37119"/>
                  </a:lnTo>
                  <a:lnTo>
                    <a:pt x="35099" y="37341"/>
                  </a:lnTo>
                  <a:cubicBezTo>
                    <a:pt x="35377" y="37507"/>
                    <a:pt x="35674" y="37585"/>
                    <a:pt x="35958" y="37585"/>
                  </a:cubicBezTo>
                  <a:cubicBezTo>
                    <a:pt x="36472" y="37585"/>
                    <a:pt x="36945" y="37331"/>
                    <a:pt x="37196" y="36877"/>
                  </a:cubicBezTo>
                  <a:cubicBezTo>
                    <a:pt x="37660" y="36116"/>
                    <a:pt x="37419" y="35188"/>
                    <a:pt x="36658" y="34799"/>
                  </a:cubicBezTo>
                  <a:lnTo>
                    <a:pt x="36565" y="34724"/>
                  </a:lnTo>
                  <a:lnTo>
                    <a:pt x="37957" y="32868"/>
                  </a:lnTo>
                  <a:cubicBezTo>
                    <a:pt x="38031" y="32877"/>
                    <a:pt x="38106" y="32881"/>
                    <a:pt x="38179" y="32881"/>
                  </a:cubicBezTo>
                  <a:cubicBezTo>
                    <a:pt x="38729" y="32881"/>
                    <a:pt x="39238" y="32638"/>
                    <a:pt x="39516" y="32163"/>
                  </a:cubicBezTo>
                  <a:cubicBezTo>
                    <a:pt x="39906" y="31476"/>
                    <a:pt x="39665" y="30548"/>
                    <a:pt x="38978" y="30084"/>
                  </a:cubicBezTo>
                  <a:lnTo>
                    <a:pt x="22737" y="20414"/>
                  </a:lnTo>
                  <a:lnTo>
                    <a:pt x="28844" y="5565"/>
                  </a:lnTo>
                  <a:lnTo>
                    <a:pt x="40518" y="8498"/>
                  </a:lnTo>
                  <a:cubicBezTo>
                    <a:pt x="40658" y="8538"/>
                    <a:pt x="40796" y="8556"/>
                    <a:pt x="40929" y="8556"/>
                  </a:cubicBezTo>
                  <a:cubicBezTo>
                    <a:pt x="41608" y="8556"/>
                    <a:pt x="42173" y="8073"/>
                    <a:pt x="42374" y="7422"/>
                  </a:cubicBezTo>
                  <a:cubicBezTo>
                    <a:pt x="42523" y="6642"/>
                    <a:pt x="42059" y="5788"/>
                    <a:pt x="41298" y="5565"/>
                  </a:cubicBezTo>
                  <a:lnTo>
                    <a:pt x="19396" y="71"/>
                  </a:lnTo>
                  <a:cubicBezTo>
                    <a:pt x="19158" y="25"/>
                    <a:pt x="18911" y="0"/>
                    <a:pt x="18660" y="0"/>
                  </a:cubicBezTo>
                  <a:close/>
                </a:path>
              </a:pathLst>
            </a:cu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2"/>
            <p:cNvSpPr/>
            <p:nvPr/>
          </p:nvSpPr>
          <p:spPr>
            <a:xfrm>
              <a:off x="3489551" y="1647711"/>
              <a:ext cx="15075" cy="16653"/>
            </a:xfrm>
            <a:custGeom>
              <a:rect b="b" l="l" r="r" t="t"/>
              <a:pathLst>
                <a:path extrusionOk="0" h="781" w="707">
                  <a:moveTo>
                    <a:pt x="1" y="1"/>
                  </a:moveTo>
                  <a:lnTo>
                    <a:pt x="1" y="1"/>
                  </a:lnTo>
                  <a:lnTo>
                    <a:pt x="706" y="780"/>
                  </a:lnTo>
                  <a:lnTo>
                    <a:pt x="706" y="780"/>
                  </a:lnTo>
                  <a:close/>
                </a:path>
              </a:pathLst>
            </a:custGeom>
            <a:solidFill>
              <a:srgbClr val="780D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2"/>
            <p:cNvSpPr/>
            <p:nvPr/>
          </p:nvSpPr>
          <p:spPr>
            <a:xfrm>
              <a:off x="3459870" y="1776328"/>
              <a:ext cx="24969" cy="118766"/>
            </a:xfrm>
            <a:custGeom>
              <a:rect b="b" l="l" r="r" t="t"/>
              <a:pathLst>
                <a:path extrusionOk="0" h="5570" w="1171">
                  <a:moveTo>
                    <a:pt x="1170" y="1"/>
                  </a:moveTo>
                  <a:lnTo>
                    <a:pt x="1170" y="1"/>
                  </a:lnTo>
                  <a:lnTo>
                    <a:pt x="168" y="4251"/>
                  </a:lnTo>
                  <a:cubicBezTo>
                    <a:pt x="75" y="4715"/>
                    <a:pt x="1" y="5105"/>
                    <a:pt x="1" y="5569"/>
                  </a:cubicBezTo>
                  <a:cubicBezTo>
                    <a:pt x="1" y="5105"/>
                    <a:pt x="75" y="4715"/>
                    <a:pt x="168" y="4251"/>
                  </a:cubicBezTo>
                  <a:close/>
                </a:path>
              </a:pathLst>
            </a:custGeom>
            <a:solidFill>
              <a:srgbClr val="925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
            <p:cNvSpPr/>
            <p:nvPr/>
          </p:nvSpPr>
          <p:spPr>
            <a:xfrm>
              <a:off x="3484817" y="1754963"/>
              <a:ext cx="3177" cy="21386"/>
            </a:xfrm>
            <a:custGeom>
              <a:rect b="b" l="l" r="r" t="t"/>
              <a:pathLst>
                <a:path extrusionOk="0" h="1003" w="149">
                  <a:moveTo>
                    <a:pt x="149" y="1"/>
                  </a:moveTo>
                  <a:lnTo>
                    <a:pt x="149" y="465"/>
                  </a:lnTo>
                  <a:lnTo>
                    <a:pt x="0" y="1003"/>
                  </a:lnTo>
                  <a:lnTo>
                    <a:pt x="0" y="1003"/>
                  </a:lnTo>
                  <a:lnTo>
                    <a:pt x="149" y="465"/>
                  </a:lnTo>
                  <a:close/>
                </a:path>
              </a:pathLst>
            </a:custGeom>
            <a:solidFill>
              <a:srgbClr val="780D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2"/>
            <p:cNvSpPr/>
            <p:nvPr/>
          </p:nvSpPr>
          <p:spPr>
            <a:xfrm>
              <a:off x="3164638" y="1791382"/>
              <a:ext cx="64543" cy="36035"/>
            </a:xfrm>
            <a:custGeom>
              <a:rect b="b" l="l" r="r" t="t"/>
              <a:pathLst>
                <a:path extrusionOk="0" h="1690" w="3027">
                  <a:moveTo>
                    <a:pt x="1" y="1689"/>
                  </a:moveTo>
                  <a:lnTo>
                    <a:pt x="1" y="1689"/>
                  </a:lnTo>
                  <a:lnTo>
                    <a:pt x="1" y="1689"/>
                  </a:lnTo>
                  <a:close/>
                  <a:moveTo>
                    <a:pt x="1" y="1689"/>
                  </a:moveTo>
                  <a:lnTo>
                    <a:pt x="1" y="1689"/>
                  </a:lnTo>
                  <a:lnTo>
                    <a:pt x="1" y="1689"/>
                  </a:lnTo>
                  <a:close/>
                  <a:moveTo>
                    <a:pt x="1" y="1689"/>
                  </a:moveTo>
                  <a:lnTo>
                    <a:pt x="1" y="1689"/>
                  </a:lnTo>
                  <a:lnTo>
                    <a:pt x="1" y="1689"/>
                  </a:lnTo>
                  <a:close/>
                  <a:moveTo>
                    <a:pt x="1" y="1689"/>
                  </a:moveTo>
                  <a:lnTo>
                    <a:pt x="1" y="1689"/>
                  </a:lnTo>
                  <a:lnTo>
                    <a:pt x="1" y="1689"/>
                  </a:lnTo>
                  <a:close/>
                  <a:moveTo>
                    <a:pt x="1" y="1615"/>
                  </a:moveTo>
                  <a:lnTo>
                    <a:pt x="1" y="1689"/>
                  </a:lnTo>
                  <a:lnTo>
                    <a:pt x="1" y="1615"/>
                  </a:lnTo>
                  <a:close/>
                  <a:moveTo>
                    <a:pt x="1" y="1615"/>
                  </a:moveTo>
                  <a:lnTo>
                    <a:pt x="1" y="1615"/>
                  </a:lnTo>
                  <a:lnTo>
                    <a:pt x="1" y="1615"/>
                  </a:lnTo>
                  <a:close/>
                  <a:moveTo>
                    <a:pt x="1" y="1615"/>
                  </a:moveTo>
                  <a:lnTo>
                    <a:pt x="1" y="1615"/>
                  </a:lnTo>
                  <a:lnTo>
                    <a:pt x="1" y="1615"/>
                  </a:lnTo>
                  <a:close/>
                  <a:moveTo>
                    <a:pt x="1" y="1615"/>
                  </a:moveTo>
                  <a:lnTo>
                    <a:pt x="1" y="1615"/>
                  </a:lnTo>
                  <a:lnTo>
                    <a:pt x="1" y="1615"/>
                  </a:lnTo>
                  <a:close/>
                  <a:moveTo>
                    <a:pt x="1" y="1615"/>
                  </a:moveTo>
                  <a:lnTo>
                    <a:pt x="1" y="1615"/>
                  </a:lnTo>
                  <a:lnTo>
                    <a:pt x="1" y="1615"/>
                  </a:lnTo>
                  <a:close/>
                  <a:moveTo>
                    <a:pt x="2636" y="0"/>
                  </a:moveTo>
                  <a:lnTo>
                    <a:pt x="2636" y="297"/>
                  </a:lnTo>
                  <a:lnTo>
                    <a:pt x="3026" y="928"/>
                  </a:lnTo>
                  <a:lnTo>
                    <a:pt x="3026" y="928"/>
                  </a:lnTo>
                  <a:lnTo>
                    <a:pt x="2636" y="297"/>
                  </a:lnTo>
                  <a:close/>
                </a:path>
              </a:pathLst>
            </a:custGeom>
            <a:solidFill>
              <a:srgbClr val="3906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2"/>
            <p:cNvSpPr/>
            <p:nvPr/>
          </p:nvSpPr>
          <p:spPr>
            <a:xfrm>
              <a:off x="3423856" y="2018936"/>
              <a:ext cx="182862" cy="314656"/>
            </a:xfrm>
            <a:custGeom>
              <a:rect b="b" l="l" r="r" t="t"/>
              <a:pathLst>
                <a:path extrusionOk="0" h="14757" w="8576">
                  <a:moveTo>
                    <a:pt x="6571" y="6404"/>
                  </a:moveTo>
                  <a:lnTo>
                    <a:pt x="5866" y="8260"/>
                  </a:lnTo>
                  <a:lnTo>
                    <a:pt x="5866" y="8260"/>
                  </a:lnTo>
                  <a:lnTo>
                    <a:pt x="6571" y="6404"/>
                  </a:lnTo>
                  <a:close/>
                  <a:moveTo>
                    <a:pt x="4010" y="4863"/>
                  </a:moveTo>
                  <a:lnTo>
                    <a:pt x="224" y="13995"/>
                  </a:lnTo>
                  <a:cubicBezTo>
                    <a:pt x="75" y="14218"/>
                    <a:pt x="1" y="14534"/>
                    <a:pt x="1" y="14756"/>
                  </a:cubicBezTo>
                  <a:cubicBezTo>
                    <a:pt x="1" y="14534"/>
                    <a:pt x="75" y="14218"/>
                    <a:pt x="224" y="13995"/>
                  </a:cubicBezTo>
                  <a:lnTo>
                    <a:pt x="4010" y="4863"/>
                  </a:lnTo>
                  <a:close/>
                  <a:moveTo>
                    <a:pt x="8576" y="1541"/>
                  </a:moveTo>
                  <a:lnTo>
                    <a:pt x="7889" y="3397"/>
                  </a:lnTo>
                  <a:lnTo>
                    <a:pt x="7889" y="3397"/>
                  </a:lnTo>
                  <a:lnTo>
                    <a:pt x="8576" y="1541"/>
                  </a:lnTo>
                  <a:close/>
                  <a:moveTo>
                    <a:pt x="6033" y="1"/>
                  </a:moveTo>
                  <a:lnTo>
                    <a:pt x="5179" y="2079"/>
                  </a:lnTo>
                  <a:lnTo>
                    <a:pt x="4864" y="1931"/>
                  </a:lnTo>
                  <a:lnTo>
                    <a:pt x="5179" y="2079"/>
                  </a:lnTo>
                  <a:close/>
                </a:path>
              </a:pathLst>
            </a:custGeom>
            <a:solidFill>
              <a:srgbClr val="9D7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p:nvPr/>
          </p:nvSpPr>
          <p:spPr>
            <a:xfrm>
              <a:off x="3806168" y="2297557"/>
              <a:ext cx="122306" cy="51067"/>
            </a:xfrm>
            <a:custGeom>
              <a:rect b="b" l="l" r="r" t="t"/>
              <a:pathLst>
                <a:path extrusionOk="0" h="2395" w="5736">
                  <a:moveTo>
                    <a:pt x="1170" y="854"/>
                  </a:moveTo>
                  <a:lnTo>
                    <a:pt x="0" y="2395"/>
                  </a:lnTo>
                  <a:lnTo>
                    <a:pt x="0" y="2395"/>
                  </a:lnTo>
                  <a:lnTo>
                    <a:pt x="1170" y="854"/>
                  </a:lnTo>
                  <a:close/>
                  <a:moveTo>
                    <a:pt x="5643" y="0"/>
                  </a:moveTo>
                  <a:lnTo>
                    <a:pt x="5643" y="0"/>
                  </a:lnTo>
                  <a:lnTo>
                    <a:pt x="5736" y="75"/>
                  </a:lnTo>
                  <a:lnTo>
                    <a:pt x="5736" y="75"/>
                  </a:lnTo>
                  <a:lnTo>
                    <a:pt x="5736" y="75"/>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3154745" y="1593488"/>
              <a:ext cx="874265" cy="982690"/>
            </a:xfrm>
            <a:custGeom>
              <a:rect b="b" l="l" r="r" t="t"/>
              <a:pathLst>
                <a:path extrusionOk="0" h="46087" w="41002">
                  <a:moveTo>
                    <a:pt x="18264" y="1300"/>
                  </a:moveTo>
                  <a:lnTo>
                    <a:pt x="25522" y="3156"/>
                  </a:lnTo>
                  <a:lnTo>
                    <a:pt x="19805" y="17169"/>
                  </a:lnTo>
                  <a:lnTo>
                    <a:pt x="19489" y="17002"/>
                  </a:lnTo>
                  <a:lnTo>
                    <a:pt x="18803" y="18784"/>
                  </a:lnTo>
                  <a:lnTo>
                    <a:pt x="17633" y="18172"/>
                  </a:lnTo>
                  <a:cubicBezTo>
                    <a:pt x="16631" y="17541"/>
                    <a:pt x="16093" y="16316"/>
                    <a:pt x="16408" y="15146"/>
                  </a:cubicBezTo>
                  <a:lnTo>
                    <a:pt x="17559" y="10358"/>
                  </a:lnTo>
                  <a:cubicBezTo>
                    <a:pt x="17875" y="8817"/>
                    <a:pt x="17485" y="7184"/>
                    <a:pt x="16334" y="5940"/>
                  </a:cubicBezTo>
                  <a:lnTo>
                    <a:pt x="14701" y="4251"/>
                  </a:lnTo>
                  <a:lnTo>
                    <a:pt x="16408" y="3323"/>
                  </a:lnTo>
                  <a:lnTo>
                    <a:pt x="15703" y="2544"/>
                  </a:lnTo>
                  <a:lnTo>
                    <a:pt x="18023" y="1300"/>
                  </a:lnTo>
                  <a:close/>
                  <a:moveTo>
                    <a:pt x="12993" y="4010"/>
                  </a:moveTo>
                  <a:lnTo>
                    <a:pt x="15165" y="6330"/>
                  </a:lnTo>
                  <a:cubicBezTo>
                    <a:pt x="15480" y="6720"/>
                    <a:pt x="15629" y="7184"/>
                    <a:pt x="15629" y="7574"/>
                  </a:cubicBezTo>
                  <a:lnTo>
                    <a:pt x="15629" y="8038"/>
                  </a:lnTo>
                  <a:lnTo>
                    <a:pt x="15480" y="8576"/>
                  </a:lnTo>
                  <a:lnTo>
                    <a:pt x="14478" y="12826"/>
                  </a:lnTo>
                  <a:cubicBezTo>
                    <a:pt x="14385" y="13290"/>
                    <a:pt x="14311" y="13680"/>
                    <a:pt x="14311" y="14144"/>
                  </a:cubicBezTo>
                  <a:cubicBezTo>
                    <a:pt x="14311" y="16149"/>
                    <a:pt x="15313" y="18005"/>
                    <a:pt x="17095" y="19026"/>
                  </a:cubicBezTo>
                  <a:lnTo>
                    <a:pt x="18654" y="19954"/>
                  </a:lnTo>
                  <a:lnTo>
                    <a:pt x="17800" y="22032"/>
                  </a:lnTo>
                  <a:lnTo>
                    <a:pt x="17485" y="21884"/>
                  </a:lnTo>
                  <a:lnTo>
                    <a:pt x="16798" y="23666"/>
                  </a:lnTo>
                  <a:lnTo>
                    <a:pt x="5959" y="17244"/>
                  </a:lnTo>
                  <a:cubicBezTo>
                    <a:pt x="5272" y="16854"/>
                    <a:pt x="4734" y="16241"/>
                    <a:pt x="4418" y="15610"/>
                  </a:cubicBezTo>
                  <a:lnTo>
                    <a:pt x="2172" y="11286"/>
                  </a:lnTo>
                  <a:cubicBezTo>
                    <a:pt x="2098" y="11137"/>
                    <a:pt x="2098" y="10896"/>
                    <a:pt x="2246" y="10822"/>
                  </a:cubicBezTo>
                  <a:lnTo>
                    <a:pt x="3490" y="10209"/>
                  </a:lnTo>
                  <a:lnTo>
                    <a:pt x="3100" y="9578"/>
                  </a:lnTo>
                  <a:lnTo>
                    <a:pt x="3100" y="9281"/>
                  </a:lnTo>
                  <a:cubicBezTo>
                    <a:pt x="3175" y="9281"/>
                    <a:pt x="3175" y="9188"/>
                    <a:pt x="3249" y="9114"/>
                  </a:cubicBezTo>
                  <a:lnTo>
                    <a:pt x="12993" y="4010"/>
                  </a:lnTo>
                  <a:close/>
                  <a:moveTo>
                    <a:pt x="21197" y="21494"/>
                  </a:moveTo>
                  <a:lnTo>
                    <a:pt x="34969" y="29698"/>
                  </a:lnTo>
                  <a:lnTo>
                    <a:pt x="33725" y="31238"/>
                  </a:lnTo>
                  <a:lnTo>
                    <a:pt x="33967" y="31387"/>
                  </a:lnTo>
                  <a:lnTo>
                    <a:pt x="32575" y="33095"/>
                  </a:lnTo>
                  <a:lnTo>
                    <a:pt x="19341" y="25206"/>
                  </a:lnTo>
                  <a:lnTo>
                    <a:pt x="20195" y="23202"/>
                  </a:lnTo>
                  <a:lnTo>
                    <a:pt x="20510" y="23350"/>
                  </a:lnTo>
                  <a:lnTo>
                    <a:pt x="21197" y="21494"/>
                  </a:lnTo>
                  <a:close/>
                  <a:moveTo>
                    <a:pt x="19192" y="26357"/>
                  </a:moveTo>
                  <a:lnTo>
                    <a:pt x="31721" y="33874"/>
                  </a:lnTo>
                  <a:lnTo>
                    <a:pt x="30551" y="35415"/>
                  </a:lnTo>
                  <a:lnTo>
                    <a:pt x="30719" y="35489"/>
                  </a:lnTo>
                  <a:lnTo>
                    <a:pt x="23758" y="44621"/>
                  </a:lnTo>
                  <a:cubicBezTo>
                    <a:pt x="23665" y="44769"/>
                    <a:pt x="23517" y="44769"/>
                    <a:pt x="23443" y="44769"/>
                  </a:cubicBezTo>
                  <a:cubicBezTo>
                    <a:pt x="23369" y="44769"/>
                    <a:pt x="23201" y="44769"/>
                    <a:pt x="23127" y="44695"/>
                  </a:cubicBezTo>
                  <a:lnTo>
                    <a:pt x="14701" y="37196"/>
                  </a:lnTo>
                  <a:cubicBezTo>
                    <a:pt x="14626" y="37122"/>
                    <a:pt x="14552" y="36881"/>
                    <a:pt x="14626" y="36732"/>
                  </a:cubicBezTo>
                  <a:lnTo>
                    <a:pt x="18190" y="28065"/>
                  </a:lnTo>
                  <a:lnTo>
                    <a:pt x="18487" y="28213"/>
                  </a:lnTo>
                  <a:lnTo>
                    <a:pt x="19192" y="26357"/>
                  </a:lnTo>
                  <a:close/>
                  <a:moveTo>
                    <a:pt x="17169" y="1"/>
                  </a:moveTo>
                  <a:cubicBezTo>
                    <a:pt x="16631" y="1"/>
                    <a:pt x="16093" y="75"/>
                    <a:pt x="15629" y="372"/>
                  </a:cubicBezTo>
                  <a:lnTo>
                    <a:pt x="854" y="8186"/>
                  </a:lnTo>
                  <a:cubicBezTo>
                    <a:pt x="632" y="8260"/>
                    <a:pt x="390" y="8427"/>
                    <a:pt x="168" y="8650"/>
                  </a:cubicBezTo>
                  <a:cubicBezTo>
                    <a:pt x="1" y="9355"/>
                    <a:pt x="93" y="10209"/>
                    <a:pt x="465" y="10896"/>
                  </a:cubicBezTo>
                  <a:lnTo>
                    <a:pt x="465" y="10970"/>
                  </a:lnTo>
                  <a:lnTo>
                    <a:pt x="2711" y="15313"/>
                  </a:lnTo>
                  <a:cubicBezTo>
                    <a:pt x="3342" y="16464"/>
                    <a:pt x="4270" y="17466"/>
                    <a:pt x="5420" y="18097"/>
                  </a:cubicBezTo>
                  <a:lnTo>
                    <a:pt x="16631" y="24816"/>
                  </a:lnTo>
                  <a:lnTo>
                    <a:pt x="12845" y="33948"/>
                  </a:lnTo>
                  <a:cubicBezTo>
                    <a:pt x="12696" y="34171"/>
                    <a:pt x="12622" y="34487"/>
                    <a:pt x="12622" y="34709"/>
                  </a:cubicBezTo>
                  <a:cubicBezTo>
                    <a:pt x="12455" y="35879"/>
                    <a:pt x="12845" y="37029"/>
                    <a:pt x="13698" y="37809"/>
                  </a:cubicBezTo>
                  <a:lnTo>
                    <a:pt x="22125" y="45233"/>
                  </a:lnTo>
                  <a:cubicBezTo>
                    <a:pt x="22273" y="45382"/>
                    <a:pt x="22440" y="45549"/>
                    <a:pt x="22663" y="45623"/>
                  </a:cubicBezTo>
                  <a:cubicBezTo>
                    <a:pt x="23201" y="45939"/>
                    <a:pt x="23833" y="46087"/>
                    <a:pt x="24445" y="46087"/>
                  </a:cubicBezTo>
                  <a:lnTo>
                    <a:pt x="24761" y="46087"/>
                  </a:lnTo>
                  <a:cubicBezTo>
                    <a:pt x="25689" y="46013"/>
                    <a:pt x="26542" y="45549"/>
                    <a:pt x="27155" y="44769"/>
                  </a:cubicBezTo>
                  <a:lnTo>
                    <a:pt x="34338" y="35415"/>
                  </a:lnTo>
                  <a:lnTo>
                    <a:pt x="34728" y="35637"/>
                  </a:lnTo>
                  <a:cubicBezTo>
                    <a:pt x="35043" y="35804"/>
                    <a:pt x="35266" y="35879"/>
                    <a:pt x="35507" y="35879"/>
                  </a:cubicBezTo>
                  <a:cubicBezTo>
                    <a:pt x="35730" y="35879"/>
                    <a:pt x="35897" y="35879"/>
                    <a:pt x="36045" y="35804"/>
                  </a:cubicBezTo>
                  <a:cubicBezTo>
                    <a:pt x="35971" y="35415"/>
                    <a:pt x="35730" y="35025"/>
                    <a:pt x="35266" y="34802"/>
                  </a:cubicBezTo>
                  <a:lnTo>
                    <a:pt x="35192" y="34635"/>
                  </a:lnTo>
                  <a:lnTo>
                    <a:pt x="36361" y="33095"/>
                  </a:lnTo>
                  <a:lnTo>
                    <a:pt x="36287" y="33095"/>
                  </a:lnTo>
                  <a:lnTo>
                    <a:pt x="36194" y="33020"/>
                  </a:lnTo>
                  <a:lnTo>
                    <a:pt x="37586" y="31164"/>
                  </a:lnTo>
                  <a:lnTo>
                    <a:pt x="37827" y="31164"/>
                  </a:lnTo>
                  <a:cubicBezTo>
                    <a:pt x="37976" y="31164"/>
                    <a:pt x="38143" y="31164"/>
                    <a:pt x="38291" y="31090"/>
                  </a:cubicBezTo>
                  <a:cubicBezTo>
                    <a:pt x="38217" y="30700"/>
                    <a:pt x="37976" y="30310"/>
                    <a:pt x="37586" y="30069"/>
                  </a:cubicBezTo>
                  <a:lnTo>
                    <a:pt x="21345" y="20325"/>
                  </a:lnTo>
                  <a:lnTo>
                    <a:pt x="27545" y="5569"/>
                  </a:lnTo>
                  <a:lnTo>
                    <a:pt x="27767" y="5643"/>
                  </a:lnTo>
                  <a:lnTo>
                    <a:pt x="28473" y="3861"/>
                  </a:lnTo>
                  <a:lnTo>
                    <a:pt x="40147" y="6794"/>
                  </a:lnTo>
                  <a:cubicBezTo>
                    <a:pt x="40296" y="6794"/>
                    <a:pt x="40370" y="6868"/>
                    <a:pt x="40537" y="6868"/>
                  </a:cubicBezTo>
                  <a:cubicBezTo>
                    <a:pt x="40686" y="6868"/>
                    <a:pt x="40834" y="6794"/>
                    <a:pt x="41001" y="6794"/>
                  </a:cubicBezTo>
                  <a:cubicBezTo>
                    <a:pt x="40927" y="6182"/>
                    <a:pt x="40537" y="5718"/>
                    <a:pt x="39906" y="5569"/>
                  </a:cubicBezTo>
                  <a:lnTo>
                    <a:pt x="18023" y="75"/>
                  </a:lnTo>
                  <a:cubicBezTo>
                    <a:pt x="17800" y="1"/>
                    <a:pt x="17485" y="1"/>
                    <a:pt x="17169" y="1"/>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2"/>
            <p:cNvSpPr/>
            <p:nvPr/>
          </p:nvSpPr>
          <p:spPr>
            <a:xfrm>
              <a:off x="3229160" y="1653831"/>
              <a:ext cx="171369" cy="209707"/>
            </a:xfrm>
            <a:custGeom>
              <a:rect b="b" l="l" r="r" t="t"/>
              <a:pathLst>
                <a:path extrusionOk="0" h="9835" w="8037">
                  <a:moveTo>
                    <a:pt x="3921" y="0"/>
                  </a:moveTo>
                  <a:cubicBezTo>
                    <a:pt x="3873" y="0"/>
                    <a:pt x="3826" y="9"/>
                    <a:pt x="3786" y="29"/>
                  </a:cubicBezTo>
                  <a:lnTo>
                    <a:pt x="223" y="1885"/>
                  </a:lnTo>
                  <a:cubicBezTo>
                    <a:pt x="74" y="1959"/>
                    <a:pt x="0" y="2182"/>
                    <a:pt x="74" y="2349"/>
                  </a:cubicBezTo>
                  <a:lnTo>
                    <a:pt x="3712" y="8678"/>
                  </a:lnTo>
                  <a:cubicBezTo>
                    <a:pt x="4125" y="9417"/>
                    <a:pt x="4859" y="9835"/>
                    <a:pt x="5624" y="9835"/>
                  </a:cubicBezTo>
                  <a:cubicBezTo>
                    <a:pt x="5993" y="9835"/>
                    <a:pt x="6369" y="9738"/>
                    <a:pt x="6719" y="9532"/>
                  </a:cubicBezTo>
                  <a:cubicBezTo>
                    <a:pt x="7647" y="8920"/>
                    <a:pt x="8037" y="7676"/>
                    <a:pt x="7499" y="6674"/>
                  </a:cubicBezTo>
                  <a:lnTo>
                    <a:pt x="4250" y="178"/>
                  </a:lnTo>
                  <a:cubicBezTo>
                    <a:pt x="4196" y="69"/>
                    <a:pt x="4052" y="0"/>
                    <a:pt x="392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2"/>
            <p:cNvSpPr/>
            <p:nvPr/>
          </p:nvSpPr>
          <p:spPr>
            <a:xfrm>
              <a:off x="3318203" y="1782043"/>
              <a:ext cx="60961" cy="54692"/>
            </a:xfrm>
            <a:custGeom>
              <a:rect b="b" l="l" r="r" t="t"/>
              <a:pathLst>
                <a:path extrusionOk="0" h="2565" w="2859">
                  <a:moveTo>
                    <a:pt x="1406" y="1"/>
                  </a:moveTo>
                  <a:cubicBezTo>
                    <a:pt x="1139" y="1"/>
                    <a:pt x="866" y="85"/>
                    <a:pt x="613" y="271"/>
                  </a:cubicBezTo>
                  <a:cubicBezTo>
                    <a:pt x="74" y="661"/>
                    <a:pt x="0" y="1515"/>
                    <a:pt x="390" y="2053"/>
                  </a:cubicBezTo>
                  <a:cubicBezTo>
                    <a:pt x="668" y="2376"/>
                    <a:pt x="1053" y="2565"/>
                    <a:pt x="1436" y="2565"/>
                  </a:cubicBezTo>
                  <a:cubicBezTo>
                    <a:pt x="1693" y="2565"/>
                    <a:pt x="1949" y="2480"/>
                    <a:pt x="2172" y="2294"/>
                  </a:cubicBezTo>
                  <a:cubicBezTo>
                    <a:pt x="2784" y="1904"/>
                    <a:pt x="2859" y="1051"/>
                    <a:pt x="2469" y="512"/>
                  </a:cubicBezTo>
                  <a:cubicBezTo>
                    <a:pt x="2191" y="190"/>
                    <a:pt x="1806" y="1"/>
                    <a:pt x="1406" y="1"/>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2"/>
            <p:cNvSpPr/>
            <p:nvPr/>
          </p:nvSpPr>
          <p:spPr>
            <a:xfrm>
              <a:off x="3321359" y="1786009"/>
              <a:ext cx="53050" cy="46760"/>
            </a:xfrm>
            <a:custGeom>
              <a:rect b="b" l="l" r="r" t="t"/>
              <a:pathLst>
                <a:path extrusionOk="0" h="2193" w="2488">
                  <a:moveTo>
                    <a:pt x="1321" y="1"/>
                  </a:moveTo>
                  <a:cubicBezTo>
                    <a:pt x="1078" y="1"/>
                    <a:pt x="834" y="83"/>
                    <a:pt x="632" y="252"/>
                  </a:cubicBezTo>
                  <a:cubicBezTo>
                    <a:pt x="168" y="549"/>
                    <a:pt x="1" y="1254"/>
                    <a:pt x="390" y="1793"/>
                  </a:cubicBezTo>
                  <a:cubicBezTo>
                    <a:pt x="611" y="2055"/>
                    <a:pt x="926" y="2193"/>
                    <a:pt x="1242" y="2193"/>
                  </a:cubicBezTo>
                  <a:cubicBezTo>
                    <a:pt x="1485" y="2193"/>
                    <a:pt x="1729" y="2111"/>
                    <a:pt x="1931" y="1941"/>
                  </a:cubicBezTo>
                  <a:cubicBezTo>
                    <a:pt x="2395" y="1644"/>
                    <a:pt x="2488" y="939"/>
                    <a:pt x="2172" y="401"/>
                  </a:cubicBezTo>
                  <a:cubicBezTo>
                    <a:pt x="1952" y="139"/>
                    <a:pt x="1637" y="1"/>
                    <a:pt x="1321"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2"/>
            <p:cNvSpPr/>
            <p:nvPr/>
          </p:nvSpPr>
          <p:spPr>
            <a:xfrm>
              <a:off x="3331252" y="1794133"/>
              <a:ext cx="34862" cy="30512"/>
            </a:xfrm>
            <a:custGeom>
              <a:rect b="b" l="l" r="r" t="t"/>
              <a:pathLst>
                <a:path extrusionOk="0" h="1431" w="1635">
                  <a:moveTo>
                    <a:pt x="299" y="1"/>
                  </a:moveTo>
                  <a:cubicBezTo>
                    <a:pt x="274" y="1"/>
                    <a:pt x="255" y="7"/>
                    <a:pt x="242" y="20"/>
                  </a:cubicBezTo>
                  <a:cubicBezTo>
                    <a:pt x="168" y="20"/>
                    <a:pt x="316" y="335"/>
                    <a:pt x="539" y="706"/>
                  </a:cubicBezTo>
                  <a:cubicBezTo>
                    <a:pt x="242" y="948"/>
                    <a:pt x="1" y="1170"/>
                    <a:pt x="75" y="1263"/>
                  </a:cubicBezTo>
                  <a:cubicBezTo>
                    <a:pt x="98" y="1282"/>
                    <a:pt x="133" y="1291"/>
                    <a:pt x="178" y="1291"/>
                  </a:cubicBezTo>
                  <a:cubicBezTo>
                    <a:pt x="315" y="1291"/>
                    <a:pt x="542" y="1204"/>
                    <a:pt x="780" y="1022"/>
                  </a:cubicBezTo>
                  <a:cubicBezTo>
                    <a:pt x="965" y="1284"/>
                    <a:pt x="1214" y="1431"/>
                    <a:pt x="1335" y="1431"/>
                  </a:cubicBezTo>
                  <a:cubicBezTo>
                    <a:pt x="1360" y="1431"/>
                    <a:pt x="1380" y="1424"/>
                    <a:pt x="1393" y="1412"/>
                  </a:cubicBezTo>
                  <a:cubicBezTo>
                    <a:pt x="1467" y="1412"/>
                    <a:pt x="1319" y="1096"/>
                    <a:pt x="1096" y="799"/>
                  </a:cubicBezTo>
                  <a:cubicBezTo>
                    <a:pt x="1393" y="484"/>
                    <a:pt x="1634" y="242"/>
                    <a:pt x="1560" y="168"/>
                  </a:cubicBezTo>
                  <a:cubicBezTo>
                    <a:pt x="1537" y="150"/>
                    <a:pt x="1502" y="141"/>
                    <a:pt x="1457" y="141"/>
                  </a:cubicBezTo>
                  <a:cubicBezTo>
                    <a:pt x="1320" y="141"/>
                    <a:pt x="1092" y="228"/>
                    <a:pt x="854" y="409"/>
                  </a:cubicBezTo>
                  <a:cubicBezTo>
                    <a:pt x="670" y="148"/>
                    <a:pt x="421" y="1"/>
                    <a:pt x="299"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2"/>
            <p:cNvSpPr/>
            <p:nvPr/>
          </p:nvSpPr>
          <p:spPr>
            <a:xfrm>
              <a:off x="2472062" y="1685708"/>
              <a:ext cx="3582" cy="4776"/>
            </a:xfrm>
            <a:custGeom>
              <a:rect b="b" l="l" r="r" t="t"/>
              <a:pathLst>
                <a:path extrusionOk="0" h="224" w="168">
                  <a:moveTo>
                    <a:pt x="1" y="0"/>
                  </a:moveTo>
                  <a:lnTo>
                    <a:pt x="1" y="0"/>
                  </a:lnTo>
                  <a:cubicBezTo>
                    <a:pt x="1" y="75"/>
                    <a:pt x="93" y="149"/>
                    <a:pt x="168" y="223"/>
                  </a:cubicBezTo>
                  <a:lnTo>
                    <a:pt x="168" y="223"/>
                  </a:lnTo>
                  <a:cubicBezTo>
                    <a:pt x="93" y="149"/>
                    <a:pt x="1" y="75"/>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2"/>
            <p:cNvSpPr/>
            <p:nvPr/>
          </p:nvSpPr>
          <p:spPr>
            <a:xfrm>
              <a:off x="2476369" y="1691124"/>
              <a:ext cx="149279" cy="144588"/>
            </a:xfrm>
            <a:custGeom>
              <a:rect b="b" l="l" r="r" t="t"/>
              <a:pathLst>
                <a:path extrusionOk="0" h="6781" w="7001">
                  <a:moveTo>
                    <a:pt x="1" y="0"/>
                  </a:moveTo>
                  <a:cubicBezTo>
                    <a:pt x="1845" y="1625"/>
                    <a:pt x="3687" y="3393"/>
                    <a:pt x="5144" y="4776"/>
                  </a:cubicBezTo>
                  <a:cubicBezTo>
                    <a:pt x="5831" y="5389"/>
                    <a:pt x="6388" y="6094"/>
                    <a:pt x="7000" y="6781"/>
                  </a:cubicBezTo>
                  <a:cubicBezTo>
                    <a:pt x="6388" y="6094"/>
                    <a:pt x="5831" y="5389"/>
                    <a:pt x="5218" y="4776"/>
                  </a:cubicBezTo>
                  <a:cubicBezTo>
                    <a:pt x="3687" y="3393"/>
                    <a:pt x="1845" y="1625"/>
                    <a:pt x="1" y="0"/>
                  </a:cubicBezTo>
                  <a:close/>
                </a:path>
              </a:pathLst>
            </a:custGeom>
            <a:solidFill>
              <a:srgbClr val="761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2"/>
            <p:cNvSpPr/>
            <p:nvPr/>
          </p:nvSpPr>
          <p:spPr>
            <a:xfrm>
              <a:off x="2398052" y="1397193"/>
              <a:ext cx="265572" cy="445256"/>
            </a:xfrm>
            <a:custGeom>
              <a:rect b="b" l="l" r="r" t="t"/>
              <a:pathLst>
                <a:path extrusionOk="0" h="20882" w="12455">
                  <a:moveTo>
                    <a:pt x="1318" y="1"/>
                  </a:moveTo>
                  <a:lnTo>
                    <a:pt x="1" y="7184"/>
                  </a:lnTo>
                  <a:cubicBezTo>
                    <a:pt x="1393" y="8650"/>
                    <a:pt x="2543" y="10822"/>
                    <a:pt x="3472" y="13531"/>
                  </a:cubicBezTo>
                  <a:cubicBezTo>
                    <a:pt x="3472" y="13606"/>
                    <a:pt x="3564" y="13680"/>
                    <a:pt x="3639" y="13754"/>
                  </a:cubicBezTo>
                  <a:cubicBezTo>
                    <a:pt x="5495" y="15388"/>
                    <a:pt x="7351" y="17169"/>
                    <a:pt x="8891" y="18561"/>
                  </a:cubicBezTo>
                  <a:cubicBezTo>
                    <a:pt x="9504" y="19174"/>
                    <a:pt x="10061" y="19879"/>
                    <a:pt x="10673" y="20566"/>
                  </a:cubicBezTo>
                  <a:cubicBezTo>
                    <a:pt x="10747" y="20714"/>
                    <a:pt x="10822" y="20807"/>
                    <a:pt x="10896" y="20882"/>
                  </a:cubicBezTo>
                  <a:cubicBezTo>
                    <a:pt x="11601" y="17856"/>
                    <a:pt x="12455" y="13290"/>
                    <a:pt x="11991" y="10506"/>
                  </a:cubicBezTo>
                  <a:cubicBezTo>
                    <a:pt x="11211" y="6033"/>
                    <a:pt x="5569" y="613"/>
                    <a:pt x="5569" y="613"/>
                  </a:cubicBezTo>
                  <a:lnTo>
                    <a:pt x="1318" y="1"/>
                  </a:ln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a:off x="2322080" y="1303012"/>
              <a:ext cx="283760" cy="471526"/>
            </a:xfrm>
            <a:custGeom>
              <a:rect b="b" l="l" r="r" t="t"/>
              <a:pathLst>
                <a:path extrusionOk="0" h="22114" w="13308">
                  <a:moveTo>
                    <a:pt x="4417" y="0"/>
                  </a:moveTo>
                  <a:cubicBezTo>
                    <a:pt x="3564" y="390"/>
                    <a:pt x="2858" y="1170"/>
                    <a:pt x="2636" y="2098"/>
                  </a:cubicBezTo>
                  <a:lnTo>
                    <a:pt x="241" y="10988"/>
                  </a:lnTo>
                  <a:cubicBezTo>
                    <a:pt x="0" y="12065"/>
                    <a:pt x="316" y="13234"/>
                    <a:pt x="1169" y="13995"/>
                  </a:cubicBezTo>
                  <a:lnTo>
                    <a:pt x="4881" y="17169"/>
                  </a:lnTo>
                  <a:lnTo>
                    <a:pt x="9744" y="21735"/>
                  </a:lnTo>
                  <a:cubicBezTo>
                    <a:pt x="10008" y="21990"/>
                    <a:pt x="10349" y="22114"/>
                    <a:pt x="10690" y="22114"/>
                  </a:cubicBezTo>
                  <a:cubicBezTo>
                    <a:pt x="11167" y="22114"/>
                    <a:pt x="11646" y="21874"/>
                    <a:pt x="11916" y="21419"/>
                  </a:cubicBezTo>
                  <a:lnTo>
                    <a:pt x="12231" y="20807"/>
                  </a:lnTo>
                  <a:cubicBezTo>
                    <a:pt x="12231" y="20807"/>
                    <a:pt x="13234" y="18561"/>
                    <a:pt x="13234" y="13308"/>
                  </a:cubicBezTo>
                  <a:cubicBezTo>
                    <a:pt x="13308" y="8056"/>
                    <a:pt x="4417" y="0"/>
                    <a:pt x="441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2"/>
            <p:cNvSpPr/>
            <p:nvPr/>
          </p:nvSpPr>
          <p:spPr>
            <a:xfrm>
              <a:off x="1639376" y="3035209"/>
              <a:ext cx="677970" cy="828784"/>
            </a:xfrm>
            <a:custGeom>
              <a:rect b="b" l="l" r="r" t="t"/>
              <a:pathLst>
                <a:path extrusionOk="0" h="38869" w="31796">
                  <a:moveTo>
                    <a:pt x="22266" y="0"/>
                  </a:moveTo>
                  <a:cubicBezTo>
                    <a:pt x="21468" y="0"/>
                    <a:pt x="20674" y="120"/>
                    <a:pt x="19879" y="355"/>
                  </a:cubicBezTo>
                  <a:cubicBezTo>
                    <a:pt x="17244" y="1060"/>
                    <a:pt x="15091" y="2991"/>
                    <a:pt x="13383" y="6165"/>
                  </a:cubicBezTo>
                  <a:lnTo>
                    <a:pt x="12845" y="7000"/>
                  </a:lnTo>
                  <a:lnTo>
                    <a:pt x="17801" y="9784"/>
                  </a:lnTo>
                  <a:lnTo>
                    <a:pt x="18487" y="8485"/>
                  </a:lnTo>
                  <a:cubicBezTo>
                    <a:pt x="18951" y="7779"/>
                    <a:pt x="19341" y="7167"/>
                    <a:pt x="19879" y="6777"/>
                  </a:cubicBezTo>
                  <a:cubicBezTo>
                    <a:pt x="20796" y="5954"/>
                    <a:pt x="21712" y="5521"/>
                    <a:pt x="22610" y="5521"/>
                  </a:cubicBezTo>
                  <a:cubicBezTo>
                    <a:pt x="23149" y="5521"/>
                    <a:pt x="23682" y="5677"/>
                    <a:pt x="24204" y="5997"/>
                  </a:cubicBezTo>
                  <a:cubicBezTo>
                    <a:pt x="25132" y="6536"/>
                    <a:pt x="25763" y="7315"/>
                    <a:pt x="25986" y="8392"/>
                  </a:cubicBezTo>
                  <a:cubicBezTo>
                    <a:pt x="26153" y="9413"/>
                    <a:pt x="25912" y="10489"/>
                    <a:pt x="25373" y="11491"/>
                  </a:cubicBezTo>
                  <a:cubicBezTo>
                    <a:pt x="24668" y="12735"/>
                    <a:pt x="23666" y="13886"/>
                    <a:pt x="22199" y="14981"/>
                  </a:cubicBezTo>
                  <a:cubicBezTo>
                    <a:pt x="20492" y="16280"/>
                    <a:pt x="18265" y="17598"/>
                    <a:pt x="15480" y="18916"/>
                  </a:cubicBezTo>
                  <a:cubicBezTo>
                    <a:pt x="12604" y="20308"/>
                    <a:pt x="10451" y="21310"/>
                    <a:pt x="9133" y="21941"/>
                  </a:cubicBezTo>
                  <a:lnTo>
                    <a:pt x="6738" y="23092"/>
                  </a:lnTo>
                  <a:cubicBezTo>
                    <a:pt x="5959" y="23482"/>
                    <a:pt x="5272" y="23871"/>
                    <a:pt x="4641" y="24168"/>
                  </a:cubicBezTo>
                  <a:cubicBezTo>
                    <a:pt x="3323" y="24874"/>
                    <a:pt x="2637" y="25263"/>
                    <a:pt x="2562" y="25412"/>
                  </a:cubicBezTo>
                  <a:lnTo>
                    <a:pt x="1" y="29978"/>
                  </a:lnTo>
                  <a:lnTo>
                    <a:pt x="16019" y="38868"/>
                  </a:lnTo>
                  <a:lnTo>
                    <a:pt x="18729" y="33913"/>
                  </a:lnTo>
                  <a:lnTo>
                    <a:pt x="8817" y="28512"/>
                  </a:lnTo>
                  <a:cubicBezTo>
                    <a:pt x="8891" y="28437"/>
                    <a:pt x="9058" y="28270"/>
                    <a:pt x="9281" y="28122"/>
                  </a:cubicBezTo>
                  <a:cubicBezTo>
                    <a:pt x="9912" y="27806"/>
                    <a:pt x="10748" y="27342"/>
                    <a:pt x="11843" y="26730"/>
                  </a:cubicBezTo>
                  <a:lnTo>
                    <a:pt x="13457" y="25876"/>
                  </a:lnTo>
                  <a:cubicBezTo>
                    <a:pt x="15480" y="24874"/>
                    <a:pt x="16947" y="24094"/>
                    <a:pt x="17949" y="23630"/>
                  </a:cubicBezTo>
                  <a:cubicBezTo>
                    <a:pt x="21587" y="21848"/>
                    <a:pt x="23981" y="20623"/>
                    <a:pt x="25132" y="19695"/>
                  </a:cubicBezTo>
                  <a:cubicBezTo>
                    <a:pt x="27304" y="18136"/>
                    <a:pt x="29085" y="16280"/>
                    <a:pt x="30329" y="13960"/>
                  </a:cubicBezTo>
                  <a:cubicBezTo>
                    <a:pt x="31554" y="11807"/>
                    <a:pt x="31795" y="9413"/>
                    <a:pt x="31164" y="6926"/>
                  </a:cubicBezTo>
                  <a:cubicBezTo>
                    <a:pt x="30552" y="4457"/>
                    <a:pt x="29160" y="2527"/>
                    <a:pt x="26914" y="1357"/>
                  </a:cubicBezTo>
                  <a:cubicBezTo>
                    <a:pt x="25339" y="442"/>
                    <a:pt x="23797" y="0"/>
                    <a:pt x="222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2"/>
            <p:cNvSpPr/>
            <p:nvPr/>
          </p:nvSpPr>
          <p:spPr>
            <a:xfrm>
              <a:off x="2094505" y="3245534"/>
              <a:ext cx="618587" cy="776757"/>
            </a:xfrm>
            <a:custGeom>
              <a:rect b="b" l="l" r="r" t="t"/>
              <a:pathLst>
                <a:path extrusionOk="0" h="36429" w="29011">
                  <a:moveTo>
                    <a:pt x="19522" y="5638"/>
                  </a:moveTo>
                  <a:cubicBezTo>
                    <a:pt x="20064" y="5638"/>
                    <a:pt x="20578" y="5796"/>
                    <a:pt x="21123" y="6045"/>
                  </a:cubicBezTo>
                  <a:cubicBezTo>
                    <a:pt x="21884" y="6509"/>
                    <a:pt x="22440" y="7196"/>
                    <a:pt x="22663" y="8049"/>
                  </a:cubicBezTo>
                  <a:cubicBezTo>
                    <a:pt x="22904" y="8903"/>
                    <a:pt x="22812" y="9757"/>
                    <a:pt x="22348" y="10592"/>
                  </a:cubicBezTo>
                  <a:lnTo>
                    <a:pt x="12306" y="28782"/>
                  </a:lnTo>
                  <a:cubicBezTo>
                    <a:pt x="11842" y="29543"/>
                    <a:pt x="11137" y="30081"/>
                    <a:pt x="10283" y="30396"/>
                  </a:cubicBezTo>
                  <a:cubicBezTo>
                    <a:pt x="9987" y="30482"/>
                    <a:pt x="9689" y="30525"/>
                    <a:pt x="9390" y="30525"/>
                  </a:cubicBezTo>
                  <a:cubicBezTo>
                    <a:pt x="8843" y="30525"/>
                    <a:pt x="8292" y="30381"/>
                    <a:pt x="7740" y="30081"/>
                  </a:cubicBezTo>
                  <a:cubicBezTo>
                    <a:pt x="6961" y="29617"/>
                    <a:pt x="6423" y="29004"/>
                    <a:pt x="6200" y="28076"/>
                  </a:cubicBezTo>
                  <a:cubicBezTo>
                    <a:pt x="5959" y="27223"/>
                    <a:pt x="6033" y="26369"/>
                    <a:pt x="6497" y="25608"/>
                  </a:cubicBezTo>
                  <a:lnTo>
                    <a:pt x="16631" y="7344"/>
                  </a:lnTo>
                  <a:cubicBezTo>
                    <a:pt x="17095" y="6583"/>
                    <a:pt x="17708" y="6045"/>
                    <a:pt x="18561" y="5804"/>
                  </a:cubicBezTo>
                  <a:cubicBezTo>
                    <a:pt x="18897" y="5689"/>
                    <a:pt x="19214" y="5638"/>
                    <a:pt x="19522" y="5638"/>
                  </a:cubicBezTo>
                  <a:close/>
                  <a:moveTo>
                    <a:pt x="19713" y="1"/>
                  </a:moveTo>
                  <a:cubicBezTo>
                    <a:pt x="18853" y="1"/>
                    <a:pt x="17979" y="130"/>
                    <a:pt x="17095" y="384"/>
                  </a:cubicBezTo>
                  <a:cubicBezTo>
                    <a:pt x="14701" y="1089"/>
                    <a:pt x="12845" y="2481"/>
                    <a:pt x="11601" y="4727"/>
                  </a:cubicBezTo>
                  <a:lnTo>
                    <a:pt x="1560" y="22898"/>
                  </a:lnTo>
                  <a:cubicBezTo>
                    <a:pt x="316" y="25144"/>
                    <a:pt x="1" y="27464"/>
                    <a:pt x="706" y="29858"/>
                  </a:cubicBezTo>
                  <a:cubicBezTo>
                    <a:pt x="1393" y="32253"/>
                    <a:pt x="2859" y="34034"/>
                    <a:pt x="5105" y="35278"/>
                  </a:cubicBezTo>
                  <a:cubicBezTo>
                    <a:pt x="6348" y="35965"/>
                    <a:pt x="7592" y="36354"/>
                    <a:pt x="8891" y="36429"/>
                  </a:cubicBezTo>
                  <a:cubicBezTo>
                    <a:pt x="9597" y="35649"/>
                    <a:pt x="10209" y="34962"/>
                    <a:pt x="10840" y="34350"/>
                  </a:cubicBezTo>
                  <a:cubicBezTo>
                    <a:pt x="13234" y="31937"/>
                    <a:pt x="16483" y="29543"/>
                    <a:pt x="20195" y="26833"/>
                  </a:cubicBezTo>
                  <a:lnTo>
                    <a:pt x="27545" y="13543"/>
                  </a:lnTo>
                  <a:cubicBezTo>
                    <a:pt x="28770" y="11372"/>
                    <a:pt x="29011" y="9052"/>
                    <a:pt x="28380" y="6657"/>
                  </a:cubicBezTo>
                  <a:cubicBezTo>
                    <a:pt x="27693" y="4263"/>
                    <a:pt x="26227" y="2407"/>
                    <a:pt x="23981" y="1163"/>
                  </a:cubicBezTo>
                  <a:cubicBezTo>
                    <a:pt x="22611" y="379"/>
                    <a:pt x="21182" y="1"/>
                    <a:pt x="197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2"/>
            <p:cNvSpPr/>
            <p:nvPr/>
          </p:nvSpPr>
          <p:spPr>
            <a:xfrm>
              <a:off x="124028" y="2594793"/>
              <a:ext cx="1140988" cy="1310886"/>
            </a:xfrm>
            <a:custGeom>
              <a:rect b="b" l="l" r="r" t="t"/>
              <a:pathLst>
                <a:path extrusionOk="0" h="61479" w="53511">
                  <a:moveTo>
                    <a:pt x="9300" y="0"/>
                  </a:moveTo>
                  <a:cubicBezTo>
                    <a:pt x="8616" y="0"/>
                    <a:pt x="8012" y="22"/>
                    <a:pt x="7499" y="55"/>
                  </a:cubicBezTo>
                  <a:cubicBezTo>
                    <a:pt x="6886" y="55"/>
                    <a:pt x="6274" y="204"/>
                    <a:pt x="5717" y="371"/>
                  </a:cubicBezTo>
                  <a:cubicBezTo>
                    <a:pt x="5420" y="519"/>
                    <a:pt x="5104" y="593"/>
                    <a:pt x="4882" y="742"/>
                  </a:cubicBezTo>
                  <a:cubicBezTo>
                    <a:pt x="4492" y="983"/>
                    <a:pt x="4176" y="1132"/>
                    <a:pt x="3861" y="1447"/>
                  </a:cubicBezTo>
                  <a:cubicBezTo>
                    <a:pt x="2784" y="2227"/>
                    <a:pt x="2005" y="3303"/>
                    <a:pt x="1633" y="4621"/>
                  </a:cubicBezTo>
                  <a:cubicBezTo>
                    <a:pt x="928" y="6867"/>
                    <a:pt x="0" y="11043"/>
                    <a:pt x="74" y="16370"/>
                  </a:cubicBezTo>
                  <a:cubicBezTo>
                    <a:pt x="149" y="18541"/>
                    <a:pt x="316" y="20862"/>
                    <a:pt x="854" y="23404"/>
                  </a:cubicBezTo>
                  <a:cubicBezTo>
                    <a:pt x="854" y="23794"/>
                    <a:pt x="1002" y="24184"/>
                    <a:pt x="1077" y="24574"/>
                  </a:cubicBezTo>
                  <a:cubicBezTo>
                    <a:pt x="2246" y="30068"/>
                    <a:pt x="4715" y="36174"/>
                    <a:pt x="9280" y="42596"/>
                  </a:cubicBezTo>
                  <a:lnTo>
                    <a:pt x="11137" y="44916"/>
                  </a:lnTo>
                  <a:cubicBezTo>
                    <a:pt x="14069" y="48387"/>
                    <a:pt x="17095" y="51097"/>
                    <a:pt x="20194" y="53343"/>
                  </a:cubicBezTo>
                  <a:cubicBezTo>
                    <a:pt x="22737" y="55199"/>
                    <a:pt x="25206" y="56591"/>
                    <a:pt x="27693" y="57742"/>
                  </a:cubicBezTo>
                  <a:cubicBezTo>
                    <a:pt x="30013" y="58837"/>
                    <a:pt x="32259" y="59598"/>
                    <a:pt x="34337" y="60136"/>
                  </a:cubicBezTo>
                  <a:cubicBezTo>
                    <a:pt x="38484" y="61267"/>
                    <a:pt x="42067" y="61479"/>
                    <a:pt x="44549" y="61479"/>
                  </a:cubicBezTo>
                  <a:cubicBezTo>
                    <a:pt x="45123" y="61479"/>
                    <a:pt x="45637" y="61468"/>
                    <a:pt x="46086" y="61454"/>
                  </a:cubicBezTo>
                  <a:cubicBezTo>
                    <a:pt x="47404" y="61379"/>
                    <a:pt x="48722" y="60841"/>
                    <a:pt x="49724" y="60062"/>
                  </a:cubicBezTo>
                  <a:cubicBezTo>
                    <a:pt x="50040" y="59839"/>
                    <a:pt x="50355" y="59523"/>
                    <a:pt x="50578" y="59301"/>
                  </a:cubicBezTo>
                  <a:cubicBezTo>
                    <a:pt x="50819" y="59059"/>
                    <a:pt x="50968" y="58837"/>
                    <a:pt x="51116" y="58595"/>
                  </a:cubicBezTo>
                  <a:cubicBezTo>
                    <a:pt x="51116" y="58595"/>
                    <a:pt x="51116" y="58521"/>
                    <a:pt x="51190" y="58521"/>
                  </a:cubicBezTo>
                  <a:cubicBezTo>
                    <a:pt x="51506" y="57983"/>
                    <a:pt x="51747" y="57445"/>
                    <a:pt x="51970" y="56888"/>
                  </a:cubicBezTo>
                  <a:cubicBezTo>
                    <a:pt x="52360" y="55663"/>
                    <a:pt x="52824" y="53807"/>
                    <a:pt x="53139" y="51635"/>
                  </a:cubicBezTo>
                  <a:cubicBezTo>
                    <a:pt x="53362" y="49779"/>
                    <a:pt x="53511" y="47700"/>
                    <a:pt x="53511" y="45380"/>
                  </a:cubicBezTo>
                  <a:cubicBezTo>
                    <a:pt x="53511" y="43209"/>
                    <a:pt x="53288" y="40814"/>
                    <a:pt x="52824" y="38253"/>
                  </a:cubicBezTo>
                  <a:cubicBezTo>
                    <a:pt x="51821" y="32926"/>
                    <a:pt x="49650" y="26820"/>
                    <a:pt x="45325" y="20398"/>
                  </a:cubicBezTo>
                  <a:cubicBezTo>
                    <a:pt x="45010" y="19859"/>
                    <a:pt x="44694" y="19395"/>
                    <a:pt x="44323" y="18931"/>
                  </a:cubicBezTo>
                  <a:lnTo>
                    <a:pt x="42541" y="16611"/>
                  </a:lnTo>
                  <a:cubicBezTo>
                    <a:pt x="36973" y="10115"/>
                    <a:pt x="31089" y="6087"/>
                    <a:pt x="25762" y="3693"/>
                  </a:cubicBezTo>
                  <a:cubicBezTo>
                    <a:pt x="23349" y="2598"/>
                    <a:pt x="21122" y="1837"/>
                    <a:pt x="19025" y="1299"/>
                  </a:cubicBezTo>
                  <a:cubicBezTo>
                    <a:pt x="15108" y="272"/>
                    <a:pt x="11708" y="0"/>
                    <a:pt x="9300" y="0"/>
                  </a:cubicBezTo>
                  <a:close/>
                </a:path>
              </a:pathLst>
            </a:custGeom>
            <a:solidFill>
              <a:srgbClr val="E33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a:off x="1248769" y="3722284"/>
              <a:ext cx="3177" cy="21386"/>
            </a:xfrm>
            <a:custGeom>
              <a:rect b="b" l="l" r="r" t="t"/>
              <a:pathLst>
                <a:path extrusionOk="0" h="1003" w="149">
                  <a:moveTo>
                    <a:pt x="149" y="1"/>
                  </a:moveTo>
                  <a:cubicBezTo>
                    <a:pt x="75" y="298"/>
                    <a:pt x="75" y="687"/>
                    <a:pt x="1" y="1003"/>
                  </a:cubicBezTo>
                  <a:lnTo>
                    <a:pt x="1" y="1003"/>
                  </a:lnTo>
                  <a:cubicBezTo>
                    <a:pt x="75" y="687"/>
                    <a:pt x="75" y="298"/>
                    <a:pt x="149" y="1"/>
                  </a:cubicBezTo>
                  <a:close/>
                </a:path>
              </a:pathLst>
            </a:custGeom>
            <a:solidFill>
              <a:srgbClr val="6D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2"/>
            <p:cNvSpPr/>
            <p:nvPr/>
          </p:nvSpPr>
          <p:spPr>
            <a:xfrm>
              <a:off x="218210" y="3031285"/>
              <a:ext cx="981112" cy="778484"/>
            </a:xfrm>
            <a:custGeom>
              <a:rect b="b" l="l" r="r" t="t"/>
              <a:pathLst>
                <a:path extrusionOk="0" h="36510" w="46013">
                  <a:moveTo>
                    <a:pt x="9188" y="1"/>
                  </a:moveTo>
                  <a:cubicBezTo>
                    <a:pt x="5717" y="780"/>
                    <a:pt x="2618" y="1783"/>
                    <a:pt x="1" y="2711"/>
                  </a:cubicBezTo>
                  <a:cubicBezTo>
                    <a:pt x="75" y="2859"/>
                    <a:pt x="149" y="3008"/>
                    <a:pt x="223" y="3175"/>
                  </a:cubicBezTo>
                  <a:cubicBezTo>
                    <a:pt x="1003" y="4251"/>
                    <a:pt x="1467" y="5884"/>
                    <a:pt x="1857" y="7499"/>
                  </a:cubicBezTo>
                  <a:cubicBezTo>
                    <a:pt x="3471" y="11211"/>
                    <a:pt x="5643" y="15072"/>
                    <a:pt x="8501" y="19025"/>
                  </a:cubicBezTo>
                  <a:lnTo>
                    <a:pt x="9281" y="19953"/>
                  </a:lnTo>
                  <a:lnTo>
                    <a:pt x="9819" y="20733"/>
                  </a:lnTo>
                  <a:lnTo>
                    <a:pt x="10506" y="21661"/>
                  </a:lnTo>
                  <a:cubicBezTo>
                    <a:pt x="10580" y="21735"/>
                    <a:pt x="10747" y="21810"/>
                    <a:pt x="10821" y="21884"/>
                  </a:cubicBezTo>
                  <a:cubicBezTo>
                    <a:pt x="11360" y="21884"/>
                    <a:pt x="11898" y="21810"/>
                    <a:pt x="12603" y="21735"/>
                  </a:cubicBezTo>
                  <a:cubicBezTo>
                    <a:pt x="14218" y="21420"/>
                    <a:pt x="18710" y="19489"/>
                    <a:pt x="21345" y="18097"/>
                  </a:cubicBezTo>
                  <a:cubicBezTo>
                    <a:pt x="19489" y="16241"/>
                    <a:pt x="17633" y="14070"/>
                    <a:pt x="15777" y="11675"/>
                  </a:cubicBezTo>
                  <a:lnTo>
                    <a:pt x="13828" y="8891"/>
                  </a:lnTo>
                  <a:cubicBezTo>
                    <a:pt x="11898" y="5792"/>
                    <a:pt x="10432" y="2859"/>
                    <a:pt x="9188" y="1"/>
                  </a:cubicBezTo>
                  <a:close/>
                  <a:moveTo>
                    <a:pt x="31387" y="25986"/>
                  </a:moveTo>
                  <a:cubicBezTo>
                    <a:pt x="30848" y="26375"/>
                    <a:pt x="30384" y="26840"/>
                    <a:pt x="29995" y="27452"/>
                  </a:cubicBezTo>
                  <a:cubicBezTo>
                    <a:pt x="28992" y="28993"/>
                    <a:pt x="29067" y="31090"/>
                    <a:pt x="29846" y="32705"/>
                  </a:cubicBezTo>
                  <a:cubicBezTo>
                    <a:pt x="29920" y="32872"/>
                    <a:pt x="29995" y="33020"/>
                    <a:pt x="30069" y="33169"/>
                  </a:cubicBezTo>
                  <a:cubicBezTo>
                    <a:pt x="32482" y="31628"/>
                    <a:pt x="34561" y="30162"/>
                    <a:pt x="36491" y="28696"/>
                  </a:cubicBezTo>
                  <a:cubicBezTo>
                    <a:pt x="35804" y="28380"/>
                    <a:pt x="35173" y="28065"/>
                    <a:pt x="34486" y="27693"/>
                  </a:cubicBezTo>
                  <a:cubicBezTo>
                    <a:pt x="33484" y="27136"/>
                    <a:pt x="32482" y="26598"/>
                    <a:pt x="31387" y="25986"/>
                  </a:cubicBezTo>
                  <a:close/>
                  <a:moveTo>
                    <a:pt x="42300" y="30849"/>
                  </a:moveTo>
                  <a:cubicBezTo>
                    <a:pt x="40203" y="32630"/>
                    <a:pt x="37734" y="34561"/>
                    <a:pt x="34802" y="36510"/>
                  </a:cubicBezTo>
                  <a:lnTo>
                    <a:pt x="34876" y="36510"/>
                  </a:lnTo>
                  <a:cubicBezTo>
                    <a:pt x="35878" y="36510"/>
                    <a:pt x="38662" y="36343"/>
                    <a:pt x="40908" y="36194"/>
                  </a:cubicBezTo>
                  <a:cubicBezTo>
                    <a:pt x="41298" y="35804"/>
                    <a:pt x="41595" y="35415"/>
                    <a:pt x="41911" y="35025"/>
                  </a:cubicBezTo>
                  <a:cubicBezTo>
                    <a:pt x="43061" y="33726"/>
                    <a:pt x="44453" y="32630"/>
                    <a:pt x="46012" y="31869"/>
                  </a:cubicBezTo>
                  <a:cubicBezTo>
                    <a:pt x="44843" y="31628"/>
                    <a:pt x="43618" y="31313"/>
                    <a:pt x="42300" y="30849"/>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2"/>
            <p:cNvSpPr/>
            <p:nvPr/>
          </p:nvSpPr>
          <p:spPr>
            <a:xfrm>
              <a:off x="125606" y="2625646"/>
              <a:ext cx="547754" cy="468199"/>
            </a:xfrm>
            <a:custGeom>
              <a:rect b="b" l="l" r="r" t="t"/>
              <a:pathLst>
                <a:path extrusionOk="0" h="21958" w="25689">
                  <a:moveTo>
                    <a:pt x="19489" y="0"/>
                  </a:moveTo>
                  <a:cubicBezTo>
                    <a:pt x="15090" y="2246"/>
                    <a:pt x="8520" y="6571"/>
                    <a:pt x="390" y="14533"/>
                  </a:cubicBezTo>
                  <a:lnTo>
                    <a:pt x="0" y="14923"/>
                  </a:lnTo>
                  <a:cubicBezTo>
                    <a:pt x="75" y="17094"/>
                    <a:pt x="242" y="19415"/>
                    <a:pt x="780" y="21957"/>
                  </a:cubicBezTo>
                  <a:cubicBezTo>
                    <a:pt x="11211" y="10524"/>
                    <a:pt x="21271" y="4492"/>
                    <a:pt x="25688" y="2246"/>
                  </a:cubicBezTo>
                  <a:cubicBezTo>
                    <a:pt x="23517" y="1244"/>
                    <a:pt x="21419" y="538"/>
                    <a:pt x="19489"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714491" y="3412020"/>
              <a:ext cx="550526" cy="465022"/>
            </a:xfrm>
            <a:custGeom>
              <a:rect b="b" l="l" r="r" t="t"/>
              <a:pathLst>
                <a:path extrusionOk="0" h="21809" w="25819">
                  <a:moveTo>
                    <a:pt x="25132" y="0"/>
                  </a:moveTo>
                  <a:cubicBezTo>
                    <a:pt x="21884" y="3638"/>
                    <a:pt x="13606" y="11990"/>
                    <a:pt x="1" y="19415"/>
                  </a:cubicBezTo>
                  <a:cubicBezTo>
                    <a:pt x="2321" y="20510"/>
                    <a:pt x="4567" y="21271"/>
                    <a:pt x="6645" y="21809"/>
                  </a:cubicBezTo>
                  <a:cubicBezTo>
                    <a:pt x="6794" y="21735"/>
                    <a:pt x="6961" y="21586"/>
                    <a:pt x="7109" y="21512"/>
                  </a:cubicBezTo>
                  <a:cubicBezTo>
                    <a:pt x="16779" y="15554"/>
                    <a:pt x="22496" y="10209"/>
                    <a:pt x="25819" y="6496"/>
                  </a:cubicBezTo>
                  <a:cubicBezTo>
                    <a:pt x="25744" y="4492"/>
                    <a:pt x="25596" y="2246"/>
                    <a:pt x="25132"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1134800" y="3338010"/>
              <a:ext cx="54628" cy="145270"/>
            </a:xfrm>
            <a:custGeom>
              <a:rect b="b" l="l" r="r" t="t"/>
              <a:pathLst>
                <a:path extrusionOk="0" h="6813" w="2562">
                  <a:moveTo>
                    <a:pt x="390" y="0"/>
                  </a:moveTo>
                  <a:cubicBezTo>
                    <a:pt x="316" y="75"/>
                    <a:pt x="167" y="75"/>
                    <a:pt x="0" y="149"/>
                  </a:cubicBezTo>
                  <a:cubicBezTo>
                    <a:pt x="928" y="2469"/>
                    <a:pt x="1633" y="4715"/>
                    <a:pt x="2172" y="6812"/>
                  </a:cubicBezTo>
                  <a:cubicBezTo>
                    <a:pt x="2320" y="6719"/>
                    <a:pt x="2487" y="6571"/>
                    <a:pt x="2561" y="6422"/>
                  </a:cubicBezTo>
                  <a:cubicBezTo>
                    <a:pt x="2023" y="4251"/>
                    <a:pt x="1318" y="2172"/>
                    <a:pt x="390"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p:nvPr/>
          </p:nvSpPr>
          <p:spPr>
            <a:xfrm>
              <a:off x="1205634" y="3603560"/>
              <a:ext cx="16632" cy="102135"/>
            </a:xfrm>
            <a:custGeom>
              <a:rect b="b" l="l" r="r" t="t"/>
              <a:pathLst>
                <a:path extrusionOk="0" h="4790" w="780">
                  <a:moveTo>
                    <a:pt x="390" y="1"/>
                  </a:moveTo>
                  <a:cubicBezTo>
                    <a:pt x="316" y="149"/>
                    <a:pt x="167" y="297"/>
                    <a:pt x="0" y="390"/>
                  </a:cubicBezTo>
                  <a:cubicBezTo>
                    <a:pt x="242" y="1931"/>
                    <a:pt x="316" y="3397"/>
                    <a:pt x="316" y="4789"/>
                  </a:cubicBezTo>
                  <a:cubicBezTo>
                    <a:pt x="464" y="4715"/>
                    <a:pt x="631" y="4641"/>
                    <a:pt x="780" y="4641"/>
                  </a:cubicBezTo>
                  <a:cubicBezTo>
                    <a:pt x="780" y="3174"/>
                    <a:pt x="631" y="1615"/>
                    <a:pt x="390" y="75"/>
                  </a:cubicBezTo>
                  <a:lnTo>
                    <a:pt x="390" y="1"/>
                  </a:ln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2"/>
            <p:cNvSpPr/>
            <p:nvPr/>
          </p:nvSpPr>
          <p:spPr>
            <a:xfrm>
              <a:off x="1181091" y="3474943"/>
              <a:ext cx="32879" cy="136954"/>
            </a:xfrm>
            <a:custGeom>
              <a:rect b="b" l="l" r="r" t="t"/>
              <a:pathLst>
                <a:path extrusionOk="0" h="6423" w="1542">
                  <a:moveTo>
                    <a:pt x="390" y="0"/>
                  </a:moveTo>
                  <a:cubicBezTo>
                    <a:pt x="316" y="149"/>
                    <a:pt x="149" y="297"/>
                    <a:pt x="1" y="390"/>
                  </a:cubicBezTo>
                  <a:cubicBezTo>
                    <a:pt x="539" y="2543"/>
                    <a:pt x="929" y="4566"/>
                    <a:pt x="1151" y="6422"/>
                  </a:cubicBezTo>
                  <a:cubicBezTo>
                    <a:pt x="1318" y="6329"/>
                    <a:pt x="1467" y="6181"/>
                    <a:pt x="1541" y="6033"/>
                  </a:cubicBezTo>
                  <a:cubicBezTo>
                    <a:pt x="1318" y="4009"/>
                    <a:pt x="929" y="2005"/>
                    <a:pt x="390"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2"/>
            <p:cNvSpPr/>
            <p:nvPr/>
          </p:nvSpPr>
          <p:spPr>
            <a:xfrm>
              <a:off x="709352" y="2786205"/>
              <a:ext cx="460289" cy="554790"/>
            </a:xfrm>
            <a:custGeom>
              <a:rect b="b" l="l" r="r" t="t"/>
              <a:pathLst>
                <a:path extrusionOk="0" h="26019" w="21587">
                  <a:moveTo>
                    <a:pt x="1203" y="0"/>
                  </a:moveTo>
                  <a:cubicBezTo>
                    <a:pt x="975" y="0"/>
                    <a:pt x="746" y="81"/>
                    <a:pt x="539" y="210"/>
                  </a:cubicBezTo>
                  <a:cubicBezTo>
                    <a:pt x="0" y="674"/>
                    <a:pt x="0" y="1361"/>
                    <a:pt x="464" y="1750"/>
                  </a:cubicBezTo>
                  <a:cubicBezTo>
                    <a:pt x="631" y="1899"/>
                    <a:pt x="854" y="2066"/>
                    <a:pt x="1003" y="2214"/>
                  </a:cubicBezTo>
                  <a:cubicBezTo>
                    <a:pt x="780" y="2437"/>
                    <a:pt x="539" y="2753"/>
                    <a:pt x="316" y="3068"/>
                  </a:cubicBezTo>
                  <a:cubicBezTo>
                    <a:pt x="75" y="3365"/>
                    <a:pt x="167" y="3681"/>
                    <a:pt x="316" y="3922"/>
                  </a:cubicBezTo>
                  <a:cubicBezTo>
                    <a:pt x="390" y="3996"/>
                    <a:pt x="464" y="4070"/>
                    <a:pt x="539" y="4145"/>
                  </a:cubicBezTo>
                  <a:cubicBezTo>
                    <a:pt x="637" y="4191"/>
                    <a:pt x="758" y="4216"/>
                    <a:pt x="884" y="4216"/>
                  </a:cubicBezTo>
                  <a:cubicBezTo>
                    <a:pt x="1162" y="4216"/>
                    <a:pt x="1468" y="4097"/>
                    <a:pt x="1634" y="3829"/>
                  </a:cubicBezTo>
                  <a:cubicBezTo>
                    <a:pt x="1782" y="3606"/>
                    <a:pt x="2023" y="3365"/>
                    <a:pt x="2172" y="3142"/>
                  </a:cubicBezTo>
                  <a:cubicBezTo>
                    <a:pt x="2951" y="3755"/>
                    <a:pt x="3712" y="4386"/>
                    <a:pt x="4492" y="5073"/>
                  </a:cubicBezTo>
                  <a:cubicBezTo>
                    <a:pt x="4102" y="5463"/>
                    <a:pt x="3787" y="5852"/>
                    <a:pt x="3490" y="6316"/>
                  </a:cubicBezTo>
                  <a:cubicBezTo>
                    <a:pt x="3248" y="6539"/>
                    <a:pt x="3248" y="6929"/>
                    <a:pt x="3490" y="7170"/>
                  </a:cubicBezTo>
                  <a:cubicBezTo>
                    <a:pt x="3564" y="7244"/>
                    <a:pt x="3564" y="7319"/>
                    <a:pt x="3638" y="7319"/>
                  </a:cubicBezTo>
                  <a:cubicBezTo>
                    <a:pt x="3783" y="7401"/>
                    <a:pt x="3937" y="7443"/>
                    <a:pt x="4086" y="7443"/>
                  </a:cubicBezTo>
                  <a:cubicBezTo>
                    <a:pt x="4339" y="7443"/>
                    <a:pt x="4575" y="7323"/>
                    <a:pt x="4715" y="7077"/>
                  </a:cubicBezTo>
                  <a:cubicBezTo>
                    <a:pt x="5030" y="6706"/>
                    <a:pt x="5272" y="6391"/>
                    <a:pt x="5569" y="6149"/>
                  </a:cubicBezTo>
                  <a:cubicBezTo>
                    <a:pt x="6274" y="6855"/>
                    <a:pt x="7035" y="7541"/>
                    <a:pt x="7740" y="8321"/>
                  </a:cubicBezTo>
                  <a:cubicBezTo>
                    <a:pt x="7425" y="8636"/>
                    <a:pt x="7128" y="9026"/>
                    <a:pt x="6886" y="9490"/>
                  </a:cubicBezTo>
                  <a:cubicBezTo>
                    <a:pt x="6664" y="9713"/>
                    <a:pt x="6664" y="10103"/>
                    <a:pt x="6886" y="10325"/>
                  </a:cubicBezTo>
                  <a:cubicBezTo>
                    <a:pt x="6961" y="10418"/>
                    <a:pt x="6961" y="10492"/>
                    <a:pt x="7035" y="10492"/>
                  </a:cubicBezTo>
                  <a:cubicBezTo>
                    <a:pt x="7179" y="10575"/>
                    <a:pt x="7334" y="10617"/>
                    <a:pt x="7484" y="10617"/>
                  </a:cubicBezTo>
                  <a:cubicBezTo>
                    <a:pt x="7738" y="10617"/>
                    <a:pt x="7978" y="10496"/>
                    <a:pt x="8130" y="10251"/>
                  </a:cubicBezTo>
                  <a:cubicBezTo>
                    <a:pt x="8353" y="9954"/>
                    <a:pt x="8594" y="9713"/>
                    <a:pt x="8817" y="9490"/>
                  </a:cubicBezTo>
                  <a:cubicBezTo>
                    <a:pt x="9281" y="10028"/>
                    <a:pt x="9745" y="10492"/>
                    <a:pt x="10209" y="11105"/>
                  </a:cubicBezTo>
                  <a:lnTo>
                    <a:pt x="10840" y="11810"/>
                  </a:lnTo>
                  <a:lnTo>
                    <a:pt x="9912" y="12571"/>
                  </a:lnTo>
                  <a:cubicBezTo>
                    <a:pt x="9522" y="12813"/>
                    <a:pt x="9448" y="13277"/>
                    <a:pt x="9745" y="13666"/>
                  </a:cubicBezTo>
                  <a:cubicBezTo>
                    <a:pt x="9880" y="13833"/>
                    <a:pt x="10086" y="13930"/>
                    <a:pt x="10309" y="13930"/>
                  </a:cubicBezTo>
                  <a:cubicBezTo>
                    <a:pt x="10484" y="13930"/>
                    <a:pt x="10669" y="13871"/>
                    <a:pt x="10840" y="13741"/>
                  </a:cubicBezTo>
                  <a:lnTo>
                    <a:pt x="11768" y="13035"/>
                  </a:lnTo>
                  <a:lnTo>
                    <a:pt x="12306" y="13815"/>
                  </a:lnTo>
                  <a:cubicBezTo>
                    <a:pt x="12770" y="14353"/>
                    <a:pt x="13160" y="14966"/>
                    <a:pt x="13531" y="15522"/>
                  </a:cubicBezTo>
                  <a:cubicBezTo>
                    <a:pt x="13308" y="15745"/>
                    <a:pt x="12993" y="15819"/>
                    <a:pt x="12603" y="15986"/>
                  </a:cubicBezTo>
                  <a:cubicBezTo>
                    <a:pt x="12232" y="16135"/>
                    <a:pt x="11991" y="16599"/>
                    <a:pt x="12139" y="16989"/>
                  </a:cubicBezTo>
                  <a:cubicBezTo>
                    <a:pt x="12139" y="17063"/>
                    <a:pt x="12232" y="17137"/>
                    <a:pt x="12232" y="17211"/>
                  </a:cubicBezTo>
                  <a:cubicBezTo>
                    <a:pt x="12400" y="17393"/>
                    <a:pt x="12620" y="17480"/>
                    <a:pt x="12846" y="17480"/>
                  </a:cubicBezTo>
                  <a:cubicBezTo>
                    <a:pt x="12920" y="17480"/>
                    <a:pt x="12994" y="17471"/>
                    <a:pt x="13067" y="17453"/>
                  </a:cubicBezTo>
                  <a:cubicBezTo>
                    <a:pt x="13624" y="17286"/>
                    <a:pt x="13995" y="17063"/>
                    <a:pt x="14385" y="16822"/>
                  </a:cubicBezTo>
                  <a:cubicBezTo>
                    <a:pt x="14923" y="17675"/>
                    <a:pt x="15480" y="18604"/>
                    <a:pt x="16018" y="19457"/>
                  </a:cubicBezTo>
                  <a:cubicBezTo>
                    <a:pt x="15703" y="19699"/>
                    <a:pt x="15313" y="19921"/>
                    <a:pt x="14849" y="20070"/>
                  </a:cubicBezTo>
                  <a:cubicBezTo>
                    <a:pt x="14459" y="20237"/>
                    <a:pt x="14236" y="20627"/>
                    <a:pt x="14385" y="20998"/>
                  </a:cubicBezTo>
                  <a:cubicBezTo>
                    <a:pt x="14385" y="21091"/>
                    <a:pt x="14459" y="21165"/>
                    <a:pt x="14459" y="21239"/>
                  </a:cubicBezTo>
                  <a:cubicBezTo>
                    <a:pt x="14632" y="21399"/>
                    <a:pt x="14843" y="21530"/>
                    <a:pt x="15085" y="21530"/>
                  </a:cubicBezTo>
                  <a:cubicBezTo>
                    <a:pt x="15181" y="21530"/>
                    <a:pt x="15282" y="21509"/>
                    <a:pt x="15387" y="21462"/>
                  </a:cubicBezTo>
                  <a:cubicBezTo>
                    <a:pt x="15851" y="21313"/>
                    <a:pt x="16315" y="21091"/>
                    <a:pt x="16705" y="20775"/>
                  </a:cubicBezTo>
                  <a:cubicBezTo>
                    <a:pt x="17243" y="21703"/>
                    <a:pt x="17707" y="22631"/>
                    <a:pt x="18097" y="23485"/>
                  </a:cubicBezTo>
                  <a:cubicBezTo>
                    <a:pt x="17874" y="23633"/>
                    <a:pt x="17559" y="23782"/>
                    <a:pt x="17243" y="23875"/>
                  </a:cubicBezTo>
                  <a:cubicBezTo>
                    <a:pt x="16872" y="24023"/>
                    <a:pt x="16631" y="24487"/>
                    <a:pt x="16779" y="24877"/>
                  </a:cubicBezTo>
                  <a:cubicBezTo>
                    <a:pt x="16779" y="24951"/>
                    <a:pt x="16872" y="25026"/>
                    <a:pt x="16872" y="25100"/>
                  </a:cubicBezTo>
                  <a:cubicBezTo>
                    <a:pt x="17040" y="25282"/>
                    <a:pt x="17260" y="25369"/>
                    <a:pt x="17486" y="25369"/>
                  </a:cubicBezTo>
                  <a:cubicBezTo>
                    <a:pt x="17560" y="25369"/>
                    <a:pt x="17634" y="25359"/>
                    <a:pt x="17707" y="25341"/>
                  </a:cubicBezTo>
                  <a:cubicBezTo>
                    <a:pt x="18097" y="25174"/>
                    <a:pt x="18413" y="25026"/>
                    <a:pt x="18728" y="24877"/>
                  </a:cubicBezTo>
                  <a:cubicBezTo>
                    <a:pt x="18877" y="25100"/>
                    <a:pt x="18951" y="25267"/>
                    <a:pt x="19025" y="25490"/>
                  </a:cubicBezTo>
                  <a:cubicBezTo>
                    <a:pt x="19176" y="25827"/>
                    <a:pt x="19532" y="26018"/>
                    <a:pt x="19890" y="26018"/>
                  </a:cubicBezTo>
                  <a:cubicBezTo>
                    <a:pt x="20104" y="26018"/>
                    <a:pt x="20318" y="25951"/>
                    <a:pt x="20491" y="25805"/>
                  </a:cubicBezTo>
                  <a:cubicBezTo>
                    <a:pt x="20881" y="25490"/>
                    <a:pt x="21048" y="24951"/>
                    <a:pt x="20881" y="24561"/>
                  </a:cubicBezTo>
                  <a:cubicBezTo>
                    <a:pt x="20733" y="24246"/>
                    <a:pt x="20584" y="23875"/>
                    <a:pt x="20417" y="23559"/>
                  </a:cubicBezTo>
                  <a:cubicBezTo>
                    <a:pt x="21122" y="22780"/>
                    <a:pt x="21345" y="22167"/>
                    <a:pt x="21419" y="22167"/>
                  </a:cubicBezTo>
                  <a:cubicBezTo>
                    <a:pt x="21586" y="21703"/>
                    <a:pt x="21419" y="21313"/>
                    <a:pt x="21048" y="21165"/>
                  </a:cubicBezTo>
                  <a:cubicBezTo>
                    <a:pt x="20927" y="21121"/>
                    <a:pt x="20811" y="21100"/>
                    <a:pt x="20701" y="21100"/>
                  </a:cubicBezTo>
                  <a:cubicBezTo>
                    <a:pt x="20390" y="21100"/>
                    <a:pt x="20131" y="21267"/>
                    <a:pt x="19953" y="21555"/>
                  </a:cubicBezTo>
                  <a:cubicBezTo>
                    <a:pt x="19953" y="21555"/>
                    <a:pt x="19879" y="21777"/>
                    <a:pt x="19730" y="22019"/>
                  </a:cubicBezTo>
                  <a:cubicBezTo>
                    <a:pt x="19266" y="21165"/>
                    <a:pt x="18877" y="20311"/>
                    <a:pt x="18338" y="19383"/>
                  </a:cubicBezTo>
                  <a:cubicBezTo>
                    <a:pt x="18951" y="18771"/>
                    <a:pt x="19192" y="18214"/>
                    <a:pt x="19266" y="18139"/>
                  </a:cubicBezTo>
                  <a:cubicBezTo>
                    <a:pt x="19415" y="17750"/>
                    <a:pt x="19266" y="17286"/>
                    <a:pt x="18877" y="17137"/>
                  </a:cubicBezTo>
                  <a:cubicBezTo>
                    <a:pt x="18777" y="17099"/>
                    <a:pt x="18672" y="17081"/>
                    <a:pt x="18568" y="17081"/>
                  </a:cubicBezTo>
                  <a:cubicBezTo>
                    <a:pt x="18265" y="17081"/>
                    <a:pt x="17966" y="17237"/>
                    <a:pt x="17800" y="17527"/>
                  </a:cubicBezTo>
                  <a:lnTo>
                    <a:pt x="17559" y="17991"/>
                  </a:lnTo>
                  <a:cubicBezTo>
                    <a:pt x="17095" y="17137"/>
                    <a:pt x="16556" y="16283"/>
                    <a:pt x="16018" y="15430"/>
                  </a:cubicBezTo>
                  <a:cubicBezTo>
                    <a:pt x="16556" y="14817"/>
                    <a:pt x="16779" y="14279"/>
                    <a:pt x="16779" y="14205"/>
                  </a:cubicBezTo>
                  <a:cubicBezTo>
                    <a:pt x="16946" y="13815"/>
                    <a:pt x="16779" y="13425"/>
                    <a:pt x="16408" y="13277"/>
                  </a:cubicBezTo>
                  <a:cubicBezTo>
                    <a:pt x="16300" y="13210"/>
                    <a:pt x="16187" y="13180"/>
                    <a:pt x="16074" y="13180"/>
                  </a:cubicBezTo>
                  <a:cubicBezTo>
                    <a:pt x="15779" y="13180"/>
                    <a:pt x="15487" y="13384"/>
                    <a:pt x="15313" y="13666"/>
                  </a:cubicBezTo>
                  <a:cubicBezTo>
                    <a:pt x="15313" y="13666"/>
                    <a:pt x="15239" y="13815"/>
                    <a:pt x="15090" y="14038"/>
                  </a:cubicBezTo>
                  <a:cubicBezTo>
                    <a:pt x="14775" y="13499"/>
                    <a:pt x="14385" y="13035"/>
                    <a:pt x="13995" y="12497"/>
                  </a:cubicBezTo>
                  <a:lnTo>
                    <a:pt x="13383" y="11717"/>
                  </a:lnTo>
                  <a:lnTo>
                    <a:pt x="14088" y="11179"/>
                  </a:lnTo>
                  <a:cubicBezTo>
                    <a:pt x="14459" y="10957"/>
                    <a:pt x="14552" y="10418"/>
                    <a:pt x="14236" y="10103"/>
                  </a:cubicBezTo>
                  <a:cubicBezTo>
                    <a:pt x="14092" y="9914"/>
                    <a:pt x="13868" y="9811"/>
                    <a:pt x="13631" y="9811"/>
                  </a:cubicBezTo>
                  <a:cubicBezTo>
                    <a:pt x="13473" y="9811"/>
                    <a:pt x="13309" y="9857"/>
                    <a:pt x="13160" y="9954"/>
                  </a:cubicBezTo>
                  <a:lnTo>
                    <a:pt x="12455" y="10492"/>
                  </a:lnTo>
                  <a:lnTo>
                    <a:pt x="11916" y="9787"/>
                  </a:lnTo>
                  <a:cubicBezTo>
                    <a:pt x="11452" y="9249"/>
                    <a:pt x="11062" y="8785"/>
                    <a:pt x="10598" y="8321"/>
                  </a:cubicBezTo>
                  <a:cubicBezTo>
                    <a:pt x="10840" y="8247"/>
                    <a:pt x="11062" y="8172"/>
                    <a:pt x="11062" y="8172"/>
                  </a:cubicBezTo>
                  <a:cubicBezTo>
                    <a:pt x="11527" y="8098"/>
                    <a:pt x="11768" y="7708"/>
                    <a:pt x="11768" y="7319"/>
                  </a:cubicBezTo>
                  <a:cubicBezTo>
                    <a:pt x="11675" y="6855"/>
                    <a:pt x="11304" y="6613"/>
                    <a:pt x="10840" y="6613"/>
                  </a:cubicBezTo>
                  <a:cubicBezTo>
                    <a:pt x="10840" y="6706"/>
                    <a:pt x="10209" y="6780"/>
                    <a:pt x="9522" y="7077"/>
                  </a:cubicBezTo>
                  <a:lnTo>
                    <a:pt x="7425" y="4999"/>
                  </a:lnTo>
                  <a:cubicBezTo>
                    <a:pt x="7666" y="4924"/>
                    <a:pt x="7889" y="4850"/>
                    <a:pt x="7889" y="4850"/>
                  </a:cubicBezTo>
                  <a:cubicBezTo>
                    <a:pt x="8353" y="4757"/>
                    <a:pt x="8594" y="4386"/>
                    <a:pt x="8520" y="3922"/>
                  </a:cubicBezTo>
                  <a:cubicBezTo>
                    <a:pt x="8443" y="3599"/>
                    <a:pt x="8175" y="3328"/>
                    <a:pt x="7865" y="3328"/>
                  </a:cubicBezTo>
                  <a:cubicBezTo>
                    <a:pt x="7800" y="3328"/>
                    <a:pt x="7733" y="3340"/>
                    <a:pt x="7666" y="3365"/>
                  </a:cubicBezTo>
                  <a:cubicBezTo>
                    <a:pt x="7592" y="3365"/>
                    <a:pt x="6961" y="3458"/>
                    <a:pt x="6200" y="3829"/>
                  </a:cubicBezTo>
                  <a:cubicBezTo>
                    <a:pt x="5494" y="3217"/>
                    <a:pt x="4715" y="2530"/>
                    <a:pt x="4028" y="1899"/>
                  </a:cubicBezTo>
                  <a:cubicBezTo>
                    <a:pt x="4251" y="1825"/>
                    <a:pt x="4492" y="1825"/>
                    <a:pt x="4492" y="1750"/>
                  </a:cubicBezTo>
                  <a:cubicBezTo>
                    <a:pt x="4956" y="1750"/>
                    <a:pt x="5272" y="1286"/>
                    <a:pt x="5179" y="897"/>
                  </a:cubicBezTo>
                  <a:cubicBezTo>
                    <a:pt x="5112" y="547"/>
                    <a:pt x="4792" y="273"/>
                    <a:pt x="4393" y="273"/>
                  </a:cubicBezTo>
                  <a:cubicBezTo>
                    <a:pt x="4347" y="273"/>
                    <a:pt x="4299" y="276"/>
                    <a:pt x="4251" y="284"/>
                  </a:cubicBezTo>
                  <a:cubicBezTo>
                    <a:pt x="4251" y="284"/>
                    <a:pt x="3564" y="433"/>
                    <a:pt x="2710" y="897"/>
                  </a:cubicBezTo>
                  <a:cubicBezTo>
                    <a:pt x="2395" y="674"/>
                    <a:pt x="2098" y="433"/>
                    <a:pt x="1782" y="210"/>
                  </a:cubicBezTo>
                  <a:cubicBezTo>
                    <a:pt x="1600" y="62"/>
                    <a:pt x="1402" y="0"/>
                    <a:pt x="1203" y="0"/>
                  </a:cubicBezTo>
                  <a:close/>
                </a:path>
              </a:pathLst>
            </a:custGeom>
            <a:solidFill>
              <a:srgbClr val="FFF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2"/>
            <p:cNvSpPr/>
            <p:nvPr/>
          </p:nvSpPr>
          <p:spPr>
            <a:xfrm>
              <a:off x="257785" y="3191183"/>
              <a:ext cx="191178" cy="308323"/>
            </a:xfrm>
            <a:custGeom>
              <a:rect b="b" l="l" r="r" t="t"/>
              <a:pathLst>
                <a:path extrusionOk="0" h="14460" w="8966">
                  <a:moveTo>
                    <a:pt x="1" y="0"/>
                  </a:moveTo>
                  <a:lnTo>
                    <a:pt x="1" y="0"/>
                  </a:lnTo>
                  <a:cubicBezTo>
                    <a:pt x="539" y="2562"/>
                    <a:pt x="836" y="5253"/>
                    <a:pt x="1226" y="6961"/>
                  </a:cubicBezTo>
                  <a:cubicBezTo>
                    <a:pt x="1393" y="7499"/>
                    <a:pt x="1541" y="7963"/>
                    <a:pt x="1690" y="8278"/>
                  </a:cubicBezTo>
                  <a:cubicBezTo>
                    <a:pt x="2785" y="10134"/>
                    <a:pt x="5643" y="14069"/>
                    <a:pt x="5643" y="14069"/>
                  </a:cubicBezTo>
                  <a:cubicBezTo>
                    <a:pt x="5866" y="14069"/>
                    <a:pt x="6033" y="14162"/>
                    <a:pt x="6256" y="14162"/>
                  </a:cubicBezTo>
                  <a:cubicBezTo>
                    <a:pt x="7109" y="14311"/>
                    <a:pt x="7796" y="14459"/>
                    <a:pt x="8576" y="14459"/>
                  </a:cubicBezTo>
                  <a:cubicBezTo>
                    <a:pt x="8724" y="14459"/>
                    <a:pt x="8817" y="14459"/>
                    <a:pt x="8965" y="14385"/>
                  </a:cubicBezTo>
                  <a:cubicBezTo>
                    <a:pt x="8891" y="14311"/>
                    <a:pt x="8724" y="14236"/>
                    <a:pt x="8650" y="14162"/>
                  </a:cubicBezTo>
                  <a:lnTo>
                    <a:pt x="7963" y="13234"/>
                  </a:lnTo>
                  <a:lnTo>
                    <a:pt x="7425" y="12454"/>
                  </a:lnTo>
                  <a:lnTo>
                    <a:pt x="6645" y="11526"/>
                  </a:lnTo>
                  <a:cubicBezTo>
                    <a:pt x="3787" y="7573"/>
                    <a:pt x="1615" y="3712"/>
                    <a:pt x="1" y="0"/>
                  </a:cubicBezTo>
                  <a:close/>
                </a:path>
              </a:pathLst>
            </a:custGeom>
            <a:solidFill>
              <a:srgbClr val="0000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2"/>
            <p:cNvSpPr/>
            <p:nvPr/>
          </p:nvSpPr>
          <p:spPr>
            <a:xfrm>
              <a:off x="866073" y="2790661"/>
              <a:ext cx="193139" cy="194355"/>
            </a:xfrm>
            <a:custGeom>
              <a:rect b="b" l="l" r="r" t="t"/>
              <a:pathLst>
                <a:path extrusionOk="0" h="9115" w="9058">
                  <a:moveTo>
                    <a:pt x="0" y="1"/>
                  </a:moveTo>
                  <a:cubicBezTo>
                    <a:pt x="2636" y="2005"/>
                    <a:pt x="5179" y="4474"/>
                    <a:pt x="7740" y="7425"/>
                  </a:cubicBezTo>
                  <a:lnTo>
                    <a:pt x="9058" y="9114"/>
                  </a:lnTo>
                  <a:lnTo>
                    <a:pt x="7740" y="7425"/>
                  </a:lnTo>
                  <a:cubicBezTo>
                    <a:pt x="5179" y="4474"/>
                    <a:pt x="2636" y="2005"/>
                    <a:pt x="0" y="1"/>
                  </a:cubicBezTo>
                  <a:close/>
                </a:path>
              </a:pathLst>
            </a:custGeom>
            <a:solidFill>
              <a:srgbClr val="5A03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2"/>
            <p:cNvSpPr/>
            <p:nvPr/>
          </p:nvSpPr>
          <p:spPr>
            <a:xfrm>
              <a:off x="1077016" y="3009920"/>
              <a:ext cx="13476" cy="19809"/>
            </a:xfrm>
            <a:custGeom>
              <a:rect b="b" l="l" r="r" t="t"/>
              <a:pathLst>
                <a:path extrusionOk="0" h="929" w="632">
                  <a:moveTo>
                    <a:pt x="0" y="1"/>
                  </a:moveTo>
                  <a:cubicBezTo>
                    <a:pt x="242" y="298"/>
                    <a:pt x="390" y="613"/>
                    <a:pt x="631" y="929"/>
                  </a:cubicBezTo>
                  <a:cubicBezTo>
                    <a:pt x="464" y="613"/>
                    <a:pt x="242" y="298"/>
                    <a:pt x="0" y="1"/>
                  </a:cubicBezTo>
                  <a:close/>
                </a:path>
              </a:pathLst>
            </a:custGeom>
            <a:solidFill>
              <a:srgbClr val="6D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2"/>
            <p:cNvSpPr/>
            <p:nvPr/>
          </p:nvSpPr>
          <p:spPr>
            <a:xfrm>
              <a:off x="330217" y="2643834"/>
              <a:ext cx="760275" cy="387472"/>
            </a:xfrm>
            <a:custGeom>
              <a:rect b="b" l="l" r="r" t="t"/>
              <a:pathLst>
                <a:path extrusionOk="0" h="18172" w="35656">
                  <a:moveTo>
                    <a:pt x="1467" y="1"/>
                  </a:moveTo>
                  <a:cubicBezTo>
                    <a:pt x="1077" y="224"/>
                    <a:pt x="538" y="539"/>
                    <a:pt x="0" y="762"/>
                  </a:cubicBezTo>
                  <a:cubicBezTo>
                    <a:pt x="0" y="1783"/>
                    <a:pt x="74" y="2859"/>
                    <a:pt x="223" y="3936"/>
                  </a:cubicBezTo>
                  <a:cubicBezTo>
                    <a:pt x="316" y="4400"/>
                    <a:pt x="316" y="4790"/>
                    <a:pt x="390" y="5254"/>
                  </a:cubicBezTo>
                  <a:cubicBezTo>
                    <a:pt x="2636" y="3546"/>
                    <a:pt x="4640" y="2247"/>
                    <a:pt x="6422" y="1077"/>
                  </a:cubicBezTo>
                  <a:cubicBezTo>
                    <a:pt x="6107" y="1003"/>
                    <a:pt x="5791" y="855"/>
                    <a:pt x="5420" y="762"/>
                  </a:cubicBezTo>
                  <a:cubicBezTo>
                    <a:pt x="3007" y="298"/>
                    <a:pt x="1467" y="1"/>
                    <a:pt x="1467" y="1"/>
                  </a:cubicBezTo>
                  <a:close/>
                  <a:moveTo>
                    <a:pt x="26598" y="16167"/>
                  </a:moveTo>
                  <a:cubicBezTo>
                    <a:pt x="26449" y="16316"/>
                    <a:pt x="26301" y="16390"/>
                    <a:pt x="26208" y="16538"/>
                  </a:cubicBezTo>
                  <a:cubicBezTo>
                    <a:pt x="26449" y="16631"/>
                    <a:pt x="26765" y="16631"/>
                    <a:pt x="27062" y="16631"/>
                  </a:cubicBezTo>
                  <a:cubicBezTo>
                    <a:pt x="26913" y="16464"/>
                    <a:pt x="26765" y="16316"/>
                    <a:pt x="26598" y="16167"/>
                  </a:cubicBezTo>
                  <a:close/>
                  <a:moveTo>
                    <a:pt x="14311" y="2321"/>
                  </a:moveTo>
                  <a:cubicBezTo>
                    <a:pt x="13679" y="2618"/>
                    <a:pt x="13067" y="3008"/>
                    <a:pt x="12454" y="3397"/>
                  </a:cubicBezTo>
                  <a:cubicBezTo>
                    <a:pt x="14385" y="4474"/>
                    <a:pt x="16315" y="5643"/>
                    <a:pt x="18171" y="7035"/>
                  </a:cubicBezTo>
                  <a:cubicBezTo>
                    <a:pt x="18245" y="6961"/>
                    <a:pt x="18245" y="6961"/>
                    <a:pt x="18320" y="6887"/>
                  </a:cubicBezTo>
                  <a:cubicBezTo>
                    <a:pt x="18561" y="6720"/>
                    <a:pt x="18784" y="6646"/>
                    <a:pt x="19025" y="6646"/>
                  </a:cubicBezTo>
                  <a:cubicBezTo>
                    <a:pt x="19173" y="6646"/>
                    <a:pt x="19415" y="6720"/>
                    <a:pt x="19563" y="6887"/>
                  </a:cubicBezTo>
                  <a:cubicBezTo>
                    <a:pt x="19879" y="7110"/>
                    <a:pt x="20176" y="7351"/>
                    <a:pt x="20491" y="7574"/>
                  </a:cubicBezTo>
                  <a:cubicBezTo>
                    <a:pt x="21345" y="7110"/>
                    <a:pt x="22032" y="6961"/>
                    <a:pt x="22032" y="6961"/>
                  </a:cubicBezTo>
                  <a:lnTo>
                    <a:pt x="22199" y="6961"/>
                  </a:lnTo>
                  <a:cubicBezTo>
                    <a:pt x="22589" y="6961"/>
                    <a:pt x="22886" y="7184"/>
                    <a:pt x="22960" y="7574"/>
                  </a:cubicBezTo>
                  <a:cubicBezTo>
                    <a:pt x="23053" y="7963"/>
                    <a:pt x="22737" y="8427"/>
                    <a:pt x="22273" y="8427"/>
                  </a:cubicBezTo>
                  <a:cubicBezTo>
                    <a:pt x="22273" y="8502"/>
                    <a:pt x="22032" y="8502"/>
                    <a:pt x="21809" y="8576"/>
                  </a:cubicBezTo>
                  <a:cubicBezTo>
                    <a:pt x="22496" y="9207"/>
                    <a:pt x="23275" y="9894"/>
                    <a:pt x="23981" y="10506"/>
                  </a:cubicBezTo>
                  <a:cubicBezTo>
                    <a:pt x="24742" y="10135"/>
                    <a:pt x="25373" y="10042"/>
                    <a:pt x="25447" y="10042"/>
                  </a:cubicBezTo>
                  <a:cubicBezTo>
                    <a:pt x="25447" y="9968"/>
                    <a:pt x="25521" y="9968"/>
                    <a:pt x="25595" y="9968"/>
                  </a:cubicBezTo>
                  <a:cubicBezTo>
                    <a:pt x="25911" y="9968"/>
                    <a:pt x="26208" y="10283"/>
                    <a:pt x="26301" y="10599"/>
                  </a:cubicBezTo>
                  <a:cubicBezTo>
                    <a:pt x="26375" y="11063"/>
                    <a:pt x="26134" y="11434"/>
                    <a:pt x="25670" y="11527"/>
                  </a:cubicBezTo>
                  <a:cubicBezTo>
                    <a:pt x="25670" y="11527"/>
                    <a:pt x="25447" y="11601"/>
                    <a:pt x="25206" y="11676"/>
                  </a:cubicBezTo>
                  <a:lnTo>
                    <a:pt x="27303" y="13754"/>
                  </a:lnTo>
                  <a:cubicBezTo>
                    <a:pt x="27990" y="13457"/>
                    <a:pt x="28621" y="13383"/>
                    <a:pt x="28621" y="13290"/>
                  </a:cubicBezTo>
                  <a:lnTo>
                    <a:pt x="28769" y="13290"/>
                  </a:lnTo>
                  <a:cubicBezTo>
                    <a:pt x="29159" y="13290"/>
                    <a:pt x="29456" y="13606"/>
                    <a:pt x="29549" y="13996"/>
                  </a:cubicBezTo>
                  <a:cubicBezTo>
                    <a:pt x="29549" y="14385"/>
                    <a:pt x="29308" y="14775"/>
                    <a:pt x="28843" y="14849"/>
                  </a:cubicBezTo>
                  <a:cubicBezTo>
                    <a:pt x="28843" y="14849"/>
                    <a:pt x="28621" y="14924"/>
                    <a:pt x="28379" y="14998"/>
                  </a:cubicBezTo>
                  <a:cubicBezTo>
                    <a:pt x="28843" y="15462"/>
                    <a:pt x="29233" y="15926"/>
                    <a:pt x="29697" y="16464"/>
                  </a:cubicBezTo>
                  <a:lnTo>
                    <a:pt x="30161" y="17002"/>
                  </a:lnTo>
                  <a:cubicBezTo>
                    <a:pt x="30236" y="17095"/>
                    <a:pt x="30310" y="17095"/>
                    <a:pt x="30384" y="17095"/>
                  </a:cubicBezTo>
                  <a:lnTo>
                    <a:pt x="30941" y="16631"/>
                  </a:lnTo>
                  <a:cubicBezTo>
                    <a:pt x="31089" y="16538"/>
                    <a:pt x="31238" y="16464"/>
                    <a:pt x="31479" y="16464"/>
                  </a:cubicBezTo>
                  <a:cubicBezTo>
                    <a:pt x="31628" y="16464"/>
                    <a:pt x="31869" y="16631"/>
                    <a:pt x="32017" y="16780"/>
                  </a:cubicBezTo>
                  <a:cubicBezTo>
                    <a:pt x="32166" y="16928"/>
                    <a:pt x="32240" y="17169"/>
                    <a:pt x="32166" y="17392"/>
                  </a:cubicBezTo>
                  <a:cubicBezTo>
                    <a:pt x="33335" y="17559"/>
                    <a:pt x="34486" y="17782"/>
                    <a:pt x="35655" y="18098"/>
                  </a:cubicBezTo>
                  <a:cubicBezTo>
                    <a:pt x="35414" y="17782"/>
                    <a:pt x="35265" y="17466"/>
                    <a:pt x="35024" y="17169"/>
                  </a:cubicBezTo>
                  <a:cubicBezTo>
                    <a:pt x="34876" y="16928"/>
                    <a:pt x="34801" y="16780"/>
                    <a:pt x="34653" y="16631"/>
                  </a:cubicBezTo>
                  <a:lnTo>
                    <a:pt x="34189" y="16000"/>
                  </a:lnTo>
                  <a:lnTo>
                    <a:pt x="32871" y="14311"/>
                  </a:lnTo>
                  <a:cubicBezTo>
                    <a:pt x="30310" y="11360"/>
                    <a:pt x="27767" y="8891"/>
                    <a:pt x="25131" y="6887"/>
                  </a:cubicBezTo>
                  <a:cubicBezTo>
                    <a:pt x="23350" y="5495"/>
                    <a:pt x="21493" y="4251"/>
                    <a:pt x="19712" y="3249"/>
                  </a:cubicBezTo>
                  <a:cubicBezTo>
                    <a:pt x="19025" y="3082"/>
                    <a:pt x="18245" y="3008"/>
                    <a:pt x="17484" y="2859"/>
                  </a:cubicBezTo>
                  <a:cubicBezTo>
                    <a:pt x="16389" y="2711"/>
                    <a:pt x="15313" y="2469"/>
                    <a:pt x="14311" y="2321"/>
                  </a:cubicBezTo>
                  <a:close/>
                  <a:moveTo>
                    <a:pt x="11990" y="3639"/>
                  </a:moveTo>
                  <a:cubicBezTo>
                    <a:pt x="9206" y="5402"/>
                    <a:pt x="5568" y="7889"/>
                    <a:pt x="1615" y="11137"/>
                  </a:cubicBezTo>
                  <a:cubicBezTo>
                    <a:pt x="2172" y="13457"/>
                    <a:pt x="2933" y="15777"/>
                    <a:pt x="3935" y="18172"/>
                  </a:cubicBezTo>
                  <a:cubicBezTo>
                    <a:pt x="8668" y="17095"/>
                    <a:pt x="14069" y="16316"/>
                    <a:pt x="20027" y="16316"/>
                  </a:cubicBezTo>
                  <a:cubicBezTo>
                    <a:pt x="21493" y="16316"/>
                    <a:pt x="22960" y="16316"/>
                    <a:pt x="24519" y="16464"/>
                  </a:cubicBezTo>
                  <a:cubicBezTo>
                    <a:pt x="24519" y="16316"/>
                    <a:pt x="24593" y="16241"/>
                    <a:pt x="24667" y="16167"/>
                  </a:cubicBezTo>
                  <a:cubicBezTo>
                    <a:pt x="24909" y="15703"/>
                    <a:pt x="25206" y="15313"/>
                    <a:pt x="25521" y="14998"/>
                  </a:cubicBezTo>
                  <a:cubicBezTo>
                    <a:pt x="24816" y="14218"/>
                    <a:pt x="24055" y="13532"/>
                    <a:pt x="23350" y="12826"/>
                  </a:cubicBezTo>
                  <a:cubicBezTo>
                    <a:pt x="23053" y="13068"/>
                    <a:pt x="22811" y="13383"/>
                    <a:pt x="22496" y="13754"/>
                  </a:cubicBezTo>
                  <a:cubicBezTo>
                    <a:pt x="22347" y="13996"/>
                    <a:pt x="22125" y="14144"/>
                    <a:pt x="21883" y="14144"/>
                  </a:cubicBezTo>
                  <a:cubicBezTo>
                    <a:pt x="21735" y="14144"/>
                    <a:pt x="21568" y="14070"/>
                    <a:pt x="21419" y="13996"/>
                  </a:cubicBezTo>
                  <a:cubicBezTo>
                    <a:pt x="21345" y="13996"/>
                    <a:pt x="21345" y="13921"/>
                    <a:pt x="21271" y="13847"/>
                  </a:cubicBezTo>
                  <a:cubicBezTo>
                    <a:pt x="21029" y="13606"/>
                    <a:pt x="21029" y="13216"/>
                    <a:pt x="21271" y="12993"/>
                  </a:cubicBezTo>
                  <a:cubicBezTo>
                    <a:pt x="21568" y="12529"/>
                    <a:pt x="21883" y="12140"/>
                    <a:pt x="22273" y="11750"/>
                  </a:cubicBezTo>
                  <a:cubicBezTo>
                    <a:pt x="21493" y="11063"/>
                    <a:pt x="20732" y="10432"/>
                    <a:pt x="19953" y="9819"/>
                  </a:cubicBezTo>
                  <a:cubicBezTo>
                    <a:pt x="19804" y="10042"/>
                    <a:pt x="19563" y="10283"/>
                    <a:pt x="19415" y="10506"/>
                  </a:cubicBezTo>
                  <a:cubicBezTo>
                    <a:pt x="19248" y="10747"/>
                    <a:pt x="18951" y="10896"/>
                    <a:pt x="18709" y="10896"/>
                  </a:cubicBezTo>
                  <a:cubicBezTo>
                    <a:pt x="18561" y="10896"/>
                    <a:pt x="18412" y="10896"/>
                    <a:pt x="18320" y="10822"/>
                  </a:cubicBezTo>
                  <a:cubicBezTo>
                    <a:pt x="18245" y="10747"/>
                    <a:pt x="18171" y="10673"/>
                    <a:pt x="18097" y="10599"/>
                  </a:cubicBezTo>
                  <a:cubicBezTo>
                    <a:pt x="17948" y="10358"/>
                    <a:pt x="17856" y="10042"/>
                    <a:pt x="18097" y="9745"/>
                  </a:cubicBezTo>
                  <a:cubicBezTo>
                    <a:pt x="18320" y="9430"/>
                    <a:pt x="18561" y="9114"/>
                    <a:pt x="18784" y="8891"/>
                  </a:cubicBezTo>
                  <a:cubicBezTo>
                    <a:pt x="18635" y="8743"/>
                    <a:pt x="18412" y="8576"/>
                    <a:pt x="18245" y="8427"/>
                  </a:cubicBezTo>
                  <a:cubicBezTo>
                    <a:pt x="17948" y="8186"/>
                    <a:pt x="17856" y="7815"/>
                    <a:pt x="17948" y="7425"/>
                  </a:cubicBezTo>
                  <a:cubicBezTo>
                    <a:pt x="15925" y="5959"/>
                    <a:pt x="13921" y="4715"/>
                    <a:pt x="11990" y="3639"/>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2"/>
            <p:cNvSpPr/>
            <p:nvPr/>
          </p:nvSpPr>
          <p:spPr>
            <a:xfrm>
              <a:off x="206333" y="2660061"/>
              <a:ext cx="207809" cy="429030"/>
            </a:xfrm>
            <a:custGeom>
              <a:rect b="b" l="l" r="r" t="t"/>
              <a:pathLst>
                <a:path extrusionOk="0" h="20121" w="9746">
                  <a:moveTo>
                    <a:pt x="5810" y="1"/>
                  </a:moveTo>
                  <a:cubicBezTo>
                    <a:pt x="5031" y="391"/>
                    <a:pt x="4103" y="780"/>
                    <a:pt x="3342" y="1096"/>
                  </a:cubicBezTo>
                  <a:cubicBezTo>
                    <a:pt x="1950" y="1708"/>
                    <a:pt x="780" y="2172"/>
                    <a:pt x="780" y="2172"/>
                  </a:cubicBezTo>
                  <a:cubicBezTo>
                    <a:pt x="1096" y="3249"/>
                    <a:pt x="706" y="6200"/>
                    <a:pt x="391" y="9374"/>
                  </a:cubicBezTo>
                  <a:cubicBezTo>
                    <a:pt x="2414" y="7518"/>
                    <a:pt x="4418" y="5885"/>
                    <a:pt x="6200" y="4493"/>
                  </a:cubicBezTo>
                  <a:cubicBezTo>
                    <a:pt x="6126" y="4029"/>
                    <a:pt x="6126" y="3639"/>
                    <a:pt x="6033" y="3175"/>
                  </a:cubicBezTo>
                  <a:cubicBezTo>
                    <a:pt x="5884" y="2098"/>
                    <a:pt x="5810" y="1022"/>
                    <a:pt x="5810" y="1"/>
                  </a:cubicBezTo>
                  <a:close/>
                  <a:moveTo>
                    <a:pt x="7425" y="10376"/>
                  </a:moveTo>
                  <a:cubicBezTo>
                    <a:pt x="5031" y="12381"/>
                    <a:pt x="2562" y="14627"/>
                    <a:pt x="1" y="17169"/>
                  </a:cubicBezTo>
                  <a:cubicBezTo>
                    <a:pt x="94" y="18339"/>
                    <a:pt x="242" y="19415"/>
                    <a:pt x="558" y="20121"/>
                  </a:cubicBezTo>
                  <a:cubicBezTo>
                    <a:pt x="3175" y="19193"/>
                    <a:pt x="6274" y="18190"/>
                    <a:pt x="9745" y="17411"/>
                  </a:cubicBezTo>
                  <a:cubicBezTo>
                    <a:pt x="8743" y="15016"/>
                    <a:pt x="7982" y="12696"/>
                    <a:pt x="7425" y="10376"/>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2"/>
            <p:cNvSpPr/>
            <p:nvPr/>
          </p:nvSpPr>
          <p:spPr>
            <a:xfrm>
              <a:off x="204728" y="2665236"/>
              <a:ext cx="432186" cy="359369"/>
            </a:xfrm>
            <a:custGeom>
              <a:rect b="b" l="l" r="r" t="t"/>
              <a:pathLst>
                <a:path extrusionOk="0" h="16854" w="20269">
                  <a:moveTo>
                    <a:pt x="13772" y="75"/>
                  </a:moveTo>
                  <a:lnTo>
                    <a:pt x="13772" y="75"/>
                  </a:lnTo>
                  <a:cubicBezTo>
                    <a:pt x="15387" y="780"/>
                    <a:pt x="16853" y="1467"/>
                    <a:pt x="18412" y="2320"/>
                  </a:cubicBezTo>
                  <a:cubicBezTo>
                    <a:pt x="19025" y="1931"/>
                    <a:pt x="19637" y="1541"/>
                    <a:pt x="20269" y="1244"/>
                  </a:cubicBezTo>
                  <a:cubicBezTo>
                    <a:pt x="17874" y="854"/>
                    <a:pt x="15703" y="464"/>
                    <a:pt x="13772" y="75"/>
                  </a:cubicBezTo>
                  <a:close/>
                  <a:moveTo>
                    <a:pt x="12380" y="0"/>
                  </a:moveTo>
                  <a:cubicBezTo>
                    <a:pt x="10598" y="1170"/>
                    <a:pt x="8594" y="2469"/>
                    <a:pt x="6348" y="4177"/>
                  </a:cubicBezTo>
                  <a:cubicBezTo>
                    <a:pt x="4566" y="5569"/>
                    <a:pt x="2562" y="7202"/>
                    <a:pt x="539" y="9058"/>
                  </a:cubicBezTo>
                  <a:cubicBezTo>
                    <a:pt x="242" y="11675"/>
                    <a:pt x="0" y="14533"/>
                    <a:pt x="149" y="16853"/>
                  </a:cubicBezTo>
                  <a:cubicBezTo>
                    <a:pt x="2710" y="14311"/>
                    <a:pt x="5179" y="12065"/>
                    <a:pt x="7573" y="10060"/>
                  </a:cubicBezTo>
                  <a:cubicBezTo>
                    <a:pt x="11526" y="6812"/>
                    <a:pt x="15164" y="4325"/>
                    <a:pt x="17948" y="2562"/>
                  </a:cubicBezTo>
                  <a:cubicBezTo>
                    <a:pt x="16018" y="1541"/>
                    <a:pt x="14162" y="706"/>
                    <a:pt x="12380"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2"/>
            <p:cNvSpPr/>
            <p:nvPr/>
          </p:nvSpPr>
          <p:spPr>
            <a:xfrm>
              <a:off x="445785" y="2660061"/>
              <a:ext cx="271905" cy="142114"/>
            </a:xfrm>
            <a:custGeom>
              <a:rect b="b" l="l" r="r" t="t"/>
              <a:pathLst>
                <a:path extrusionOk="0" h="6665" w="12752">
                  <a:moveTo>
                    <a:pt x="0" y="1"/>
                  </a:moveTo>
                  <a:cubicBezTo>
                    <a:pt x="371" y="94"/>
                    <a:pt x="687" y="242"/>
                    <a:pt x="1002" y="316"/>
                  </a:cubicBezTo>
                  <a:cubicBezTo>
                    <a:pt x="1076" y="316"/>
                    <a:pt x="1151" y="242"/>
                    <a:pt x="1225" y="242"/>
                  </a:cubicBezTo>
                  <a:cubicBezTo>
                    <a:pt x="761" y="168"/>
                    <a:pt x="371" y="94"/>
                    <a:pt x="0" y="1"/>
                  </a:cubicBezTo>
                  <a:close/>
                  <a:moveTo>
                    <a:pt x="7034" y="2636"/>
                  </a:moveTo>
                  <a:cubicBezTo>
                    <a:pt x="6867" y="2711"/>
                    <a:pt x="6719" y="2785"/>
                    <a:pt x="6570" y="2878"/>
                  </a:cubicBezTo>
                  <a:cubicBezTo>
                    <a:pt x="8501" y="3954"/>
                    <a:pt x="10505" y="5198"/>
                    <a:pt x="12528" y="6664"/>
                  </a:cubicBezTo>
                  <a:cubicBezTo>
                    <a:pt x="12603" y="6497"/>
                    <a:pt x="12677" y="6423"/>
                    <a:pt x="12751" y="6274"/>
                  </a:cubicBezTo>
                  <a:cubicBezTo>
                    <a:pt x="10895" y="4882"/>
                    <a:pt x="8965" y="3713"/>
                    <a:pt x="7034" y="26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2"/>
            <p:cNvSpPr/>
            <p:nvPr/>
          </p:nvSpPr>
          <p:spPr>
            <a:xfrm>
              <a:off x="710930" y="2785522"/>
              <a:ext cx="306745" cy="229174"/>
            </a:xfrm>
            <a:custGeom>
              <a:rect b="b" l="l" r="r" t="t"/>
              <a:pathLst>
                <a:path extrusionOk="0" h="10748" w="14386">
                  <a:moveTo>
                    <a:pt x="1170" y="1"/>
                  </a:moveTo>
                  <a:cubicBezTo>
                    <a:pt x="929" y="1"/>
                    <a:pt x="706" y="75"/>
                    <a:pt x="465" y="242"/>
                  </a:cubicBezTo>
                  <a:cubicBezTo>
                    <a:pt x="390" y="316"/>
                    <a:pt x="390" y="316"/>
                    <a:pt x="316" y="390"/>
                  </a:cubicBezTo>
                  <a:cubicBezTo>
                    <a:pt x="242" y="539"/>
                    <a:pt x="168" y="613"/>
                    <a:pt x="93" y="780"/>
                  </a:cubicBezTo>
                  <a:cubicBezTo>
                    <a:pt x="1" y="1170"/>
                    <a:pt x="93" y="1541"/>
                    <a:pt x="390" y="1782"/>
                  </a:cubicBezTo>
                  <a:cubicBezTo>
                    <a:pt x="557" y="1931"/>
                    <a:pt x="780" y="2098"/>
                    <a:pt x="929" y="2246"/>
                  </a:cubicBezTo>
                  <a:cubicBezTo>
                    <a:pt x="706" y="2469"/>
                    <a:pt x="465" y="2785"/>
                    <a:pt x="242" y="3100"/>
                  </a:cubicBezTo>
                  <a:cubicBezTo>
                    <a:pt x="1" y="3397"/>
                    <a:pt x="93" y="3713"/>
                    <a:pt x="242" y="3954"/>
                  </a:cubicBezTo>
                  <a:cubicBezTo>
                    <a:pt x="316" y="4028"/>
                    <a:pt x="390" y="4102"/>
                    <a:pt x="465" y="4177"/>
                  </a:cubicBezTo>
                  <a:cubicBezTo>
                    <a:pt x="557" y="4251"/>
                    <a:pt x="706" y="4251"/>
                    <a:pt x="854" y="4251"/>
                  </a:cubicBezTo>
                  <a:cubicBezTo>
                    <a:pt x="1096" y="4251"/>
                    <a:pt x="1393" y="4102"/>
                    <a:pt x="1560" y="3861"/>
                  </a:cubicBezTo>
                  <a:cubicBezTo>
                    <a:pt x="1708" y="3638"/>
                    <a:pt x="1949" y="3397"/>
                    <a:pt x="2098" y="3174"/>
                  </a:cubicBezTo>
                  <a:cubicBezTo>
                    <a:pt x="2877" y="3787"/>
                    <a:pt x="3638" y="4418"/>
                    <a:pt x="4418" y="5105"/>
                  </a:cubicBezTo>
                  <a:cubicBezTo>
                    <a:pt x="4028" y="5495"/>
                    <a:pt x="3713" y="5884"/>
                    <a:pt x="3416" y="6348"/>
                  </a:cubicBezTo>
                  <a:cubicBezTo>
                    <a:pt x="3174" y="6571"/>
                    <a:pt x="3174" y="6961"/>
                    <a:pt x="3416" y="7202"/>
                  </a:cubicBezTo>
                  <a:cubicBezTo>
                    <a:pt x="3490" y="7276"/>
                    <a:pt x="3490" y="7351"/>
                    <a:pt x="3564" y="7351"/>
                  </a:cubicBezTo>
                  <a:cubicBezTo>
                    <a:pt x="3713" y="7425"/>
                    <a:pt x="3880" y="7499"/>
                    <a:pt x="4028" y="7499"/>
                  </a:cubicBezTo>
                  <a:cubicBezTo>
                    <a:pt x="4270" y="7499"/>
                    <a:pt x="4492" y="7351"/>
                    <a:pt x="4641" y="7109"/>
                  </a:cubicBezTo>
                  <a:cubicBezTo>
                    <a:pt x="4956" y="6738"/>
                    <a:pt x="5198" y="6423"/>
                    <a:pt x="5495" y="6181"/>
                  </a:cubicBezTo>
                  <a:cubicBezTo>
                    <a:pt x="6200" y="6887"/>
                    <a:pt x="6961" y="7573"/>
                    <a:pt x="7666" y="8353"/>
                  </a:cubicBezTo>
                  <a:cubicBezTo>
                    <a:pt x="7351" y="8668"/>
                    <a:pt x="7054" y="9058"/>
                    <a:pt x="6812" y="9522"/>
                  </a:cubicBezTo>
                  <a:cubicBezTo>
                    <a:pt x="6738" y="9596"/>
                    <a:pt x="6664" y="9671"/>
                    <a:pt x="6664" y="9819"/>
                  </a:cubicBezTo>
                  <a:cubicBezTo>
                    <a:pt x="7202" y="9819"/>
                    <a:pt x="7740" y="9893"/>
                    <a:pt x="8353" y="9893"/>
                  </a:cubicBezTo>
                  <a:cubicBezTo>
                    <a:pt x="8446" y="9745"/>
                    <a:pt x="8594" y="9671"/>
                    <a:pt x="8743" y="9522"/>
                  </a:cubicBezTo>
                  <a:cubicBezTo>
                    <a:pt x="8910" y="9671"/>
                    <a:pt x="9058" y="9819"/>
                    <a:pt x="9207" y="9986"/>
                  </a:cubicBezTo>
                  <a:cubicBezTo>
                    <a:pt x="10209" y="10135"/>
                    <a:pt x="11230" y="10209"/>
                    <a:pt x="12306" y="10357"/>
                  </a:cubicBezTo>
                  <a:lnTo>
                    <a:pt x="11842" y="9819"/>
                  </a:lnTo>
                  <a:cubicBezTo>
                    <a:pt x="11378" y="9281"/>
                    <a:pt x="10988" y="8817"/>
                    <a:pt x="10524" y="8353"/>
                  </a:cubicBezTo>
                  <a:cubicBezTo>
                    <a:pt x="10766" y="8279"/>
                    <a:pt x="10988" y="8204"/>
                    <a:pt x="10988" y="8204"/>
                  </a:cubicBezTo>
                  <a:cubicBezTo>
                    <a:pt x="11453" y="8130"/>
                    <a:pt x="11694" y="7740"/>
                    <a:pt x="11694" y="7351"/>
                  </a:cubicBezTo>
                  <a:cubicBezTo>
                    <a:pt x="11601" y="6961"/>
                    <a:pt x="11304" y="6645"/>
                    <a:pt x="10914" y="6645"/>
                  </a:cubicBezTo>
                  <a:lnTo>
                    <a:pt x="10766" y="6645"/>
                  </a:lnTo>
                  <a:cubicBezTo>
                    <a:pt x="10766" y="6738"/>
                    <a:pt x="10135" y="6812"/>
                    <a:pt x="9448" y="7109"/>
                  </a:cubicBezTo>
                  <a:lnTo>
                    <a:pt x="7351" y="5031"/>
                  </a:lnTo>
                  <a:cubicBezTo>
                    <a:pt x="7592" y="4956"/>
                    <a:pt x="7815" y="4882"/>
                    <a:pt x="7815" y="4882"/>
                  </a:cubicBezTo>
                  <a:cubicBezTo>
                    <a:pt x="8279" y="4789"/>
                    <a:pt x="8520" y="4418"/>
                    <a:pt x="8446" y="3954"/>
                  </a:cubicBezTo>
                  <a:cubicBezTo>
                    <a:pt x="8353" y="3638"/>
                    <a:pt x="8056" y="3323"/>
                    <a:pt x="7740" y="3323"/>
                  </a:cubicBezTo>
                  <a:cubicBezTo>
                    <a:pt x="7666" y="3323"/>
                    <a:pt x="7592" y="3323"/>
                    <a:pt x="7592" y="3397"/>
                  </a:cubicBezTo>
                  <a:cubicBezTo>
                    <a:pt x="7518" y="3397"/>
                    <a:pt x="6887" y="3490"/>
                    <a:pt x="6126" y="3861"/>
                  </a:cubicBezTo>
                  <a:cubicBezTo>
                    <a:pt x="5420" y="3249"/>
                    <a:pt x="4641" y="2562"/>
                    <a:pt x="3954" y="1931"/>
                  </a:cubicBezTo>
                  <a:cubicBezTo>
                    <a:pt x="4177" y="1857"/>
                    <a:pt x="4418" y="1857"/>
                    <a:pt x="4418" y="1782"/>
                  </a:cubicBezTo>
                  <a:cubicBezTo>
                    <a:pt x="4882" y="1782"/>
                    <a:pt x="5198" y="1318"/>
                    <a:pt x="5105" y="929"/>
                  </a:cubicBezTo>
                  <a:cubicBezTo>
                    <a:pt x="5031" y="539"/>
                    <a:pt x="4734" y="316"/>
                    <a:pt x="4344" y="316"/>
                  </a:cubicBezTo>
                  <a:lnTo>
                    <a:pt x="4177" y="316"/>
                  </a:lnTo>
                  <a:cubicBezTo>
                    <a:pt x="4177" y="316"/>
                    <a:pt x="3490" y="465"/>
                    <a:pt x="2636" y="929"/>
                  </a:cubicBezTo>
                  <a:cubicBezTo>
                    <a:pt x="2321" y="706"/>
                    <a:pt x="2024" y="465"/>
                    <a:pt x="1708" y="242"/>
                  </a:cubicBezTo>
                  <a:cubicBezTo>
                    <a:pt x="1560" y="75"/>
                    <a:pt x="1318" y="1"/>
                    <a:pt x="1170" y="1"/>
                  </a:cubicBezTo>
                  <a:close/>
                  <a:moveTo>
                    <a:pt x="13624" y="9819"/>
                  </a:moveTo>
                  <a:cubicBezTo>
                    <a:pt x="13383" y="9819"/>
                    <a:pt x="13234" y="9893"/>
                    <a:pt x="13086" y="9986"/>
                  </a:cubicBezTo>
                  <a:lnTo>
                    <a:pt x="12529" y="10450"/>
                  </a:lnTo>
                  <a:cubicBezTo>
                    <a:pt x="13160" y="10524"/>
                    <a:pt x="13698" y="10599"/>
                    <a:pt x="14311" y="10747"/>
                  </a:cubicBezTo>
                  <a:cubicBezTo>
                    <a:pt x="14385" y="10524"/>
                    <a:pt x="14311" y="10283"/>
                    <a:pt x="14162" y="10135"/>
                  </a:cubicBezTo>
                  <a:cubicBezTo>
                    <a:pt x="14014" y="9986"/>
                    <a:pt x="13773" y="9819"/>
                    <a:pt x="13624" y="9819"/>
                  </a:cubicBezTo>
                  <a:close/>
                </a:path>
              </a:pathLst>
            </a:custGeom>
            <a:solidFill>
              <a:srgbClr val="CA9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2"/>
            <p:cNvSpPr/>
            <p:nvPr/>
          </p:nvSpPr>
          <p:spPr>
            <a:xfrm>
              <a:off x="833215" y="3389056"/>
              <a:ext cx="267171" cy="196316"/>
            </a:xfrm>
            <a:custGeom>
              <a:rect b="b" l="l" r="r" t="t"/>
              <a:pathLst>
                <a:path extrusionOk="0" h="9207" w="12530">
                  <a:moveTo>
                    <a:pt x="11750" y="1"/>
                  </a:moveTo>
                  <a:cubicBezTo>
                    <a:pt x="11434" y="929"/>
                    <a:pt x="10673" y="2098"/>
                    <a:pt x="9207" y="3249"/>
                  </a:cubicBezTo>
                  <a:cubicBezTo>
                    <a:pt x="6423" y="5495"/>
                    <a:pt x="1003" y="5884"/>
                    <a:pt x="224" y="7202"/>
                  </a:cubicBezTo>
                  <a:cubicBezTo>
                    <a:pt x="149" y="7351"/>
                    <a:pt x="75" y="7425"/>
                    <a:pt x="1" y="7573"/>
                  </a:cubicBezTo>
                  <a:cubicBezTo>
                    <a:pt x="855" y="8130"/>
                    <a:pt x="1690" y="8743"/>
                    <a:pt x="2544" y="9207"/>
                  </a:cubicBezTo>
                  <a:cubicBezTo>
                    <a:pt x="4938" y="7666"/>
                    <a:pt x="8427" y="7499"/>
                    <a:pt x="10506" y="5495"/>
                  </a:cubicBezTo>
                  <a:cubicBezTo>
                    <a:pt x="11824" y="4251"/>
                    <a:pt x="12529" y="1708"/>
                    <a:pt x="1175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2"/>
            <p:cNvSpPr/>
            <p:nvPr/>
          </p:nvSpPr>
          <p:spPr>
            <a:xfrm>
              <a:off x="755644" y="3550531"/>
              <a:ext cx="131816" cy="216104"/>
            </a:xfrm>
            <a:custGeom>
              <a:rect b="b" l="l" r="r" t="t"/>
              <a:pathLst>
                <a:path extrusionOk="0" h="10135" w="6182">
                  <a:moveTo>
                    <a:pt x="3639" y="0"/>
                  </a:moveTo>
                  <a:cubicBezTo>
                    <a:pt x="2637" y="1559"/>
                    <a:pt x="1" y="5105"/>
                    <a:pt x="1" y="5105"/>
                  </a:cubicBezTo>
                  <a:cubicBezTo>
                    <a:pt x="1" y="5105"/>
                    <a:pt x="149" y="5494"/>
                    <a:pt x="316" y="6033"/>
                  </a:cubicBezTo>
                  <a:cubicBezTo>
                    <a:pt x="688" y="7276"/>
                    <a:pt x="1467" y="9206"/>
                    <a:pt x="2544" y="9986"/>
                  </a:cubicBezTo>
                  <a:cubicBezTo>
                    <a:pt x="2637" y="10060"/>
                    <a:pt x="2711" y="10060"/>
                    <a:pt x="2785" y="10135"/>
                  </a:cubicBezTo>
                  <a:cubicBezTo>
                    <a:pt x="3565" y="9670"/>
                    <a:pt x="4251" y="9281"/>
                    <a:pt x="4864" y="8817"/>
                  </a:cubicBezTo>
                  <a:cubicBezTo>
                    <a:pt x="4790" y="8668"/>
                    <a:pt x="4715" y="8520"/>
                    <a:pt x="4641" y="8353"/>
                  </a:cubicBezTo>
                  <a:cubicBezTo>
                    <a:pt x="3862" y="6738"/>
                    <a:pt x="3787" y="4641"/>
                    <a:pt x="4790" y="3100"/>
                  </a:cubicBezTo>
                  <a:cubicBezTo>
                    <a:pt x="5179" y="2488"/>
                    <a:pt x="5643" y="2023"/>
                    <a:pt x="6182" y="1634"/>
                  </a:cubicBezTo>
                  <a:cubicBezTo>
                    <a:pt x="5328" y="1170"/>
                    <a:pt x="4493" y="557"/>
                    <a:pt x="3639"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2"/>
            <p:cNvSpPr/>
            <p:nvPr/>
          </p:nvSpPr>
          <p:spPr>
            <a:xfrm>
              <a:off x="815027" y="3738510"/>
              <a:ext cx="120323" cy="69277"/>
            </a:xfrm>
            <a:custGeom>
              <a:rect b="b" l="l" r="r" t="t"/>
              <a:pathLst>
                <a:path extrusionOk="0" h="3249" w="5643">
                  <a:moveTo>
                    <a:pt x="2079" y="1"/>
                  </a:moveTo>
                  <a:cubicBezTo>
                    <a:pt x="1466" y="465"/>
                    <a:pt x="780" y="854"/>
                    <a:pt x="0" y="1319"/>
                  </a:cubicBezTo>
                  <a:cubicBezTo>
                    <a:pt x="1392" y="2172"/>
                    <a:pt x="3861" y="2952"/>
                    <a:pt x="5642" y="3249"/>
                  </a:cubicBezTo>
                  <a:cubicBezTo>
                    <a:pt x="4250" y="2488"/>
                    <a:pt x="2933" y="1393"/>
                    <a:pt x="2079" y="1"/>
                  </a:cubicBezTo>
                  <a:close/>
                </a:path>
              </a:pathLst>
            </a:custGeom>
            <a:solidFill>
              <a:srgbClr val="CA9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2"/>
            <p:cNvSpPr/>
            <p:nvPr/>
          </p:nvSpPr>
          <p:spPr>
            <a:xfrm>
              <a:off x="1090471" y="3710812"/>
              <a:ext cx="161475" cy="92241"/>
            </a:xfrm>
            <a:custGeom>
              <a:rect b="b" l="l" r="r" t="t"/>
              <a:pathLst>
                <a:path extrusionOk="0" h="4326" w="7573">
                  <a:moveTo>
                    <a:pt x="6181" y="223"/>
                  </a:moveTo>
                  <a:lnTo>
                    <a:pt x="6181" y="2153"/>
                  </a:lnTo>
                  <a:cubicBezTo>
                    <a:pt x="6571" y="1857"/>
                    <a:pt x="7035" y="1689"/>
                    <a:pt x="7425" y="1541"/>
                  </a:cubicBezTo>
                  <a:cubicBezTo>
                    <a:pt x="7499" y="1225"/>
                    <a:pt x="7499" y="836"/>
                    <a:pt x="7573" y="539"/>
                  </a:cubicBezTo>
                  <a:cubicBezTo>
                    <a:pt x="7109" y="464"/>
                    <a:pt x="6645" y="297"/>
                    <a:pt x="6181" y="223"/>
                  </a:cubicBezTo>
                  <a:close/>
                  <a:moveTo>
                    <a:pt x="5104" y="0"/>
                  </a:moveTo>
                  <a:cubicBezTo>
                    <a:pt x="3545" y="761"/>
                    <a:pt x="2153" y="1857"/>
                    <a:pt x="1003" y="3156"/>
                  </a:cubicBezTo>
                  <a:cubicBezTo>
                    <a:pt x="687" y="3546"/>
                    <a:pt x="390" y="3935"/>
                    <a:pt x="0" y="4325"/>
                  </a:cubicBezTo>
                  <a:cubicBezTo>
                    <a:pt x="1689" y="4251"/>
                    <a:pt x="3081" y="4084"/>
                    <a:pt x="3081" y="4084"/>
                  </a:cubicBezTo>
                  <a:lnTo>
                    <a:pt x="5104" y="2933"/>
                  </a:lnTo>
                  <a:cubicBezTo>
                    <a:pt x="5253" y="2692"/>
                    <a:pt x="5494" y="2543"/>
                    <a:pt x="5717" y="2395"/>
                  </a:cubicBezTo>
                  <a:lnTo>
                    <a:pt x="5717" y="149"/>
                  </a:lnTo>
                  <a:cubicBezTo>
                    <a:pt x="5568" y="75"/>
                    <a:pt x="5327" y="75"/>
                    <a:pt x="5104"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2"/>
            <p:cNvSpPr/>
            <p:nvPr/>
          </p:nvSpPr>
          <p:spPr>
            <a:xfrm>
              <a:off x="1212350" y="3702496"/>
              <a:ext cx="9915" cy="13092"/>
            </a:xfrm>
            <a:custGeom>
              <a:rect b="b" l="l" r="r" t="t"/>
              <a:pathLst>
                <a:path extrusionOk="0" h="614" w="465">
                  <a:moveTo>
                    <a:pt x="465" y="1"/>
                  </a:moveTo>
                  <a:cubicBezTo>
                    <a:pt x="316" y="1"/>
                    <a:pt x="149" y="75"/>
                    <a:pt x="1" y="149"/>
                  </a:cubicBezTo>
                  <a:lnTo>
                    <a:pt x="1" y="539"/>
                  </a:lnTo>
                  <a:cubicBezTo>
                    <a:pt x="149" y="539"/>
                    <a:pt x="316" y="613"/>
                    <a:pt x="465" y="613"/>
                  </a:cubicBezTo>
                  <a:lnTo>
                    <a:pt x="4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2"/>
            <p:cNvSpPr/>
            <p:nvPr/>
          </p:nvSpPr>
          <p:spPr>
            <a:xfrm>
              <a:off x="1212350" y="3713968"/>
              <a:ext cx="9915" cy="47912"/>
            </a:xfrm>
            <a:custGeom>
              <a:rect b="b" l="l" r="r" t="t"/>
              <a:pathLst>
                <a:path extrusionOk="0" h="2247" w="465">
                  <a:moveTo>
                    <a:pt x="1" y="1"/>
                  </a:moveTo>
                  <a:lnTo>
                    <a:pt x="1" y="2247"/>
                  </a:lnTo>
                  <a:cubicBezTo>
                    <a:pt x="149" y="2173"/>
                    <a:pt x="316" y="2080"/>
                    <a:pt x="465" y="2005"/>
                  </a:cubicBezTo>
                  <a:lnTo>
                    <a:pt x="465" y="75"/>
                  </a:lnTo>
                  <a:cubicBezTo>
                    <a:pt x="316" y="75"/>
                    <a:pt x="149"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2"/>
            <p:cNvSpPr/>
            <p:nvPr/>
          </p:nvSpPr>
          <p:spPr>
            <a:xfrm>
              <a:off x="-48918" y="3327881"/>
              <a:ext cx="1369629" cy="819189"/>
            </a:xfrm>
            <a:custGeom>
              <a:rect b="b" l="l" r="r" t="t"/>
              <a:pathLst>
                <a:path extrusionOk="0" h="38419" w="64234">
                  <a:moveTo>
                    <a:pt x="42456" y="0"/>
                  </a:moveTo>
                  <a:cubicBezTo>
                    <a:pt x="41539" y="0"/>
                    <a:pt x="40557" y="291"/>
                    <a:pt x="39590" y="791"/>
                  </a:cubicBezTo>
                  <a:cubicBezTo>
                    <a:pt x="38049" y="1478"/>
                    <a:pt x="36490" y="2647"/>
                    <a:pt x="35414" y="3334"/>
                  </a:cubicBezTo>
                  <a:cubicBezTo>
                    <a:pt x="33558" y="4577"/>
                    <a:pt x="27136" y="7436"/>
                    <a:pt x="25131" y="7825"/>
                  </a:cubicBezTo>
                  <a:cubicBezTo>
                    <a:pt x="24350" y="7956"/>
                    <a:pt x="23704" y="8014"/>
                    <a:pt x="23088" y="8014"/>
                  </a:cubicBezTo>
                  <a:cubicBezTo>
                    <a:pt x="22298" y="8014"/>
                    <a:pt x="21557" y="7918"/>
                    <a:pt x="20640" y="7751"/>
                  </a:cubicBezTo>
                  <a:cubicBezTo>
                    <a:pt x="20417" y="7751"/>
                    <a:pt x="20250" y="7658"/>
                    <a:pt x="20027" y="7658"/>
                  </a:cubicBezTo>
                  <a:cubicBezTo>
                    <a:pt x="18004" y="7194"/>
                    <a:pt x="16779" y="5802"/>
                    <a:pt x="16779" y="5802"/>
                  </a:cubicBezTo>
                  <a:cubicBezTo>
                    <a:pt x="16779" y="5802"/>
                    <a:pt x="13828" y="5969"/>
                    <a:pt x="10357" y="7194"/>
                  </a:cubicBezTo>
                  <a:lnTo>
                    <a:pt x="10283" y="7194"/>
                  </a:lnTo>
                  <a:lnTo>
                    <a:pt x="10283" y="7287"/>
                  </a:lnTo>
                  <a:cubicBezTo>
                    <a:pt x="6719" y="8512"/>
                    <a:pt x="2469" y="10999"/>
                    <a:pt x="0" y="15547"/>
                  </a:cubicBezTo>
                  <a:lnTo>
                    <a:pt x="297" y="16475"/>
                  </a:lnTo>
                  <a:lnTo>
                    <a:pt x="2153" y="22043"/>
                  </a:lnTo>
                  <a:lnTo>
                    <a:pt x="6107" y="25142"/>
                  </a:lnTo>
                  <a:lnTo>
                    <a:pt x="10821" y="28929"/>
                  </a:lnTo>
                  <a:cubicBezTo>
                    <a:pt x="10821" y="28929"/>
                    <a:pt x="20565" y="36130"/>
                    <a:pt x="27600" y="37819"/>
                  </a:cubicBezTo>
                  <a:cubicBezTo>
                    <a:pt x="29335" y="38254"/>
                    <a:pt x="30799" y="38418"/>
                    <a:pt x="32018" y="38418"/>
                  </a:cubicBezTo>
                  <a:cubicBezTo>
                    <a:pt x="35586" y="38418"/>
                    <a:pt x="37071" y="37016"/>
                    <a:pt x="37196" y="36891"/>
                  </a:cubicBezTo>
                  <a:cubicBezTo>
                    <a:pt x="37196" y="36891"/>
                    <a:pt x="41088" y="37519"/>
                    <a:pt x="44874" y="37519"/>
                  </a:cubicBezTo>
                  <a:cubicBezTo>
                    <a:pt x="47197" y="37519"/>
                    <a:pt x="49481" y="37282"/>
                    <a:pt x="50801" y="36520"/>
                  </a:cubicBezTo>
                  <a:cubicBezTo>
                    <a:pt x="54290" y="34497"/>
                    <a:pt x="55515" y="32808"/>
                    <a:pt x="55589" y="31639"/>
                  </a:cubicBezTo>
                  <a:cubicBezTo>
                    <a:pt x="55682" y="31249"/>
                    <a:pt x="55682" y="30952"/>
                    <a:pt x="55756" y="30562"/>
                  </a:cubicBezTo>
                  <a:cubicBezTo>
                    <a:pt x="55905" y="29857"/>
                    <a:pt x="56053" y="29244"/>
                    <a:pt x="56053" y="29244"/>
                  </a:cubicBezTo>
                  <a:cubicBezTo>
                    <a:pt x="56053" y="29244"/>
                    <a:pt x="60229" y="28242"/>
                    <a:pt x="61547" y="26312"/>
                  </a:cubicBezTo>
                  <a:cubicBezTo>
                    <a:pt x="62865" y="24363"/>
                    <a:pt x="63719" y="21505"/>
                    <a:pt x="64034" y="20428"/>
                  </a:cubicBezTo>
                  <a:cubicBezTo>
                    <a:pt x="64234" y="19850"/>
                    <a:pt x="63502" y="19288"/>
                    <a:pt x="62316" y="19288"/>
                  </a:cubicBezTo>
                  <a:cubicBezTo>
                    <a:pt x="61293" y="19288"/>
                    <a:pt x="59933" y="19706"/>
                    <a:pt x="58540" y="20892"/>
                  </a:cubicBezTo>
                  <a:lnTo>
                    <a:pt x="56517" y="22043"/>
                  </a:lnTo>
                  <a:cubicBezTo>
                    <a:pt x="56517" y="22043"/>
                    <a:pt x="49093" y="22600"/>
                    <a:pt x="47404" y="22600"/>
                  </a:cubicBezTo>
                  <a:cubicBezTo>
                    <a:pt x="45622" y="22600"/>
                    <a:pt x="41836" y="21579"/>
                    <a:pt x="40277" y="20428"/>
                  </a:cubicBezTo>
                  <a:cubicBezTo>
                    <a:pt x="39200" y="19648"/>
                    <a:pt x="38421" y="17718"/>
                    <a:pt x="38049" y="16475"/>
                  </a:cubicBezTo>
                  <a:cubicBezTo>
                    <a:pt x="37882" y="15936"/>
                    <a:pt x="37734" y="15547"/>
                    <a:pt x="37734" y="15547"/>
                  </a:cubicBezTo>
                  <a:cubicBezTo>
                    <a:pt x="37734" y="15547"/>
                    <a:pt x="40834" y="11370"/>
                    <a:pt x="41595" y="10071"/>
                  </a:cubicBezTo>
                  <a:cubicBezTo>
                    <a:pt x="42374" y="8753"/>
                    <a:pt x="47794" y="8364"/>
                    <a:pt x="50578" y="6118"/>
                  </a:cubicBezTo>
                  <a:cubicBezTo>
                    <a:pt x="53269" y="3946"/>
                    <a:pt x="53511" y="1867"/>
                    <a:pt x="53195" y="1162"/>
                  </a:cubicBezTo>
                  <a:cubicBezTo>
                    <a:pt x="52861" y="573"/>
                    <a:pt x="52649" y="39"/>
                    <a:pt x="51426" y="39"/>
                  </a:cubicBezTo>
                  <a:cubicBezTo>
                    <a:pt x="51223" y="39"/>
                    <a:pt x="50991" y="54"/>
                    <a:pt x="50726" y="86"/>
                  </a:cubicBezTo>
                  <a:cubicBezTo>
                    <a:pt x="49991" y="211"/>
                    <a:pt x="48963" y="260"/>
                    <a:pt x="47842" y="260"/>
                  </a:cubicBezTo>
                  <a:cubicBezTo>
                    <a:pt x="46134" y="260"/>
                    <a:pt x="44209" y="146"/>
                    <a:pt x="42764" y="11"/>
                  </a:cubicBezTo>
                  <a:cubicBezTo>
                    <a:pt x="42662" y="4"/>
                    <a:pt x="42559" y="0"/>
                    <a:pt x="42456"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2"/>
            <p:cNvSpPr/>
            <p:nvPr/>
          </p:nvSpPr>
          <p:spPr>
            <a:xfrm>
              <a:off x="-42586" y="3659361"/>
              <a:ext cx="895609" cy="487710"/>
            </a:xfrm>
            <a:custGeom>
              <a:rect b="b" l="l" r="r" t="t"/>
              <a:pathLst>
                <a:path extrusionOk="0" h="22873" w="42003">
                  <a:moveTo>
                    <a:pt x="390" y="1"/>
                  </a:moveTo>
                  <a:lnTo>
                    <a:pt x="0" y="929"/>
                  </a:lnTo>
                  <a:lnTo>
                    <a:pt x="1856" y="6497"/>
                  </a:lnTo>
                  <a:lnTo>
                    <a:pt x="5810" y="9596"/>
                  </a:lnTo>
                  <a:lnTo>
                    <a:pt x="10524" y="13383"/>
                  </a:lnTo>
                  <a:cubicBezTo>
                    <a:pt x="10524" y="13383"/>
                    <a:pt x="20268" y="20584"/>
                    <a:pt x="27303" y="22273"/>
                  </a:cubicBezTo>
                  <a:cubicBezTo>
                    <a:pt x="29038" y="22708"/>
                    <a:pt x="30502" y="22872"/>
                    <a:pt x="31721" y="22872"/>
                  </a:cubicBezTo>
                  <a:cubicBezTo>
                    <a:pt x="35289" y="22872"/>
                    <a:pt x="36774" y="21470"/>
                    <a:pt x="36899" y="21345"/>
                  </a:cubicBezTo>
                  <a:cubicBezTo>
                    <a:pt x="42003" y="12993"/>
                    <a:pt x="37901" y="10376"/>
                    <a:pt x="31943" y="7740"/>
                  </a:cubicBezTo>
                  <a:cubicBezTo>
                    <a:pt x="29938" y="6851"/>
                    <a:pt x="27463" y="6574"/>
                    <a:pt x="24940" y="6574"/>
                  </a:cubicBezTo>
                  <a:cubicBezTo>
                    <a:pt x="23094" y="6574"/>
                    <a:pt x="21222" y="6722"/>
                    <a:pt x="19489" y="6887"/>
                  </a:cubicBezTo>
                  <a:cubicBezTo>
                    <a:pt x="17709" y="7033"/>
                    <a:pt x="16066" y="7173"/>
                    <a:pt x="14759" y="7173"/>
                  </a:cubicBezTo>
                  <a:cubicBezTo>
                    <a:pt x="13912" y="7173"/>
                    <a:pt x="13206" y="7114"/>
                    <a:pt x="12696" y="6961"/>
                  </a:cubicBezTo>
                  <a:cubicBezTo>
                    <a:pt x="9355" y="5884"/>
                    <a:pt x="390"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2"/>
            <p:cNvSpPr/>
            <p:nvPr/>
          </p:nvSpPr>
          <p:spPr>
            <a:xfrm>
              <a:off x="170320" y="3481276"/>
              <a:ext cx="21" cy="2004"/>
            </a:xfrm>
            <a:custGeom>
              <a:rect b="b" l="l" r="r" t="t"/>
              <a:pathLst>
                <a:path extrusionOk="0" h="94" w="1">
                  <a:moveTo>
                    <a:pt x="1" y="0"/>
                  </a:moveTo>
                  <a:lnTo>
                    <a:pt x="1" y="0"/>
                  </a:lnTo>
                  <a:lnTo>
                    <a:pt x="1" y="93"/>
                  </a:lnTo>
                  <a:close/>
                </a:path>
              </a:pathLst>
            </a:custGeom>
            <a:solidFill>
              <a:srgbClr val="A71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2"/>
            <p:cNvSpPr/>
            <p:nvPr/>
          </p:nvSpPr>
          <p:spPr>
            <a:xfrm>
              <a:off x="171897" y="3344726"/>
              <a:ext cx="649867" cy="224227"/>
            </a:xfrm>
            <a:custGeom>
              <a:rect b="b" l="l" r="r" t="t"/>
              <a:pathLst>
                <a:path extrusionOk="0" h="10516" w="30478">
                  <a:moveTo>
                    <a:pt x="29234" y="1"/>
                  </a:moveTo>
                  <a:cubicBezTo>
                    <a:pt x="27693" y="688"/>
                    <a:pt x="26134" y="1857"/>
                    <a:pt x="25058" y="2544"/>
                  </a:cubicBezTo>
                  <a:cubicBezTo>
                    <a:pt x="23202" y="3787"/>
                    <a:pt x="16780" y="6646"/>
                    <a:pt x="14775" y="7035"/>
                  </a:cubicBezTo>
                  <a:cubicBezTo>
                    <a:pt x="13994" y="7166"/>
                    <a:pt x="13348" y="7224"/>
                    <a:pt x="12732" y="7224"/>
                  </a:cubicBezTo>
                  <a:cubicBezTo>
                    <a:pt x="11942" y="7224"/>
                    <a:pt x="11201" y="7128"/>
                    <a:pt x="10284" y="6961"/>
                  </a:cubicBezTo>
                  <a:cubicBezTo>
                    <a:pt x="10061" y="6961"/>
                    <a:pt x="9894" y="6868"/>
                    <a:pt x="9671" y="6868"/>
                  </a:cubicBezTo>
                  <a:cubicBezTo>
                    <a:pt x="7648" y="6404"/>
                    <a:pt x="6423" y="5012"/>
                    <a:pt x="6423" y="5012"/>
                  </a:cubicBezTo>
                  <a:cubicBezTo>
                    <a:pt x="6423" y="5012"/>
                    <a:pt x="3472" y="5179"/>
                    <a:pt x="1" y="6404"/>
                  </a:cubicBezTo>
                  <a:cubicBezTo>
                    <a:pt x="380" y="6404"/>
                    <a:pt x="7120" y="10516"/>
                    <a:pt x="15314" y="10516"/>
                  </a:cubicBezTo>
                  <a:cubicBezTo>
                    <a:pt x="15542" y="10516"/>
                    <a:pt x="15771" y="10513"/>
                    <a:pt x="16000" y="10506"/>
                  </a:cubicBezTo>
                  <a:cubicBezTo>
                    <a:pt x="24668" y="10283"/>
                    <a:pt x="28918" y="7722"/>
                    <a:pt x="30014" y="4084"/>
                  </a:cubicBezTo>
                  <a:cubicBezTo>
                    <a:pt x="30478" y="2544"/>
                    <a:pt x="30014" y="1152"/>
                    <a:pt x="292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2"/>
            <p:cNvSpPr/>
            <p:nvPr/>
          </p:nvSpPr>
          <p:spPr>
            <a:xfrm>
              <a:off x="23493" y="3512939"/>
              <a:ext cx="273888" cy="237469"/>
            </a:xfrm>
            <a:custGeom>
              <a:rect b="b" l="l" r="r" t="t"/>
              <a:pathLst>
                <a:path extrusionOk="0" h="11137" w="12845">
                  <a:moveTo>
                    <a:pt x="10061" y="0"/>
                  </a:moveTo>
                  <a:cubicBezTo>
                    <a:pt x="4177" y="1763"/>
                    <a:pt x="1393" y="5476"/>
                    <a:pt x="1" y="8575"/>
                  </a:cubicBezTo>
                  <a:cubicBezTo>
                    <a:pt x="1244" y="9355"/>
                    <a:pt x="2711" y="10283"/>
                    <a:pt x="4177" y="11137"/>
                  </a:cubicBezTo>
                  <a:cubicBezTo>
                    <a:pt x="6348" y="5865"/>
                    <a:pt x="9968" y="2784"/>
                    <a:pt x="12845" y="1002"/>
                  </a:cubicBezTo>
                  <a:cubicBezTo>
                    <a:pt x="11824" y="687"/>
                    <a:pt x="10896" y="297"/>
                    <a:pt x="1006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2"/>
            <p:cNvSpPr/>
            <p:nvPr/>
          </p:nvSpPr>
          <p:spPr>
            <a:xfrm>
              <a:off x="-3011" y="3695780"/>
              <a:ext cx="115568" cy="168213"/>
            </a:xfrm>
            <a:custGeom>
              <a:rect b="b" l="l" r="r" t="t"/>
              <a:pathLst>
                <a:path extrusionOk="0" h="7889" w="5420">
                  <a:moveTo>
                    <a:pt x="1244" y="0"/>
                  </a:moveTo>
                  <a:cubicBezTo>
                    <a:pt x="74" y="2710"/>
                    <a:pt x="0" y="4789"/>
                    <a:pt x="0" y="4789"/>
                  </a:cubicBezTo>
                  <a:lnTo>
                    <a:pt x="3954" y="7888"/>
                  </a:lnTo>
                  <a:cubicBezTo>
                    <a:pt x="4251" y="5884"/>
                    <a:pt x="4715" y="4102"/>
                    <a:pt x="5420" y="2562"/>
                  </a:cubicBezTo>
                  <a:cubicBezTo>
                    <a:pt x="3954" y="1708"/>
                    <a:pt x="2487" y="780"/>
                    <a:pt x="1244"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p:nvPr/>
          </p:nvSpPr>
          <p:spPr>
            <a:xfrm>
              <a:off x="237997" y="3491169"/>
              <a:ext cx="153181" cy="43157"/>
            </a:xfrm>
            <a:custGeom>
              <a:rect b="b" l="l" r="r" t="t"/>
              <a:pathLst>
                <a:path extrusionOk="0" h="2024" w="7184">
                  <a:moveTo>
                    <a:pt x="6571" y="0"/>
                  </a:moveTo>
                  <a:cubicBezTo>
                    <a:pt x="4010" y="93"/>
                    <a:pt x="1857" y="390"/>
                    <a:pt x="1" y="1021"/>
                  </a:cubicBezTo>
                  <a:cubicBezTo>
                    <a:pt x="836" y="1318"/>
                    <a:pt x="1764" y="1708"/>
                    <a:pt x="2785" y="2023"/>
                  </a:cubicBezTo>
                  <a:cubicBezTo>
                    <a:pt x="5253" y="557"/>
                    <a:pt x="7184" y="93"/>
                    <a:pt x="7184" y="93"/>
                  </a:cubicBezTo>
                  <a:cubicBezTo>
                    <a:pt x="6961" y="93"/>
                    <a:pt x="6794" y="0"/>
                    <a:pt x="6571"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2"/>
            <p:cNvSpPr/>
            <p:nvPr/>
          </p:nvSpPr>
          <p:spPr>
            <a:xfrm>
              <a:off x="515040" y="3606716"/>
              <a:ext cx="247362" cy="74437"/>
            </a:xfrm>
            <a:custGeom>
              <a:rect b="b" l="l" r="r" t="t"/>
              <a:pathLst>
                <a:path extrusionOk="0" h="3491" w="11601">
                  <a:moveTo>
                    <a:pt x="0" y="1"/>
                  </a:moveTo>
                  <a:cubicBezTo>
                    <a:pt x="0" y="1"/>
                    <a:pt x="1856" y="3490"/>
                    <a:pt x="9503" y="3490"/>
                  </a:cubicBezTo>
                  <a:cubicBezTo>
                    <a:pt x="10208" y="3490"/>
                    <a:pt x="10895" y="3490"/>
                    <a:pt x="11600" y="3398"/>
                  </a:cubicBezTo>
                  <a:cubicBezTo>
                    <a:pt x="11433" y="2859"/>
                    <a:pt x="11285" y="2470"/>
                    <a:pt x="11285" y="2470"/>
                  </a:cubicBezTo>
                  <a:cubicBezTo>
                    <a:pt x="11285" y="2470"/>
                    <a:pt x="10283" y="2637"/>
                    <a:pt x="8724" y="2637"/>
                  </a:cubicBezTo>
                  <a:cubicBezTo>
                    <a:pt x="6403" y="2637"/>
                    <a:pt x="2858" y="2247"/>
                    <a:pt x="0" y="1"/>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2"/>
            <p:cNvSpPr/>
            <p:nvPr/>
          </p:nvSpPr>
          <p:spPr>
            <a:xfrm>
              <a:off x="973325" y="3951437"/>
              <a:ext cx="172968" cy="41174"/>
            </a:xfrm>
            <a:custGeom>
              <a:rect b="b" l="l" r="r" t="t"/>
              <a:pathLst>
                <a:path extrusionOk="0" h="1931" w="8112">
                  <a:moveTo>
                    <a:pt x="8111" y="0"/>
                  </a:moveTo>
                  <a:cubicBezTo>
                    <a:pt x="8111" y="0"/>
                    <a:pt x="1931" y="1615"/>
                    <a:pt x="0" y="1931"/>
                  </a:cubicBezTo>
                  <a:cubicBezTo>
                    <a:pt x="0" y="1931"/>
                    <a:pt x="4789" y="1467"/>
                    <a:pt x="7814" y="1318"/>
                  </a:cubicBezTo>
                  <a:cubicBezTo>
                    <a:pt x="7963" y="613"/>
                    <a:pt x="8111" y="0"/>
                    <a:pt x="811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2"/>
            <p:cNvSpPr/>
            <p:nvPr/>
          </p:nvSpPr>
          <p:spPr>
            <a:xfrm>
              <a:off x="-519079" y="1832023"/>
              <a:ext cx="1922607" cy="1965871"/>
            </a:xfrm>
            <a:custGeom>
              <a:rect b="b" l="l" r="r" t="t"/>
              <a:pathLst>
                <a:path extrusionOk="0" h="92197" w="90168">
                  <a:moveTo>
                    <a:pt x="68154" y="0"/>
                  </a:moveTo>
                  <a:cubicBezTo>
                    <a:pt x="67246" y="0"/>
                    <a:pt x="63809" y="669"/>
                    <a:pt x="59543" y="1639"/>
                  </a:cubicBezTo>
                  <a:cubicBezTo>
                    <a:pt x="55459" y="2642"/>
                    <a:pt x="50652" y="3885"/>
                    <a:pt x="46550" y="5129"/>
                  </a:cubicBezTo>
                  <a:cubicBezTo>
                    <a:pt x="46550" y="5129"/>
                    <a:pt x="15777" y="11922"/>
                    <a:pt x="7888" y="18975"/>
                  </a:cubicBezTo>
                  <a:cubicBezTo>
                    <a:pt x="0" y="26009"/>
                    <a:pt x="1318" y="37536"/>
                    <a:pt x="4250" y="44106"/>
                  </a:cubicBezTo>
                  <a:cubicBezTo>
                    <a:pt x="4250" y="44106"/>
                    <a:pt x="12918" y="68309"/>
                    <a:pt x="15554" y="76197"/>
                  </a:cubicBezTo>
                  <a:cubicBezTo>
                    <a:pt x="16779" y="79984"/>
                    <a:pt x="17781" y="82081"/>
                    <a:pt x="18412" y="83232"/>
                  </a:cubicBezTo>
                  <a:cubicBezTo>
                    <a:pt x="19099" y="84476"/>
                    <a:pt x="19489" y="84624"/>
                    <a:pt x="19489" y="84624"/>
                  </a:cubicBezTo>
                  <a:lnTo>
                    <a:pt x="24203" y="92197"/>
                  </a:lnTo>
                  <a:cubicBezTo>
                    <a:pt x="24203" y="92197"/>
                    <a:pt x="24741" y="78276"/>
                    <a:pt x="42077" y="77812"/>
                  </a:cubicBezTo>
                  <a:cubicBezTo>
                    <a:pt x="42077" y="77812"/>
                    <a:pt x="39219" y="73877"/>
                    <a:pt x="38124" y="72021"/>
                  </a:cubicBezTo>
                  <a:cubicBezTo>
                    <a:pt x="37975" y="71706"/>
                    <a:pt x="37827" y="71242"/>
                    <a:pt x="37660" y="70704"/>
                  </a:cubicBezTo>
                  <a:cubicBezTo>
                    <a:pt x="37047" y="67845"/>
                    <a:pt x="36657" y="62277"/>
                    <a:pt x="34801" y="59419"/>
                  </a:cubicBezTo>
                  <a:cubicBezTo>
                    <a:pt x="32630" y="55929"/>
                    <a:pt x="35414" y="43642"/>
                    <a:pt x="34801" y="41006"/>
                  </a:cubicBezTo>
                  <a:cubicBezTo>
                    <a:pt x="34801" y="41006"/>
                    <a:pt x="35971" y="40542"/>
                    <a:pt x="37363" y="39930"/>
                  </a:cubicBezTo>
                  <a:cubicBezTo>
                    <a:pt x="38755" y="39392"/>
                    <a:pt x="40369" y="38612"/>
                    <a:pt x="41298" y="38074"/>
                  </a:cubicBezTo>
                  <a:cubicBezTo>
                    <a:pt x="41298" y="38074"/>
                    <a:pt x="48796" y="39540"/>
                    <a:pt x="57315" y="40932"/>
                  </a:cubicBezTo>
                  <a:cubicBezTo>
                    <a:pt x="63886" y="42009"/>
                    <a:pt x="71069" y="43178"/>
                    <a:pt x="76025" y="43642"/>
                  </a:cubicBezTo>
                  <a:cubicBezTo>
                    <a:pt x="76354" y="43673"/>
                    <a:pt x="76678" y="43688"/>
                    <a:pt x="76995" y="43688"/>
                  </a:cubicBezTo>
                  <a:cubicBezTo>
                    <a:pt x="78988" y="43688"/>
                    <a:pt x="80748" y="43104"/>
                    <a:pt x="82205" y="42176"/>
                  </a:cubicBezTo>
                  <a:cubicBezTo>
                    <a:pt x="88404" y="38222"/>
                    <a:pt x="90168" y="27865"/>
                    <a:pt x="90168" y="27865"/>
                  </a:cubicBezTo>
                  <a:lnTo>
                    <a:pt x="72312" y="4962"/>
                  </a:lnTo>
                  <a:lnTo>
                    <a:pt x="68359" y="24"/>
                  </a:lnTo>
                  <a:cubicBezTo>
                    <a:pt x="68322" y="8"/>
                    <a:pt x="68253" y="0"/>
                    <a:pt x="6815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2"/>
            <p:cNvSpPr/>
            <p:nvPr/>
          </p:nvSpPr>
          <p:spPr>
            <a:xfrm>
              <a:off x="598923" y="1858655"/>
              <a:ext cx="272310" cy="874265"/>
            </a:xfrm>
            <a:custGeom>
              <a:rect b="b" l="l" r="r" t="t"/>
              <a:pathLst>
                <a:path extrusionOk="0" h="41002" w="12771">
                  <a:moveTo>
                    <a:pt x="8891" y="0"/>
                  </a:moveTo>
                  <a:lnTo>
                    <a:pt x="8891" y="0"/>
                  </a:lnTo>
                  <a:cubicBezTo>
                    <a:pt x="8353" y="93"/>
                    <a:pt x="7741" y="242"/>
                    <a:pt x="7110" y="390"/>
                  </a:cubicBezTo>
                  <a:cubicBezTo>
                    <a:pt x="4882" y="6738"/>
                    <a:pt x="1" y="23517"/>
                    <a:pt x="4882" y="39683"/>
                  </a:cubicBezTo>
                  <a:cubicBezTo>
                    <a:pt x="7425" y="40147"/>
                    <a:pt x="10135" y="40537"/>
                    <a:pt x="12771" y="41001"/>
                  </a:cubicBezTo>
                  <a:cubicBezTo>
                    <a:pt x="12455" y="40611"/>
                    <a:pt x="12140" y="40221"/>
                    <a:pt x="11917" y="39832"/>
                  </a:cubicBezTo>
                  <a:cubicBezTo>
                    <a:pt x="9430" y="36045"/>
                    <a:pt x="7741" y="30013"/>
                    <a:pt x="7035" y="23053"/>
                  </a:cubicBezTo>
                  <a:cubicBezTo>
                    <a:pt x="6423" y="15777"/>
                    <a:pt x="6887" y="7592"/>
                    <a:pt x="889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2"/>
            <p:cNvSpPr/>
            <p:nvPr/>
          </p:nvSpPr>
          <p:spPr>
            <a:xfrm>
              <a:off x="15177" y="2341886"/>
              <a:ext cx="273888" cy="364508"/>
            </a:xfrm>
            <a:custGeom>
              <a:rect b="b" l="l" r="r" t="t"/>
              <a:pathLst>
                <a:path extrusionOk="0" h="17095" w="12845">
                  <a:moveTo>
                    <a:pt x="1" y="0"/>
                  </a:moveTo>
                  <a:lnTo>
                    <a:pt x="1" y="0"/>
                  </a:lnTo>
                  <a:cubicBezTo>
                    <a:pt x="1783" y="1095"/>
                    <a:pt x="6738" y="5104"/>
                    <a:pt x="9745" y="17094"/>
                  </a:cubicBezTo>
                  <a:cubicBezTo>
                    <a:pt x="9745" y="17094"/>
                    <a:pt x="10915" y="16630"/>
                    <a:pt x="12307" y="16018"/>
                  </a:cubicBezTo>
                  <a:cubicBezTo>
                    <a:pt x="12845" y="8519"/>
                    <a:pt x="10284" y="4882"/>
                    <a:pt x="10135" y="4640"/>
                  </a:cubicBezTo>
                  <a:lnTo>
                    <a:pt x="10135" y="4640"/>
                  </a:lnTo>
                  <a:cubicBezTo>
                    <a:pt x="11286" y="7888"/>
                    <a:pt x="11063" y="11768"/>
                    <a:pt x="10822" y="14088"/>
                  </a:cubicBezTo>
                  <a:cubicBezTo>
                    <a:pt x="9356" y="9819"/>
                    <a:pt x="6274" y="3489"/>
                    <a:pt x="1" y="0"/>
                  </a:cubicBezTo>
                  <a:close/>
                </a:path>
              </a:pathLst>
            </a:cu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2"/>
            <p:cNvSpPr/>
            <p:nvPr/>
          </p:nvSpPr>
          <p:spPr>
            <a:xfrm>
              <a:off x="-126490" y="3339588"/>
              <a:ext cx="504618" cy="458306"/>
            </a:xfrm>
            <a:custGeom>
              <a:rect b="b" l="l" r="r" t="t"/>
              <a:pathLst>
                <a:path extrusionOk="0" h="21494" w="23666">
                  <a:moveTo>
                    <a:pt x="19248" y="1"/>
                  </a:moveTo>
                  <a:cubicBezTo>
                    <a:pt x="12454" y="242"/>
                    <a:pt x="3174" y="2562"/>
                    <a:pt x="0" y="12529"/>
                  </a:cubicBezTo>
                  <a:cubicBezTo>
                    <a:pt x="687" y="13773"/>
                    <a:pt x="1077" y="13921"/>
                    <a:pt x="1077" y="13921"/>
                  </a:cubicBezTo>
                  <a:lnTo>
                    <a:pt x="5791" y="21494"/>
                  </a:lnTo>
                  <a:cubicBezTo>
                    <a:pt x="5791" y="21494"/>
                    <a:pt x="6329" y="7573"/>
                    <a:pt x="23665" y="7109"/>
                  </a:cubicBezTo>
                  <a:cubicBezTo>
                    <a:pt x="23665" y="7109"/>
                    <a:pt x="20807" y="3174"/>
                    <a:pt x="19712" y="1318"/>
                  </a:cubicBezTo>
                  <a:cubicBezTo>
                    <a:pt x="19563" y="1003"/>
                    <a:pt x="19415" y="539"/>
                    <a:pt x="192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2"/>
            <p:cNvSpPr/>
            <p:nvPr/>
          </p:nvSpPr>
          <p:spPr>
            <a:xfrm>
              <a:off x="710930" y="1277062"/>
              <a:ext cx="1817359" cy="1630915"/>
            </a:xfrm>
            <a:custGeom>
              <a:rect b="b" l="l" r="r" t="t"/>
              <a:pathLst>
                <a:path extrusionOk="0" h="76488" w="85232">
                  <a:moveTo>
                    <a:pt x="43088" y="0"/>
                  </a:moveTo>
                  <a:cubicBezTo>
                    <a:pt x="40351" y="0"/>
                    <a:pt x="37438" y="143"/>
                    <a:pt x="34338" y="456"/>
                  </a:cubicBezTo>
                  <a:cubicBezTo>
                    <a:pt x="32482" y="679"/>
                    <a:pt x="30551" y="920"/>
                    <a:pt x="28547" y="1217"/>
                  </a:cubicBezTo>
                  <a:cubicBezTo>
                    <a:pt x="28083" y="1292"/>
                    <a:pt x="27619" y="1384"/>
                    <a:pt x="27081" y="1533"/>
                  </a:cubicBezTo>
                  <a:cubicBezTo>
                    <a:pt x="6274" y="5932"/>
                    <a:pt x="1" y="31453"/>
                    <a:pt x="1782" y="50329"/>
                  </a:cubicBezTo>
                  <a:cubicBezTo>
                    <a:pt x="2488" y="57289"/>
                    <a:pt x="4177" y="63321"/>
                    <a:pt x="6664" y="67108"/>
                  </a:cubicBezTo>
                  <a:cubicBezTo>
                    <a:pt x="10673" y="73214"/>
                    <a:pt x="20807" y="76462"/>
                    <a:pt x="32333" y="76462"/>
                  </a:cubicBezTo>
                  <a:cubicBezTo>
                    <a:pt x="32796" y="76480"/>
                    <a:pt x="33261" y="76488"/>
                    <a:pt x="33730" y="76488"/>
                  </a:cubicBezTo>
                  <a:cubicBezTo>
                    <a:pt x="35761" y="76488"/>
                    <a:pt x="37840" y="76332"/>
                    <a:pt x="39906" y="76091"/>
                  </a:cubicBezTo>
                  <a:cubicBezTo>
                    <a:pt x="54383" y="74383"/>
                    <a:pt x="69380" y="67813"/>
                    <a:pt x="76805" y="55582"/>
                  </a:cubicBezTo>
                  <a:cubicBezTo>
                    <a:pt x="84155" y="43369"/>
                    <a:pt x="85231" y="31156"/>
                    <a:pt x="83449" y="22488"/>
                  </a:cubicBezTo>
                  <a:cubicBezTo>
                    <a:pt x="82521" y="17848"/>
                    <a:pt x="80665" y="14210"/>
                    <a:pt x="78661" y="12279"/>
                  </a:cubicBezTo>
                  <a:cubicBezTo>
                    <a:pt x="73951" y="7847"/>
                    <a:pt x="63376" y="0"/>
                    <a:pt x="43088" y="0"/>
                  </a:cubicBezTo>
                  <a:close/>
                </a:path>
              </a:pathLst>
            </a:custGeom>
            <a:solidFill>
              <a:srgbClr val="FFD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2"/>
            <p:cNvSpPr/>
            <p:nvPr/>
          </p:nvSpPr>
          <p:spPr>
            <a:xfrm>
              <a:off x="2534985" y="2121049"/>
              <a:ext cx="481270" cy="562381"/>
            </a:xfrm>
            <a:custGeom>
              <a:rect b="b" l="l" r="r" t="t"/>
              <a:pathLst>
                <a:path extrusionOk="0" h="26375" w="22571">
                  <a:moveTo>
                    <a:pt x="1" y="0"/>
                  </a:moveTo>
                  <a:lnTo>
                    <a:pt x="1" y="0"/>
                  </a:lnTo>
                  <a:cubicBezTo>
                    <a:pt x="75" y="390"/>
                    <a:pt x="149" y="780"/>
                    <a:pt x="223" y="1151"/>
                  </a:cubicBezTo>
                  <a:cubicBezTo>
                    <a:pt x="1782" y="9745"/>
                    <a:pt x="7573" y="20881"/>
                    <a:pt x="10747" y="26375"/>
                  </a:cubicBezTo>
                  <a:cubicBezTo>
                    <a:pt x="10747" y="26375"/>
                    <a:pt x="15926" y="23517"/>
                    <a:pt x="21735" y="19953"/>
                  </a:cubicBezTo>
                  <a:cubicBezTo>
                    <a:pt x="22032" y="19804"/>
                    <a:pt x="22348" y="19563"/>
                    <a:pt x="22570" y="19415"/>
                  </a:cubicBezTo>
                  <a:cubicBezTo>
                    <a:pt x="10283" y="17856"/>
                    <a:pt x="3082" y="6496"/>
                    <a:pt x="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p:nvPr/>
          </p:nvSpPr>
          <p:spPr>
            <a:xfrm>
              <a:off x="2628783" y="2683409"/>
              <a:ext cx="168213" cy="201071"/>
            </a:xfrm>
            <a:custGeom>
              <a:rect b="b" l="l" r="r" t="t"/>
              <a:pathLst>
                <a:path extrusionOk="0" h="9430" w="7889">
                  <a:moveTo>
                    <a:pt x="3026" y="1"/>
                  </a:moveTo>
                  <a:lnTo>
                    <a:pt x="1" y="4938"/>
                  </a:lnTo>
                  <a:lnTo>
                    <a:pt x="1003" y="9430"/>
                  </a:lnTo>
                  <a:cubicBezTo>
                    <a:pt x="1003" y="9430"/>
                    <a:pt x="2488" y="9114"/>
                    <a:pt x="3416" y="8817"/>
                  </a:cubicBezTo>
                  <a:cubicBezTo>
                    <a:pt x="4028" y="8650"/>
                    <a:pt x="4715" y="8427"/>
                    <a:pt x="5179" y="8279"/>
                  </a:cubicBezTo>
                  <a:cubicBezTo>
                    <a:pt x="5959" y="7258"/>
                    <a:pt x="7889" y="3472"/>
                    <a:pt x="7889" y="3472"/>
                  </a:cubicBezTo>
                  <a:lnTo>
                    <a:pt x="3026"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1732001" y="1689162"/>
              <a:ext cx="494703" cy="268450"/>
            </a:xfrm>
            <a:custGeom>
              <a:rect b="b" l="l" r="r" t="t"/>
              <a:pathLst>
                <a:path extrusionOk="0" h="12590" w="23201">
                  <a:moveTo>
                    <a:pt x="17130" y="0"/>
                  </a:moveTo>
                  <a:cubicBezTo>
                    <a:pt x="16771" y="0"/>
                    <a:pt x="16394" y="21"/>
                    <a:pt x="15999" y="61"/>
                  </a:cubicBezTo>
                  <a:lnTo>
                    <a:pt x="15461" y="154"/>
                  </a:lnTo>
                  <a:lnTo>
                    <a:pt x="15851" y="3476"/>
                  </a:lnTo>
                  <a:lnTo>
                    <a:pt x="16705" y="3309"/>
                  </a:lnTo>
                  <a:cubicBezTo>
                    <a:pt x="17169" y="3309"/>
                    <a:pt x="17633" y="3309"/>
                    <a:pt x="18004" y="3402"/>
                  </a:cubicBezTo>
                  <a:cubicBezTo>
                    <a:pt x="19099" y="3625"/>
                    <a:pt x="19712" y="4237"/>
                    <a:pt x="19860" y="5165"/>
                  </a:cubicBezTo>
                  <a:cubicBezTo>
                    <a:pt x="19953" y="5871"/>
                    <a:pt x="19712" y="6409"/>
                    <a:pt x="19322" y="6873"/>
                  </a:cubicBezTo>
                  <a:cubicBezTo>
                    <a:pt x="18858" y="7337"/>
                    <a:pt x="18319" y="7578"/>
                    <a:pt x="17633" y="7653"/>
                  </a:cubicBezTo>
                  <a:cubicBezTo>
                    <a:pt x="17434" y="7670"/>
                    <a:pt x="17231" y="7679"/>
                    <a:pt x="17024" y="7679"/>
                  </a:cubicBezTo>
                  <a:cubicBezTo>
                    <a:pt x="16342" y="7679"/>
                    <a:pt x="15617" y="7579"/>
                    <a:pt x="14849" y="7337"/>
                  </a:cubicBezTo>
                  <a:cubicBezTo>
                    <a:pt x="13605" y="6947"/>
                    <a:pt x="12213" y="6409"/>
                    <a:pt x="10672" y="5481"/>
                  </a:cubicBezTo>
                  <a:cubicBezTo>
                    <a:pt x="8965" y="4627"/>
                    <a:pt x="7796" y="3940"/>
                    <a:pt x="7035" y="3551"/>
                  </a:cubicBezTo>
                  <a:lnTo>
                    <a:pt x="5643" y="2771"/>
                  </a:lnTo>
                  <a:cubicBezTo>
                    <a:pt x="5179" y="2548"/>
                    <a:pt x="4789" y="2307"/>
                    <a:pt x="4399" y="2159"/>
                  </a:cubicBezTo>
                  <a:cubicBezTo>
                    <a:pt x="3619" y="1769"/>
                    <a:pt x="3155" y="1546"/>
                    <a:pt x="3081" y="1546"/>
                  </a:cubicBezTo>
                  <a:lnTo>
                    <a:pt x="0" y="1917"/>
                  </a:lnTo>
                  <a:lnTo>
                    <a:pt x="1299" y="12590"/>
                  </a:lnTo>
                  <a:lnTo>
                    <a:pt x="4547" y="12218"/>
                  </a:lnTo>
                  <a:lnTo>
                    <a:pt x="3786" y="5629"/>
                  </a:lnTo>
                  <a:cubicBezTo>
                    <a:pt x="3861" y="5629"/>
                    <a:pt x="3935" y="5629"/>
                    <a:pt x="4176" y="5722"/>
                  </a:cubicBezTo>
                  <a:cubicBezTo>
                    <a:pt x="4473" y="5871"/>
                    <a:pt x="5011" y="6186"/>
                    <a:pt x="5643" y="6483"/>
                  </a:cubicBezTo>
                  <a:lnTo>
                    <a:pt x="6645" y="6947"/>
                  </a:lnTo>
                  <a:cubicBezTo>
                    <a:pt x="7796" y="7578"/>
                    <a:pt x="8724" y="8042"/>
                    <a:pt x="9280" y="8265"/>
                  </a:cubicBezTo>
                  <a:cubicBezTo>
                    <a:pt x="11359" y="9434"/>
                    <a:pt x="12751" y="10121"/>
                    <a:pt x="13605" y="10437"/>
                  </a:cubicBezTo>
                  <a:cubicBezTo>
                    <a:pt x="14708" y="10786"/>
                    <a:pt x="15852" y="10956"/>
                    <a:pt x="17015" y="10956"/>
                  </a:cubicBezTo>
                  <a:cubicBezTo>
                    <a:pt x="17399" y="10956"/>
                    <a:pt x="17784" y="10937"/>
                    <a:pt x="18171" y="10901"/>
                  </a:cubicBezTo>
                  <a:cubicBezTo>
                    <a:pt x="19637" y="10734"/>
                    <a:pt x="20788" y="10047"/>
                    <a:pt x="21809" y="8878"/>
                  </a:cubicBezTo>
                  <a:cubicBezTo>
                    <a:pt x="22811" y="7727"/>
                    <a:pt x="23201" y="6409"/>
                    <a:pt x="23034" y="4943"/>
                  </a:cubicBezTo>
                  <a:cubicBezTo>
                    <a:pt x="22811" y="3309"/>
                    <a:pt x="22180" y="2084"/>
                    <a:pt x="21104" y="1231"/>
                  </a:cubicBezTo>
                  <a:cubicBezTo>
                    <a:pt x="20025" y="410"/>
                    <a:pt x="18748" y="0"/>
                    <a:pt x="17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1768015" y="1952068"/>
              <a:ext cx="494703" cy="260305"/>
            </a:xfrm>
            <a:custGeom>
              <a:rect b="b" l="l" r="r" t="t"/>
              <a:pathLst>
                <a:path extrusionOk="0" h="12208" w="23201">
                  <a:moveTo>
                    <a:pt x="17906" y="3334"/>
                  </a:moveTo>
                  <a:cubicBezTo>
                    <a:pt x="18299" y="3334"/>
                    <a:pt x="18647" y="3446"/>
                    <a:pt x="18951" y="3749"/>
                  </a:cubicBezTo>
                  <a:cubicBezTo>
                    <a:pt x="19415" y="4065"/>
                    <a:pt x="19656" y="4529"/>
                    <a:pt x="19730" y="4993"/>
                  </a:cubicBezTo>
                  <a:cubicBezTo>
                    <a:pt x="19804" y="5531"/>
                    <a:pt x="19656" y="6069"/>
                    <a:pt x="19266" y="6459"/>
                  </a:cubicBezTo>
                  <a:cubicBezTo>
                    <a:pt x="18951" y="6923"/>
                    <a:pt x="18561" y="7146"/>
                    <a:pt x="18023" y="7220"/>
                  </a:cubicBezTo>
                  <a:lnTo>
                    <a:pt x="5810" y="8612"/>
                  </a:lnTo>
                  <a:cubicBezTo>
                    <a:pt x="5709" y="8629"/>
                    <a:pt x="5611" y="8638"/>
                    <a:pt x="5514" y="8638"/>
                  </a:cubicBezTo>
                  <a:cubicBezTo>
                    <a:pt x="5097" y="8638"/>
                    <a:pt x="4720" y="8482"/>
                    <a:pt x="4343" y="8241"/>
                  </a:cubicBezTo>
                  <a:cubicBezTo>
                    <a:pt x="3954" y="7925"/>
                    <a:pt x="3712" y="7461"/>
                    <a:pt x="3638" y="6923"/>
                  </a:cubicBezTo>
                  <a:cubicBezTo>
                    <a:pt x="3564" y="6385"/>
                    <a:pt x="3712" y="5921"/>
                    <a:pt x="4028" y="5531"/>
                  </a:cubicBezTo>
                  <a:cubicBezTo>
                    <a:pt x="4418" y="5067"/>
                    <a:pt x="4807" y="4826"/>
                    <a:pt x="5346" y="4751"/>
                  </a:cubicBezTo>
                  <a:lnTo>
                    <a:pt x="17558" y="3359"/>
                  </a:lnTo>
                  <a:cubicBezTo>
                    <a:pt x="17678" y="3343"/>
                    <a:pt x="17794" y="3334"/>
                    <a:pt x="17906" y="3334"/>
                  </a:cubicBezTo>
                  <a:close/>
                  <a:moveTo>
                    <a:pt x="17792" y="1"/>
                  </a:moveTo>
                  <a:cubicBezTo>
                    <a:pt x="17563" y="1"/>
                    <a:pt x="17331" y="13"/>
                    <a:pt x="17094" y="37"/>
                  </a:cubicBezTo>
                  <a:lnTo>
                    <a:pt x="4882" y="1503"/>
                  </a:lnTo>
                  <a:cubicBezTo>
                    <a:pt x="3415" y="1652"/>
                    <a:pt x="2246" y="2357"/>
                    <a:pt x="1318" y="3508"/>
                  </a:cubicBezTo>
                  <a:cubicBezTo>
                    <a:pt x="390" y="4677"/>
                    <a:pt x="0" y="5995"/>
                    <a:pt x="241" y="7461"/>
                  </a:cubicBezTo>
                  <a:cubicBezTo>
                    <a:pt x="390" y="8927"/>
                    <a:pt x="1095" y="10097"/>
                    <a:pt x="2246" y="11025"/>
                  </a:cubicBezTo>
                  <a:cubicBezTo>
                    <a:pt x="3169" y="11821"/>
                    <a:pt x="4325" y="12207"/>
                    <a:pt x="5572" y="12207"/>
                  </a:cubicBezTo>
                  <a:cubicBezTo>
                    <a:pt x="5779" y="12207"/>
                    <a:pt x="5988" y="12197"/>
                    <a:pt x="6199" y="12176"/>
                  </a:cubicBezTo>
                  <a:lnTo>
                    <a:pt x="18338" y="10709"/>
                  </a:lnTo>
                  <a:cubicBezTo>
                    <a:pt x="19804" y="10468"/>
                    <a:pt x="21048" y="9856"/>
                    <a:pt x="21976" y="8705"/>
                  </a:cubicBezTo>
                  <a:cubicBezTo>
                    <a:pt x="22811" y="7535"/>
                    <a:pt x="23201" y="6218"/>
                    <a:pt x="23052" y="4751"/>
                  </a:cubicBezTo>
                  <a:cubicBezTo>
                    <a:pt x="22904" y="3285"/>
                    <a:pt x="22199" y="2041"/>
                    <a:pt x="21048" y="1113"/>
                  </a:cubicBezTo>
                  <a:cubicBezTo>
                    <a:pt x="20067" y="335"/>
                    <a:pt x="18982" y="1"/>
                    <a:pt x="177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2"/>
            <p:cNvSpPr/>
            <p:nvPr/>
          </p:nvSpPr>
          <p:spPr>
            <a:xfrm>
              <a:off x="1288344" y="1286785"/>
              <a:ext cx="418731" cy="1621192"/>
            </a:xfrm>
            <a:custGeom>
              <a:rect b="b" l="l" r="r" t="t"/>
              <a:pathLst>
                <a:path extrusionOk="0" h="76032" w="19638">
                  <a:moveTo>
                    <a:pt x="7258" y="0"/>
                  </a:moveTo>
                  <a:cubicBezTo>
                    <a:pt x="5402" y="223"/>
                    <a:pt x="3471" y="464"/>
                    <a:pt x="1467" y="761"/>
                  </a:cubicBezTo>
                  <a:cubicBezTo>
                    <a:pt x="1003" y="836"/>
                    <a:pt x="539" y="928"/>
                    <a:pt x="1" y="1077"/>
                  </a:cubicBezTo>
                  <a:cubicBezTo>
                    <a:pt x="4325" y="5791"/>
                    <a:pt x="10135" y="15777"/>
                    <a:pt x="11749" y="32778"/>
                  </a:cubicBezTo>
                  <a:cubicBezTo>
                    <a:pt x="13606" y="51655"/>
                    <a:pt x="8576" y="67895"/>
                    <a:pt x="5253" y="76006"/>
                  </a:cubicBezTo>
                  <a:cubicBezTo>
                    <a:pt x="5716" y="76024"/>
                    <a:pt x="6181" y="76032"/>
                    <a:pt x="6650" y="76032"/>
                  </a:cubicBezTo>
                  <a:cubicBezTo>
                    <a:pt x="8681" y="76032"/>
                    <a:pt x="10760" y="75876"/>
                    <a:pt x="12826" y="75635"/>
                  </a:cubicBezTo>
                  <a:cubicBezTo>
                    <a:pt x="15146" y="69046"/>
                    <a:pt x="19638" y="53121"/>
                    <a:pt x="18246" y="32481"/>
                  </a:cubicBezTo>
                  <a:cubicBezTo>
                    <a:pt x="17169" y="16148"/>
                    <a:pt x="11601" y="5717"/>
                    <a:pt x="7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2"/>
            <p:cNvSpPr/>
            <p:nvPr/>
          </p:nvSpPr>
          <p:spPr>
            <a:xfrm>
              <a:off x="1561826" y="1756541"/>
              <a:ext cx="945077" cy="1142993"/>
            </a:xfrm>
            <a:custGeom>
              <a:rect b="b" l="l" r="r" t="t"/>
              <a:pathLst>
                <a:path extrusionOk="0" h="53605" w="44323">
                  <a:moveTo>
                    <a:pt x="43543" y="1"/>
                  </a:moveTo>
                  <a:cubicBezTo>
                    <a:pt x="41297" y="3323"/>
                    <a:pt x="37678" y="8279"/>
                    <a:pt x="32648" y="13457"/>
                  </a:cubicBezTo>
                  <a:cubicBezTo>
                    <a:pt x="32648" y="13606"/>
                    <a:pt x="32722" y="13773"/>
                    <a:pt x="32722" y="13921"/>
                  </a:cubicBezTo>
                  <a:cubicBezTo>
                    <a:pt x="32871" y="15388"/>
                    <a:pt x="32481" y="16705"/>
                    <a:pt x="31646" y="17875"/>
                  </a:cubicBezTo>
                  <a:cubicBezTo>
                    <a:pt x="30718" y="19026"/>
                    <a:pt x="29474" y="19638"/>
                    <a:pt x="28008" y="19879"/>
                  </a:cubicBezTo>
                  <a:lnTo>
                    <a:pt x="25224" y="20195"/>
                  </a:lnTo>
                  <a:cubicBezTo>
                    <a:pt x="19581" y="24668"/>
                    <a:pt x="12844" y="28770"/>
                    <a:pt x="4956" y="31238"/>
                  </a:cubicBezTo>
                  <a:cubicBezTo>
                    <a:pt x="3805" y="41614"/>
                    <a:pt x="1485" y="49428"/>
                    <a:pt x="0" y="53604"/>
                  </a:cubicBezTo>
                  <a:cubicBezTo>
                    <a:pt x="14477" y="51896"/>
                    <a:pt x="29474" y="45326"/>
                    <a:pt x="36899" y="33095"/>
                  </a:cubicBezTo>
                  <a:cubicBezTo>
                    <a:pt x="42318" y="24204"/>
                    <a:pt x="44323" y="15313"/>
                    <a:pt x="44323" y="7741"/>
                  </a:cubicBezTo>
                  <a:cubicBezTo>
                    <a:pt x="44323" y="4957"/>
                    <a:pt x="44007" y="2321"/>
                    <a:pt x="43543"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2"/>
            <p:cNvSpPr/>
            <p:nvPr/>
          </p:nvSpPr>
          <p:spPr>
            <a:xfrm>
              <a:off x="2099643" y="2043478"/>
              <a:ext cx="163074" cy="143671"/>
            </a:xfrm>
            <a:custGeom>
              <a:rect b="b" l="l" r="r" t="t"/>
              <a:pathLst>
                <a:path extrusionOk="0" h="6738" w="7648">
                  <a:moveTo>
                    <a:pt x="7425" y="0"/>
                  </a:moveTo>
                  <a:cubicBezTo>
                    <a:pt x="5254" y="2246"/>
                    <a:pt x="2785" y="4566"/>
                    <a:pt x="1" y="6738"/>
                  </a:cubicBezTo>
                  <a:lnTo>
                    <a:pt x="2785" y="6422"/>
                  </a:lnTo>
                  <a:cubicBezTo>
                    <a:pt x="4251" y="6181"/>
                    <a:pt x="5495" y="5569"/>
                    <a:pt x="6423" y="4418"/>
                  </a:cubicBezTo>
                  <a:cubicBezTo>
                    <a:pt x="7258" y="3248"/>
                    <a:pt x="7648" y="1931"/>
                    <a:pt x="7499" y="464"/>
                  </a:cubicBezTo>
                  <a:cubicBezTo>
                    <a:pt x="7499" y="316"/>
                    <a:pt x="7425" y="149"/>
                    <a:pt x="7425"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2"/>
            <p:cNvSpPr/>
            <p:nvPr/>
          </p:nvSpPr>
          <p:spPr>
            <a:xfrm>
              <a:off x="748927" y="2350181"/>
              <a:ext cx="775307" cy="557264"/>
            </a:xfrm>
            <a:custGeom>
              <a:rect b="b" l="l" r="r" t="t"/>
              <a:pathLst>
                <a:path extrusionOk="0" h="26135" w="36361">
                  <a:moveTo>
                    <a:pt x="0" y="1"/>
                  </a:moveTo>
                  <a:lnTo>
                    <a:pt x="0" y="1"/>
                  </a:lnTo>
                  <a:cubicBezTo>
                    <a:pt x="706" y="6961"/>
                    <a:pt x="2395" y="12993"/>
                    <a:pt x="4882" y="16780"/>
                  </a:cubicBezTo>
                  <a:cubicBezTo>
                    <a:pt x="8891" y="22886"/>
                    <a:pt x="19025" y="26134"/>
                    <a:pt x="30551" y="26134"/>
                  </a:cubicBezTo>
                  <a:cubicBezTo>
                    <a:pt x="32482" y="21494"/>
                    <a:pt x="34969" y="14070"/>
                    <a:pt x="36361" y="5031"/>
                  </a:cubicBezTo>
                  <a:lnTo>
                    <a:pt x="36361" y="5031"/>
                  </a:lnTo>
                  <a:cubicBezTo>
                    <a:pt x="33261" y="5569"/>
                    <a:pt x="30013" y="5885"/>
                    <a:pt x="26616" y="5885"/>
                  </a:cubicBezTo>
                  <a:cubicBezTo>
                    <a:pt x="18561" y="5885"/>
                    <a:pt x="9745" y="4177"/>
                    <a:pt x="0" y="1"/>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2"/>
            <p:cNvSpPr/>
            <p:nvPr/>
          </p:nvSpPr>
          <p:spPr>
            <a:xfrm>
              <a:off x="1400351" y="2422613"/>
              <a:ext cx="267150" cy="484831"/>
            </a:xfrm>
            <a:custGeom>
              <a:rect b="b" l="l" r="r" t="t"/>
              <a:pathLst>
                <a:path extrusionOk="0" h="22738" w="12529">
                  <a:moveTo>
                    <a:pt x="12529" y="0"/>
                  </a:moveTo>
                  <a:lnTo>
                    <a:pt x="12529" y="0"/>
                  </a:lnTo>
                  <a:cubicBezTo>
                    <a:pt x="10357" y="632"/>
                    <a:pt x="8130" y="1244"/>
                    <a:pt x="5810" y="1634"/>
                  </a:cubicBezTo>
                  <a:cubicBezTo>
                    <a:pt x="4418" y="10673"/>
                    <a:pt x="1931" y="18097"/>
                    <a:pt x="0" y="22737"/>
                  </a:cubicBezTo>
                  <a:lnTo>
                    <a:pt x="149" y="22737"/>
                  </a:lnTo>
                  <a:cubicBezTo>
                    <a:pt x="2636" y="22737"/>
                    <a:pt x="5104" y="22663"/>
                    <a:pt x="7573" y="22366"/>
                  </a:cubicBezTo>
                  <a:cubicBezTo>
                    <a:pt x="9058" y="18190"/>
                    <a:pt x="11378" y="10376"/>
                    <a:pt x="12529" y="0"/>
                  </a:cubicBezTo>
                  <a:close/>
                </a:path>
              </a:pathLst>
            </a:custGeom>
            <a:solidFill>
              <a:srgbClr val="0000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52"/>
          <p:cNvSpPr txBox="1"/>
          <p:nvPr>
            <p:ph type="title"/>
          </p:nvPr>
        </p:nvSpPr>
        <p:spPr>
          <a:xfrm>
            <a:off x="720000" y="199800"/>
            <a:ext cx="7704000" cy="956400"/>
          </a:xfrm>
          <a:prstGeom prst="rect">
            <a:avLst/>
          </a:prstGeom>
        </p:spPr>
        <p:txBody>
          <a:bodyPr anchorCtr="0" anchor="t" bIns="36575" lIns="36575" spcFirstLastPara="1" rIns="36575" wrap="square" tIns="36575">
            <a:noAutofit/>
          </a:bodyPr>
          <a:lstStyle/>
          <a:p>
            <a:pPr indent="0" lvl="0" marL="0" rtl="0" algn="ctr">
              <a:spcBef>
                <a:spcPts val="0"/>
              </a:spcBef>
              <a:spcAft>
                <a:spcPts val="0"/>
              </a:spcAft>
              <a:buNone/>
            </a:pPr>
            <a:r>
              <a:rPr lang="en"/>
              <a:t>The Merge</a:t>
            </a:r>
            <a:endParaRPr/>
          </a:p>
        </p:txBody>
      </p:sp>
      <p:sp>
        <p:nvSpPr>
          <p:cNvPr id="964" name="Google Shape;964;p52"/>
          <p:cNvSpPr txBox="1"/>
          <p:nvPr>
            <p:ph idx="4294967295" type="subTitle"/>
          </p:nvPr>
        </p:nvSpPr>
        <p:spPr>
          <a:xfrm>
            <a:off x="4450525" y="1792500"/>
            <a:ext cx="4027500" cy="519600"/>
          </a:xfrm>
          <a:prstGeom prst="rect">
            <a:avLst/>
          </a:prstGeom>
          <a:noFill/>
        </p:spPr>
        <p:txBody>
          <a:bodyPr anchorCtr="0" anchor="t" bIns="36575" lIns="36575" spcFirstLastPara="1" rIns="36575" wrap="square" tIns="36575">
            <a:noAutofit/>
          </a:bodyPr>
          <a:lstStyle/>
          <a:p>
            <a:pPr indent="0" lvl="0" marL="0" rtl="0" algn="l">
              <a:spcBef>
                <a:spcPts val="0"/>
              </a:spcBef>
              <a:spcAft>
                <a:spcPts val="0"/>
              </a:spcAft>
              <a:buNone/>
            </a:pPr>
            <a:r>
              <a:rPr lang="en" sz="2400"/>
              <a:t>Our Master List</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American Football Day by Slidesgo">
  <a:themeElements>
    <a:clrScheme name="Simple Light">
      <a:dk1>
        <a:srgbClr val="FFFDF1"/>
      </a:dk1>
      <a:lt1>
        <a:srgbClr val="FFD34E"/>
      </a:lt1>
      <a:dk2>
        <a:srgbClr val="DBAA44"/>
      </a:dk2>
      <a:lt2>
        <a:srgbClr val="E33B1A"/>
      </a:lt2>
      <a:accent1>
        <a:srgbClr val="0B5C5E"/>
      </a:accent1>
      <a:accent2>
        <a:srgbClr val="FFFFFF"/>
      </a:accent2>
      <a:accent3>
        <a:srgbClr val="FFFFFF"/>
      </a:accent3>
      <a:accent4>
        <a:srgbClr val="FFFFFF"/>
      </a:accent4>
      <a:accent5>
        <a:srgbClr val="FFFFFF"/>
      </a:accent5>
      <a:accent6>
        <a:srgbClr val="FFFFFF"/>
      </a:accent6>
      <a:hlink>
        <a:srgbClr val="0B5C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